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753" r:id="rId5"/>
    <p:sldMasterId id="2147483765" r:id="rId6"/>
    <p:sldMasterId id="2147483777" r:id="rId7"/>
  </p:sldMasterIdLst>
  <p:notesMasterIdLst>
    <p:notesMasterId r:id="rId83"/>
  </p:notesMasterIdLst>
  <p:sldIdLst>
    <p:sldId id="455" r:id="rId8"/>
    <p:sldId id="599" r:id="rId9"/>
    <p:sldId id="462" r:id="rId10"/>
    <p:sldId id="346" r:id="rId11"/>
    <p:sldId id="745" r:id="rId12"/>
    <p:sldId id="600" r:id="rId13"/>
    <p:sldId id="445" r:id="rId14"/>
    <p:sldId id="629" r:id="rId15"/>
    <p:sldId id="699" r:id="rId16"/>
    <p:sldId id="705" r:id="rId17"/>
    <p:sldId id="694" r:id="rId18"/>
    <p:sldId id="706" r:id="rId19"/>
    <p:sldId id="707" r:id="rId20"/>
    <p:sldId id="708" r:id="rId21"/>
    <p:sldId id="709" r:id="rId22"/>
    <p:sldId id="710" r:id="rId23"/>
    <p:sldId id="711" r:id="rId24"/>
    <p:sldId id="712" r:id="rId25"/>
    <p:sldId id="713" r:id="rId26"/>
    <p:sldId id="714" r:id="rId27"/>
    <p:sldId id="696" r:id="rId28"/>
    <p:sldId id="674" r:id="rId29"/>
    <p:sldId id="578" r:id="rId30"/>
    <p:sldId id="744" r:id="rId31"/>
    <p:sldId id="530" r:id="rId32"/>
    <p:sldId id="702" r:id="rId33"/>
    <p:sldId id="534" r:id="rId34"/>
    <p:sldId id="566" r:id="rId35"/>
    <p:sldId id="527" r:id="rId36"/>
    <p:sldId id="480" r:id="rId37"/>
    <p:sldId id="703" r:id="rId38"/>
    <p:sldId id="617" r:id="rId39"/>
    <p:sldId id="618" r:id="rId40"/>
    <p:sldId id="626" r:id="rId41"/>
    <p:sldId id="620" r:id="rId42"/>
    <p:sldId id="621" r:id="rId43"/>
    <p:sldId id="614" r:id="rId44"/>
    <p:sldId id="504" r:id="rId45"/>
    <p:sldId id="715" r:id="rId46"/>
    <p:sldId id="716" r:id="rId47"/>
    <p:sldId id="717" r:id="rId48"/>
    <p:sldId id="624" r:id="rId49"/>
    <p:sldId id="580" r:id="rId50"/>
    <p:sldId id="668" r:id="rId51"/>
    <p:sldId id="727" r:id="rId52"/>
    <p:sldId id="670" r:id="rId53"/>
    <p:sldId id="728" r:id="rId54"/>
    <p:sldId id="671" r:id="rId55"/>
    <p:sldId id="672" r:id="rId56"/>
    <p:sldId id="673" r:id="rId57"/>
    <p:sldId id="677" r:id="rId58"/>
    <p:sldId id="678" r:id="rId59"/>
    <p:sldId id="679" r:id="rId60"/>
    <p:sldId id="721" r:id="rId61"/>
    <p:sldId id="722" r:id="rId62"/>
    <p:sldId id="681" r:id="rId63"/>
    <p:sldId id="627" r:id="rId64"/>
    <p:sldId id="628" r:id="rId65"/>
    <p:sldId id="735" r:id="rId66"/>
    <p:sldId id="736" r:id="rId67"/>
    <p:sldId id="738" r:id="rId68"/>
    <p:sldId id="743" r:id="rId69"/>
    <p:sldId id="740" r:id="rId70"/>
    <p:sldId id="737" r:id="rId71"/>
    <p:sldId id="639" r:id="rId72"/>
    <p:sldId id="687" r:id="rId73"/>
    <p:sldId id="718" r:id="rId74"/>
    <p:sldId id="720" r:id="rId75"/>
    <p:sldId id="719" r:id="rId76"/>
    <p:sldId id="697" r:id="rId77"/>
    <p:sldId id="748" r:id="rId78"/>
    <p:sldId id="643" r:id="rId79"/>
    <p:sldId id="684" r:id="rId80"/>
    <p:sldId id="685" r:id="rId81"/>
    <p:sldId id="686" r:id="rId82"/>
  </p:sldIdLst>
  <p:sldSz cx="12192000" cy="6858000"/>
  <p:notesSz cx="6735763" cy="9866313"/>
  <p:custShowLst>
    <p:custShow name="試験データ担当" id="0">
      <p:sldLst>
        <p:sld r:id="rId14"/>
      </p:sldLst>
    </p:custShow>
    <p:custShow name="執筆者" id="1">
      <p:sldLst>
        <p:sld r:id="rId14"/>
      </p:sldLst>
    </p:custShow>
    <p:custShow name="薬事" id="2">
      <p:sldLst>
        <p:sld r:id="rId14"/>
      </p:sldLst>
    </p:custShow>
    <p:custShow name="eCTD編纂" id="3">
      <p:sldLst>
        <p:sld r:id="rId14"/>
      </p:sldLst>
    </p:custShow>
  </p:custShow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521415D9-36F7-43E2-AB2F-B90AF26B5E84}">
      <p14:sectionLst xmlns:p14="http://schemas.microsoft.com/office/powerpoint/2010/main">
        <p14:section name="教育資材利用ガイド" id="{BD1CEAFB-F87B-4036-AF38-4145B883DBD0}">
          <p14:sldIdLst>
            <p14:sldId id="455"/>
            <p14:sldId id="599"/>
            <p14:sldId id="462"/>
            <p14:sldId id="346"/>
            <p14:sldId id="745"/>
          </p14:sldIdLst>
        </p14:section>
        <p14:section name="教育資材イントロ" id="{3E233041-3BB1-4189-87A0-22E0894C7301}">
          <p14:sldIdLst>
            <p14:sldId id="600"/>
            <p14:sldId id="445"/>
            <p14:sldId id="629"/>
          </p14:sldIdLst>
        </p14:section>
        <p14:section name="1．eCTD v4.0 XMLメッセージの特徴" id="{0A6AD601-8125-47BD-A773-8FDED9D729E8}">
          <p14:sldIdLst>
            <p14:sldId id="699"/>
          </p14:sldIdLst>
        </p14:section>
        <p14:section name="1.1 eCTD v4.0で対応強化された業務要件" id="{DB5A8343-5C93-427F-A0E5-B6D23A059B83}">
          <p14:sldIdLst>
            <p14:sldId id="705"/>
          </p14:sldIdLst>
        </p14:section>
        <p14:section name="1.2 本資材の扱う範囲" id="{C0262C50-D541-47BD-8508-EB2AB72030F6}">
          <p14:sldIdLst>
            <p14:sldId id="694"/>
          </p14:sldIdLst>
        </p14:section>
        <p14:section name="1.3 eCTD v4.0 XMLメッセージの特徴（前半）" id="{A2D56E3B-AA39-4B06-BD76-453093CFE72F}">
          <p14:sldIdLst>
            <p14:sldId id="706"/>
            <p14:sldId id="707"/>
            <p14:sldId id="708"/>
          </p14:sldIdLst>
        </p14:section>
        <p14:section name="参考：申請情報のパーツ化による再利用の促進" id="{7009B12E-89D3-4CD2-8258-1AC00983EBBA}">
          <p14:sldIdLst>
            <p14:sldId id="709"/>
          </p14:sldIdLst>
        </p14:section>
        <p14:section name="1.3 eCTD v4.0 XMLメッセージの特徴（後半）" id="{F4E357DA-3A4D-4824-BC4D-7C35CB03B0F9}">
          <p14:sldIdLst>
            <p14:sldId id="710"/>
            <p14:sldId id="711"/>
            <p14:sldId id="712"/>
          </p14:sldIdLst>
        </p14:section>
        <p14:section name="1.4 XMLメッセージを構成するパーツ" id="{D82B904A-BFB6-4661-A15E-5DED0D2C7C42}">
          <p14:sldIdLst>
            <p14:sldId id="713"/>
          </p14:sldIdLst>
        </p14:section>
        <p14:section name="1.5 eCTD v4.0 XMLメッセージの階層構造（概念）" id="{A4DB14B6-50F3-4A39-801C-873BE46B86EF}">
          <p14:sldIdLst>
            <p14:sldId id="714"/>
          </p14:sldIdLst>
        </p14:section>
        <p14:section name="1.6 eCTD v4.0 XMLメッセージの提出単位（Submission Unit）" id="{7F2CBDED-FFF7-47CA-B92C-9B1965888DB2}">
          <p14:sldIdLst>
            <p14:sldId id="696"/>
          </p14:sldIdLst>
        </p14:section>
        <p14:section name="参考：日本におけるApplicationとSubmissionの関係" id="{6E7AAA14-0590-4D41-84E2-BBEE19FCA170}">
          <p14:sldIdLst>
            <p14:sldId id="674"/>
          </p14:sldIdLst>
        </p14:section>
        <p14:section name="2．文書及び試験データに関するXMLメッセージの情報" id="{5DC1D020-CE02-4D52-8CBA-B9837A268A02}">
          <p14:sldIdLst>
            <p14:sldId id="578"/>
          </p14:sldIdLst>
        </p14:section>
        <p14:section name="2.1 Context of Use，Document，ファイルの関係性" id="{92F55739-E0D5-4AD4-AB3F-AF839B84C687}">
          <p14:sldIdLst>
            <p14:sldId id="744"/>
          </p14:sldIdLst>
        </p14:section>
        <p14:section name="2.2 Document" id="{DF5DCF4F-F28A-4B0C-BA32-7DB2710EBE67}">
          <p14:sldIdLst>
            <p14:sldId id="530"/>
          </p14:sldIdLst>
        </p14:section>
        <p14:section name="2.3  Context of Use" id="{E7E9E04E-F697-4B45-B908-24DC4BF63EAC}">
          <p14:sldIdLst>
            <p14:sldId id="702"/>
            <p14:sldId id="534"/>
          </p14:sldIdLst>
        </p14:section>
        <p14:section name="2.4  コンテキスト・グループ" id="{F3A2BB55-AF99-4BAA-AF33-A7C5D5F0E6F2}">
          <p14:sldIdLst>
            <p14:sldId id="566"/>
            <p14:sldId id="527"/>
          </p14:sldIdLst>
        </p14:section>
        <p14:section name="2.5  Priority Number" id="{861FC1BA-272E-4C10-8D12-F67732263465}">
          <p14:sldIdLst>
            <p14:sldId id="480"/>
          </p14:sldIdLst>
        </p14:section>
        <p14:section name="2.6 Controlled Vocabulary（CV）" id="{30DDEF84-19EE-488D-952F-645D3DC31EF6}">
          <p14:sldIdLst>
            <p14:sldId id="703"/>
            <p14:sldId id="617"/>
            <p14:sldId id="618"/>
            <p14:sldId id="626"/>
            <p14:sldId id="620"/>
            <p14:sldId id="621"/>
          </p14:sldIdLst>
        </p14:section>
        <p14:section name="2.7 Context of Use Keyword" id="{A0C949DE-B03A-4DED-9C84-B07F1F6C5D7B}">
          <p14:sldIdLst>
            <p14:sldId id="614"/>
            <p14:sldId id="504"/>
            <p14:sldId id="715"/>
            <p14:sldId id="716"/>
            <p14:sldId id="717"/>
          </p14:sldIdLst>
        </p14:section>
        <p14:section name="2.8 Keyword Definition" id="{3654A26A-A142-49A4-A50A-D135F9C611E5}">
          <p14:sldIdLst>
            <p14:sldId id="624"/>
          </p14:sldIdLst>
        </p14:section>
        <p14:section name="3．文書及び試験データに関する留意点" id="{4BD93070-2A8C-4C4A-9BB0-506C70742F5F}">
          <p14:sldIdLst>
            <p14:sldId id="580"/>
          </p14:sldIdLst>
        </p14:section>
        <p14:section name="3.1 添付資料番号の表現方法" id="{875A4FF9-48E2-4127-9F97-8E1CB98DBC7E}">
          <p14:sldIdLst>
            <p14:sldId id="668"/>
            <p14:sldId id="727"/>
            <p14:sldId id="670"/>
            <p14:sldId id="728"/>
            <p14:sldId id="671"/>
            <p14:sldId id="672"/>
            <p14:sldId id="673"/>
          </p14:sldIdLst>
        </p14:section>
        <p14:section name="3.2 ライフサイクル管理" id="{9FCA50AF-FD9A-4217-B86D-108E0DC090B3}">
          <p14:sldIdLst>
            <p14:sldId id="677"/>
            <p14:sldId id="678"/>
            <p14:sldId id="679"/>
            <p14:sldId id="721"/>
            <p14:sldId id="722"/>
            <p14:sldId id="681"/>
          </p14:sldIdLst>
        </p14:section>
        <p14:section name="3.3 文書の再利用" id="{78A4B7EF-D807-43D8-86B0-E4E7D35BD10B}">
          <p14:sldIdLst>
            <p14:sldId id="627"/>
            <p14:sldId id="628"/>
          </p14:sldIdLst>
        </p14:section>
        <p14:section name="3.4 試験データ特有のルール" id="{716404CC-8A79-43E8-BA14-C2F0A9552FD7}">
          <p14:sldIdLst>
            <p14:sldId id="735"/>
            <p14:sldId id="736"/>
            <p14:sldId id="738"/>
            <p14:sldId id="743"/>
            <p14:sldId id="740"/>
            <p14:sldId id="737"/>
          </p14:sldIdLst>
        </p14:section>
        <p14:section name="4．提出に関するXMLメッセージの情報" id="{22E7A1CA-D4F6-4BF3-A1CE-ECEDFAD5397C}">
          <p14:sldIdLst>
            <p14:sldId id="639"/>
          </p14:sldIdLst>
        </p14:section>
        <p14:section name="4.1 提出・申請に関する情報" id="{3255AEE5-8DB2-4DC0-A270-8355957D793A}">
          <p14:sldIdLst>
            <p14:sldId id="687"/>
            <p14:sldId id="718"/>
            <p14:sldId id="720"/>
            <p14:sldId id="719"/>
            <p14:sldId id="697"/>
          </p14:sldIdLst>
        </p14:section>
        <p14:section name="4.2 初版提出の方式とeCTDの種別" id="{80C55B07-97F8-4787-96A7-9A0E76471ED7}">
          <p14:sldIdLst>
            <p14:sldId id="748"/>
          </p14:sldIdLst>
        </p14:section>
        <p14:section name="4.3 既承認医薬品に係る資料の提出方法" id="{2D2FC588-57F4-4450-844D-410971854D60}">
          <p14:sldIdLst>
            <p14:sldId id="643"/>
          </p14:sldIdLst>
        </p14:section>
        <p14:section name="4.4 Review（品目情報）" id="{AF6B9AA5-F739-41ED-B570-629B3094715C}">
          <p14:sldIdLst>
            <p14:sldId id="684"/>
            <p14:sldId id="685"/>
            <p14:sldId id="686"/>
          </p14:sldIdLst>
        </p14:section>
        <p14:section name="End" id="{07A7C7B8-D481-4897-A1D9-D738F361C8E8}">
          <p14:sldIdLst/>
        </p14:section>
      </p14:sectionLst>
    </p:ext>
    <p:ext uri="{EFAFB233-063F-42B5-8137-9DF3F51BA10A}">
      <p15:sldGuideLst xmlns:p15="http://schemas.microsoft.com/office/powerpoint/2012/main">
        <p15:guide id="1" orient="horz" pos="28" userDrawn="1">
          <p15:clr>
            <a:srgbClr val="A4A3A4"/>
          </p15:clr>
        </p15:guide>
        <p15:guide id="2" pos="506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F0160102-4504-D53B-776A-0102C056E2D2}" name="Ryo Saito, PMDA" initials="齋藤" userId="Ryo Saito, PMDA" providerId="None"/>
  <p188:author id="{CF23C31E-A3CD-85C5-0DD6-1A5A5A399AF4}" name="浅沼　富美子" initials="浅沼" userId="S::f-asanuma_taisho.co.jp#ext#@sanofi.onmicrosoft.com::7bfb0268-00ae-4fb5-b18f-74989b5d69b8" providerId="AD"/>
  <p188:author id="{4E1A3A29-FE6E-0DE9-5DE4-20812CE6F4C4}" name="Yoshii, Takahiko /JP" initials="TY" userId="S::Takahiko.Yoshii@sanofi.com::a00ff11c-cca3-49af-b7fb-033a8ff4d1c8" providerId="AD"/>
  <p188:author id="{FB4EE130-280C-D437-7707-800AAE914E1D}" name="MURAI SATOSHI / 村井 啓示" initials="M啓" userId="S::satoshi.murai_daiichisankyo.com#ext#@sanofi.onmicrosoft.com::06250007-be96-4a3c-99e7-78e2289e8d38" providerId="AD"/>
  <p188:author id="{EE3F5136-E0F0-3BBD-3D11-0A4A19D9B89B}" name="katayama natsu/片山　奈津" initials="kn" userId="S::0762465@mt-pharma.co.jp::c7ecfd6a-c706-45c9-a96e-5eef26f4a873" providerId="AD"/>
  <p188:author id="{4D80E43E-1AF8-CB23-0EFE-246E540A5910}" name="Okayama, Miyako(岡山　宮子)" initials="OM" userId="S::Okayama.Miyako@otsuka.jp::d90e3d94-3e25-492f-816a-712443b076ec" providerId="AD"/>
  <p188:author id="{B3DAFB3F-2CEC-7073-33EA-9E764E91E5EA}" name="katayama natsu/片山　奈津" initials="kn" userId="S::katayama.natsu_ma.mt-pharma.co.jp#ext#@sanofi.onmicrosoft.com::4d6f4c15-8c85-49e7-9155-2c817ea62f17" providerId="AD"/>
  <p188:author id="{A9661354-EBC9-35C5-8A1D-C2D1B48D7DBA}" name="Murakami, Shu" initials="MS" userId="S::shu.murakami@bms.com::4c973050-9067-4306-9f54-12e1a497664c" providerId="AD"/>
  <p188:author id="{B4803956-3B11-2E8C-7EC9-7E1326008096}" name="Yoshida, Kayo" initials="YK" userId="S::kayo.yoshida@abbvie.com::99b30de0-17c3-4193-a56e-49c1c24c45cb" providerId="AD"/>
  <p188:author id="{994A035E-1C03-3D23-5814-B8BAF6A71D95}" name="浅沼　富美子" initials="富浅" userId="S::15685@taisho.co.jp::7d3397c3-6368-4aa5-849f-e372ed9b0646" providerId="AD"/>
  <p188:author id="{710D0C65-5288-E32F-B33D-1105F6FD7478}" name="Tamamura, Satoko" initials="TS" userId="S::satoko.tamamura_merck.com#ext#@sanofi.onmicrosoft.com::035108f0-9281-42ac-bfa8-320db6c66776" providerId="AD"/>
  <p188:author id="{211B3D69-EE47-C695-A77D-019C443B6CA2}" name="Sato, Takayuki(佐藤 貴之)" initials="ST貴" userId="S::YPC08665@astellas.com::c0a73851-3add-4185-bdbf-d8d7f6bdde91" providerId="AD"/>
  <p188:author id="{20BE4F78-C06F-33E2-F543-B8F78AF323CE}" name="吉田 眸(Hitomi YOSHIDA)" initials="吉田" userId="S::b21324wt@pmda.go.jp::1f66a61f-4ad3-4b3d-b411-15a741f16b1d" providerId="AD"/>
  <p188:author id="{D5B3A386-3AEE-9BBE-C1BF-F9B6D61E1DCD}" name="Shoichi Hosoyamada" initials="SH" userId="S::shoichi.2.hosoyamada_gsk.com#ext#@sanofi.onmicrosoft.com::3f97e5ef-d32a-4b5b-8ac6-57cb6912186e" providerId="AD"/>
  <p188:author id="{0B5B0C89-7164-1AD0-1898-183BEEDED720}" name="Tanaka Ayaka" initials="AT" userId="S::a-tanaka@teiyaku.co.jp::22b1332a-1fee-40cf-a86e-2c1763695973" providerId="AD"/>
  <p188:author id="{D1AA9995-5261-8F5E-1E3A-DE68587C803F}" name="Shoichi Hosoyamada" initials="SH" userId="S::shoichi.2.hosoyamada@gsk.com::638116e3-2cf7-42a5-b55a-28876e77595c" providerId="AD"/>
  <p188:author id="{FEE8869E-8D84-B33D-5B22-5644FCC7C8CE}" name="内池洋子 Yoko Uchiike" initials="内池洋子" userId="S::yoko.uchiike.kj@kyowakirin.com::322357a9-e431-4a2b-8952-c090f355c594" providerId="AD"/>
  <p188:author id="{5119E7A4-04E2-6966-A15C-37D05C55ACFF}" name="Yoshii, Takahiko /JP" initials="YT/" userId="Yoshii, Takahiko /JP" providerId="None"/>
  <p188:author id="{2295CEB2-2B37-2BCB-BFE3-206E74AFD06E}" name="Tamamura, Satoko" initials="ST" userId="S::kunugi@merck.com::d9ad8746-0744-4370-9c74-8ffdfe6ceeb1" providerId="AD"/>
  <p188:author id="{EC0743BF-D9E4-D86D-5470-68EB7FFCEE78}" name="Nagata, Koji" initials="NK" userId="S::Koji.Nagata@bms.com::215819f5-78b6-4a2a-afc3-576a1b8e097b" providerId="AD"/>
  <p188:author id="{E71ECBC0-2E9D-A489-B648-0EBCE252BBDD}" name="MURAI SATOSHI / 村井 啓示" initials="MS/村啓" userId="S::muraixhr@daiichisankyo.co.jp::f36d57de-f6d9-4968-830c-953574bb4bb0" providerId="AD"/>
  <p188:author id="{908176C7-5036-B8B3-1584-30AB87913984}" name="Sekiguchi, Kanae [JANJP]" initials="KS" userId="S::KSEKIGU1@its.jnj.com::c78ff9dd-e2b2-4d27-ae9e-66881be050cb" providerId="AD"/>
  <p188:author id="{DC8BB8CF-2339-ED18-C93D-CE982BB1F3FD}" name="Kusunoki,Akiko 楠秋子(薬事部薬事業務推進G)" initials="K楠" userId="S::kusunokiakk_chugai-pharm.co.jp#ext#@sanofi.onmicrosoft.com::321c1596-d1a4-4123-94ae-8e82fd585f0f" providerId="AD"/>
  <p188:author id="{CC62A6D6-44FC-621F-D2C5-F2021C4F2BD4}" name="Sato, Takayuki(佐藤 貴之)" initials="S貴" userId="S::takayuki.satou_astellas.com#ext#@sanofi.onmicrosoft.com::6dd2d4d9-86de-4fbd-9129-6bbf7e75eba4" providerId="AD"/>
  <p188:author id="{F41AEBD9-8524-CE11-1822-5760E5F63B75}" name="PMDA 蝦名" initials="E" userId="PMDA 蝦名" providerId="None"/>
  <p188:author id="{7B966EE8-566C-E5CB-EABE-CB16072F37FE}" name="Kusunoki,Akiko 楠秋子(薬事部薬事業務推進G)" initials="AK" userId="S::125946@chugai.biz::fb6fd944-4396-4546-b1a5-5b66a05037e8" providerId="AD"/>
  <p188:author id="{3B0D97E9-BACB-BA3E-07C9-798A1FED16A3}" name="Sekiguchi, Kanae [JANJP]" initials="S[" userId="S::ksekigu1_its.jnj.com#ext#@sanofi.onmicrosoft.com::7a72eb27-576e-4b31-b0e5-a7dc75960ba0" providerId="AD"/>
  <p188:author id="{FA2A4FFA-9466-144E-D364-9A43045CD4D9}" name="MURAI SATOSHI / 村井 啓示" initials="MS/村啓" userId="MURAI SATOSHI / 村井 啓示"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35" name="作成者" initials="A" lastIdx="2" clrIdx="3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6EEF5"/>
    <a:srgbClr val="FBEFC5"/>
    <a:srgbClr val="BBE0E3"/>
    <a:srgbClr val="F5CBE8"/>
    <a:srgbClr val="EEDEEC"/>
    <a:srgbClr val="0066FF"/>
    <a:srgbClr val="FF6600"/>
    <a:srgbClr val="FF99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9D1B80-4AC2-4B66-8A4A-D256F31750F5}" v="171" dt="2024-10-21T05:19:27.7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70" d="100"/>
          <a:sy n="70" d="100"/>
        </p:scale>
        <p:origin x="340" y="60"/>
      </p:cViewPr>
      <p:guideLst>
        <p:guide orient="horz" pos="28"/>
        <p:guide pos="50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commentAuthors" Target="commentAuthors.xml"/><Relationship Id="rId89"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microsoft.com/office/2015/10/relationships/revisionInfo" Target="revisionInfo.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notesMaster" Target="notesMasters/notesMaster1.xml"/><Relationship Id="rId88" Type="http://schemas.openxmlformats.org/officeDocument/2006/relationships/tableStyles" Target="tableStyle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yama natsu/片山　奈津" userId="c7ecfd6a-c706-45c9-a96e-5eef26f4a873" providerId="ADAL" clId="{739D1B80-4AC2-4B66-8A4A-D256F31750F5}"/>
    <pc:docChg chg="undo redo custSel addSld modSld sldOrd">
      <pc:chgData name="katayama natsu/片山　奈津" userId="c7ecfd6a-c706-45c9-a96e-5eef26f4a873" providerId="ADAL" clId="{739D1B80-4AC2-4B66-8A4A-D256F31750F5}" dt="2024-10-21T05:23:14.608" v="725" actId="20577"/>
      <pc:docMkLst>
        <pc:docMk/>
      </pc:docMkLst>
      <pc:sldChg chg="modSp mod modCm">
        <pc:chgData name="katayama natsu/片山　奈津" userId="c7ecfd6a-c706-45c9-a96e-5eef26f4a873" providerId="ADAL" clId="{739D1B80-4AC2-4B66-8A4A-D256F31750F5}" dt="2024-10-21T05:23:14.608" v="725" actId="20577"/>
        <pc:sldMkLst>
          <pc:docMk/>
          <pc:sldMk cId="3415946217" sldId="455"/>
        </pc:sldMkLst>
        <pc:spChg chg="mod">
          <ac:chgData name="katayama natsu/片山　奈津" userId="c7ecfd6a-c706-45c9-a96e-5eef26f4a873" providerId="ADAL" clId="{739D1B80-4AC2-4B66-8A4A-D256F31750F5}" dt="2024-10-21T05:23:14.608" v="725" actId="20577"/>
          <ac:spMkLst>
            <pc:docMk/>
            <pc:sldMk cId="3415946217" sldId="455"/>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katayama natsu/片山　奈津" userId="c7ecfd6a-c706-45c9-a96e-5eef26f4a873" providerId="ADAL" clId="{739D1B80-4AC2-4B66-8A4A-D256F31750F5}" dt="2024-10-21T05:23:14.608" v="725" actId="20577"/>
              <pc2:cmMkLst xmlns:pc2="http://schemas.microsoft.com/office/powerpoint/2019/9/main/command">
                <pc:docMk/>
                <pc:sldMk cId="3415946217" sldId="455"/>
                <pc2:cmMk id="{DF9E621C-213E-42E1-872A-F6A318F89652}"/>
              </pc2:cmMkLst>
            </pc226:cmChg>
          </p:ext>
        </pc:extLst>
      </pc:sldChg>
      <pc:sldChg chg="modSp mod modCm">
        <pc:chgData name="katayama natsu/片山　奈津" userId="c7ecfd6a-c706-45c9-a96e-5eef26f4a873" providerId="ADAL" clId="{739D1B80-4AC2-4B66-8A4A-D256F31750F5}" dt="2024-10-18T12:39:09.123" v="499" actId="207"/>
        <pc:sldMkLst>
          <pc:docMk/>
          <pc:sldMk cId="348861326" sldId="530"/>
        </pc:sldMkLst>
        <pc:spChg chg="mod">
          <ac:chgData name="katayama natsu/片山　奈津" userId="c7ecfd6a-c706-45c9-a96e-5eef26f4a873" providerId="ADAL" clId="{739D1B80-4AC2-4B66-8A4A-D256F31750F5}" dt="2024-10-18T12:39:09.123" v="499" actId="207"/>
          <ac:spMkLst>
            <pc:docMk/>
            <pc:sldMk cId="348861326" sldId="530"/>
            <ac:spMk id="3" creationId="{CF1400AC-C9C5-8845-ED62-BBB45C0558D1}"/>
          </ac:spMkLst>
        </pc:spChg>
        <pc:extLst>
          <p:ext xmlns:p="http://schemas.openxmlformats.org/presentationml/2006/main" uri="{D6D511B9-2390-475A-947B-AFAB55BFBCF1}">
            <pc226:cmChg xmlns:pc226="http://schemas.microsoft.com/office/powerpoint/2022/06/main/command" chg="mod">
              <pc226:chgData name="katayama natsu/片山　奈津" userId="c7ecfd6a-c706-45c9-a96e-5eef26f4a873" providerId="ADAL" clId="{739D1B80-4AC2-4B66-8A4A-D256F31750F5}" dt="2024-10-18T12:39:05.909" v="497" actId="20577"/>
              <pc2:cmMkLst xmlns:pc2="http://schemas.microsoft.com/office/powerpoint/2019/9/main/command">
                <pc:docMk/>
                <pc:sldMk cId="348861326" sldId="530"/>
                <pc2:cmMk id="{63625B43-4233-457D-BA05-20AF28C2D86B}"/>
              </pc2:cmMkLst>
              <pc226:cmRplyChg chg="add">
                <pc226:chgData name="katayama natsu/片山　奈津" userId="c7ecfd6a-c706-45c9-a96e-5eef26f4a873" providerId="ADAL" clId="{739D1B80-4AC2-4B66-8A4A-D256F31750F5}" dt="2024-10-18T11:41:53.249" v="0"/>
                <pc2:cmRplyMkLst xmlns:pc2="http://schemas.microsoft.com/office/powerpoint/2019/9/main/command">
                  <pc:docMk/>
                  <pc:sldMk cId="348861326" sldId="530"/>
                  <pc2:cmMk id="{63625B43-4233-457D-BA05-20AF28C2D86B}"/>
                  <pc2:cmRplyMk id="{BCFFF58B-BD5D-4B55-B804-E4F04D28FE4B}"/>
                </pc2:cmRplyMkLst>
              </pc226:cmRplyChg>
            </pc226:cmChg>
          </p:ext>
        </pc:extLst>
      </pc:sldChg>
      <pc:sldChg chg="modSp mod modCm">
        <pc:chgData name="katayama natsu/片山　奈津" userId="c7ecfd6a-c706-45c9-a96e-5eef26f4a873" providerId="ADAL" clId="{739D1B80-4AC2-4B66-8A4A-D256F31750F5}" dt="2024-10-18T11:54:55.652" v="57" actId="20577"/>
        <pc:sldMkLst>
          <pc:docMk/>
          <pc:sldMk cId="4175744070" sldId="534"/>
        </pc:sldMkLst>
        <pc:spChg chg="mod">
          <ac:chgData name="katayama natsu/片山　奈津" userId="c7ecfd6a-c706-45c9-a96e-5eef26f4a873" providerId="ADAL" clId="{739D1B80-4AC2-4B66-8A4A-D256F31750F5}" dt="2024-10-18T11:54:55.652" v="57" actId="20577"/>
          <ac:spMkLst>
            <pc:docMk/>
            <pc:sldMk cId="4175744070" sldId="534"/>
            <ac:spMk id="58" creationId="{EE22BC26-C9BB-4AD4-A4E6-AD8DB6A11FC9}"/>
          </ac:spMkLst>
        </pc:spChg>
        <pc:extLst>
          <p:ext xmlns:p="http://schemas.openxmlformats.org/presentationml/2006/main" uri="{D6D511B9-2390-475A-947B-AFAB55BFBCF1}">
            <pc226:cmChg xmlns:pc226="http://schemas.microsoft.com/office/powerpoint/2022/06/main/command" chg="">
              <pc226:chgData name="katayama natsu/片山　奈津" userId="c7ecfd6a-c706-45c9-a96e-5eef26f4a873" providerId="ADAL" clId="{739D1B80-4AC2-4B66-8A4A-D256F31750F5}" dt="2024-10-18T11:43:48.837" v="1"/>
              <pc2:cmMkLst xmlns:pc2="http://schemas.microsoft.com/office/powerpoint/2019/9/main/command">
                <pc:docMk/>
                <pc:sldMk cId="4175744070" sldId="534"/>
                <pc2:cmMk id="{EB2F6466-70F5-4681-8F2D-14F5D3367405}"/>
              </pc2:cmMkLst>
              <pc226:cmRplyChg chg="add">
                <pc226:chgData name="katayama natsu/片山　奈津" userId="c7ecfd6a-c706-45c9-a96e-5eef26f4a873" providerId="ADAL" clId="{739D1B80-4AC2-4B66-8A4A-D256F31750F5}" dt="2024-10-18T11:43:48.837" v="1"/>
                <pc2:cmRplyMkLst xmlns:pc2="http://schemas.microsoft.com/office/powerpoint/2019/9/main/command">
                  <pc:docMk/>
                  <pc:sldMk cId="4175744070" sldId="534"/>
                  <pc2:cmMk id="{EB2F6466-70F5-4681-8F2D-14F5D3367405}"/>
                  <pc2:cmRplyMk id="{7602DB1C-D21B-4B14-9063-4834727B2679}"/>
                </pc2:cmRplyMkLst>
              </pc226:cmRplyChg>
            </pc226:cmChg>
          </p:ext>
        </pc:extLst>
      </pc:sldChg>
      <pc:sldChg chg="modSp mod modCm">
        <pc:chgData name="katayama natsu/片山　奈津" userId="c7ecfd6a-c706-45c9-a96e-5eef26f4a873" providerId="ADAL" clId="{739D1B80-4AC2-4B66-8A4A-D256F31750F5}" dt="2024-10-18T12:37:26.712" v="491"/>
        <pc:sldMkLst>
          <pc:docMk/>
          <pc:sldMk cId="1448569650" sldId="621"/>
        </pc:sldMkLst>
        <pc:spChg chg="mod">
          <ac:chgData name="katayama natsu/片山　奈津" userId="c7ecfd6a-c706-45c9-a96e-5eef26f4a873" providerId="ADAL" clId="{739D1B80-4AC2-4B66-8A4A-D256F31750F5}" dt="2024-10-18T12:36:47.019" v="462" actId="14100"/>
          <ac:spMkLst>
            <pc:docMk/>
            <pc:sldMk cId="1448569650" sldId="621"/>
            <ac:spMk id="7" creationId="{5C4B30F7-C6FA-51BC-5D08-900E9B987BAB}"/>
          </ac:spMkLst>
        </pc:spChg>
        <pc:cxnChg chg="mod">
          <ac:chgData name="katayama natsu/片山　奈津" userId="c7ecfd6a-c706-45c9-a96e-5eef26f4a873" providerId="ADAL" clId="{739D1B80-4AC2-4B66-8A4A-D256F31750F5}" dt="2024-10-18T12:37:06.899" v="490" actId="14100"/>
          <ac:cxnSpMkLst>
            <pc:docMk/>
            <pc:sldMk cId="1448569650" sldId="621"/>
            <ac:cxnSpMk id="36" creationId="{30D1E84E-F714-4B26-EFED-5DD844B4FC73}"/>
          </ac:cxnSpMkLst>
        </pc:cxnChg>
        <pc:extLst>
          <p:ext xmlns:p="http://schemas.openxmlformats.org/presentationml/2006/main" uri="{D6D511B9-2390-475A-947B-AFAB55BFBCF1}">
            <pc226:cmChg xmlns:pc226="http://schemas.microsoft.com/office/powerpoint/2022/06/main/command" chg="">
              <pc226:chgData name="katayama natsu/片山　奈津" userId="c7ecfd6a-c706-45c9-a96e-5eef26f4a873" providerId="ADAL" clId="{739D1B80-4AC2-4B66-8A4A-D256F31750F5}" dt="2024-10-18T12:37:26.712" v="491"/>
              <pc2:cmMkLst xmlns:pc2="http://schemas.microsoft.com/office/powerpoint/2019/9/main/command">
                <pc:docMk/>
                <pc:sldMk cId="1448569650" sldId="621"/>
                <pc2:cmMk id="{ABA26151-613E-41ED-BE70-9CF5D3CD8A59}"/>
              </pc2:cmMkLst>
              <pc226:cmRplyChg chg="add">
                <pc226:chgData name="katayama natsu/片山　奈津" userId="c7ecfd6a-c706-45c9-a96e-5eef26f4a873" providerId="ADAL" clId="{739D1B80-4AC2-4B66-8A4A-D256F31750F5}" dt="2024-10-18T12:37:26.712" v="491"/>
                <pc2:cmRplyMkLst xmlns:pc2="http://schemas.microsoft.com/office/powerpoint/2019/9/main/command">
                  <pc:docMk/>
                  <pc:sldMk cId="1448569650" sldId="621"/>
                  <pc2:cmMk id="{ABA26151-613E-41ED-BE70-9CF5D3CD8A59}"/>
                  <pc2:cmRplyMk id="{911BB46F-1FF7-4902-8487-38E7BB2E5570}"/>
                </pc2:cmRplyMkLst>
              </pc226:cmRplyChg>
            </pc226:cmChg>
          </p:ext>
        </pc:extLst>
      </pc:sldChg>
      <pc:sldChg chg="addSp modSp mod ord modShow">
        <pc:chgData name="katayama natsu/片山　奈津" userId="c7ecfd6a-c706-45c9-a96e-5eef26f4a873" providerId="ADAL" clId="{739D1B80-4AC2-4B66-8A4A-D256F31750F5}" dt="2024-10-18T12:35:14.426" v="437" actId="13822"/>
        <pc:sldMkLst>
          <pc:docMk/>
          <pc:sldMk cId="1800512290" sldId="642"/>
        </pc:sldMkLst>
        <pc:spChg chg="add mod">
          <ac:chgData name="katayama natsu/片山　奈津" userId="c7ecfd6a-c706-45c9-a96e-5eef26f4a873" providerId="ADAL" clId="{739D1B80-4AC2-4B66-8A4A-D256F31750F5}" dt="2024-10-18T12:35:14.426" v="437" actId="13822"/>
          <ac:spMkLst>
            <pc:docMk/>
            <pc:sldMk cId="1800512290" sldId="642"/>
            <ac:spMk id="3" creationId="{9ECF5BC3-29B7-BF0B-402B-7E146E467D45}"/>
          </ac:spMkLst>
        </pc:spChg>
        <pc:spChg chg="mod">
          <ac:chgData name="katayama natsu/片山　奈津" userId="c7ecfd6a-c706-45c9-a96e-5eef26f4a873" providerId="ADAL" clId="{739D1B80-4AC2-4B66-8A4A-D256F31750F5}" dt="2024-10-18T12:31:28.010" v="382"/>
          <ac:spMkLst>
            <pc:docMk/>
            <pc:sldMk cId="1800512290" sldId="642"/>
            <ac:spMk id="20" creationId="{E0D254F2-7AFB-6AB9-BB72-38D4E4673F6B}"/>
          </ac:spMkLst>
        </pc:spChg>
      </pc:sldChg>
      <pc:sldChg chg="modSp mod modCm">
        <pc:chgData name="katayama natsu/片山　奈津" userId="c7ecfd6a-c706-45c9-a96e-5eef26f4a873" providerId="ADAL" clId="{739D1B80-4AC2-4B66-8A4A-D256F31750F5}" dt="2024-10-18T12:39:47.371" v="500" actId="207"/>
        <pc:sldMkLst>
          <pc:docMk/>
          <pc:sldMk cId="843122808" sldId="735"/>
        </pc:sldMkLst>
        <pc:spChg chg="mod">
          <ac:chgData name="katayama natsu/片山　奈津" userId="c7ecfd6a-c706-45c9-a96e-5eef26f4a873" providerId="ADAL" clId="{739D1B80-4AC2-4B66-8A4A-D256F31750F5}" dt="2024-10-18T12:39:47.371" v="500" actId="207"/>
          <ac:spMkLst>
            <pc:docMk/>
            <pc:sldMk cId="843122808" sldId="735"/>
            <ac:spMk id="3" creationId="{C8058594-58AD-682A-1808-97B0AD3194A5}"/>
          </ac:spMkLst>
        </pc:spChg>
        <pc:extLst>
          <p:ext xmlns:p="http://schemas.openxmlformats.org/presentationml/2006/main" uri="{D6D511B9-2390-475A-947B-AFAB55BFBCF1}">
            <pc226:cmChg xmlns:pc226="http://schemas.microsoft.com/office/powerpoint/2022/06/main/command" chg="mod">
              <pc226:chgData name="katayama natsu/片山　奈津" userId="c7ecfd6a-c706-45c9-a96e-5eef26f4a873" providerId="ADAL" clId="{739D1B80-4AC2-4B66-8A4A-D256F31750F5}" dt="2024-10-18T12:03:55.179" v="60"/>
              <pc2:cmMkLst xmlns:pc2="http://schemas.microsoft.com/office/powerpoint/2019/9/main/command">
                <pc:docMk/>
                <pc:sldMk cId="843122808" sldId="735"/>
                <pc2:cmMk id="{69BD1402-EF62-4392-9C06-82DF0469E752}"/>
              </pc2:cmMkLst>
              <pc226:cmRplyChg chg="add">
                <pc226:chgData name="katayama natsu/片山　奈津" userId="c7ecfd6a-c706-45c9-a96e-5eef26f4a873" providerId="ADAL" clId="{739D1B80-4AC2-4B66-8A4A-D256F31750F5}" dt="2024-10-18T12:03:55.179" v="60"/>
                <pc2:cmRplyMkLst xmlns:pc2="http://schemas.microsoft.com/office/powerpoint/2019/9/main/command">
                  <pc:docMk/>
                  <pc:sldMk cId="843122808" sldId="735"/>
                  <pc2:cmMk id="{69BD1402-EF62-4392-9C06-82DF0469E752}"/>
                  <pc2:cmRplyMk id="{ACAAB22C-4225-4C38-9984-F8061CDE4B70}"/>
                </pc2:cmRplyMkLst>
              </pc226:cmRplyChg>
            </pc226:cmChg>
            <pc226:cmChg xmlns:pc226="http://schemas.microsoft.com/office/powerpoint/2022/06/main/command" chg="mod">
              <pc226:chgData name="katayama natsu/片山　奈津" userId="c7ecfd6a-c706-45c9-a96e-5eef26f4a873" providerId="ADAL" clId="{739D1B80-4AC2-4B66-8A4A-D256F31750F5}" dt="2024-10-18T12:02:05.217" v="59"/>
              <pc2:cmMkLst xmlns:pc2="http://schemas.microsoft.com/office/powerpoint/2019/9/main/command">
                <pc:docMk/>
                <pc:sldMk cId="843122808" sldId="735"/>
                <pc2:cmMk id="{50485926-EF57-4BFF-A9F7-8FE7CBD8BE39}"/>
              </pc2:cmMkLst>
            </pc226:cmChg>
          </p:ext>
        </pc:extLst>
      </pc:sldChg>
      <pc:sldChg chg="modSp mod addCm delCm modCm">
        <pc:chgData name="katayama natsu/片山　奈津" userId="c7ecfd6a-c706-45c9-a96e-5eef26f4a873" providerId="ADAL" clId="{739D1B80-4AC2-4B66-8A4A-D256F31750F5}" dt="2024-10-18T12:29:24.278" v="380"/>
        <pc:sldMkLst>
          <pc:docMk/>
          <pc:sldMk cId="683599402" sldId="737"/>
        </pc:sldMkLst>
        <pc:spChg chg="mod">
          <ac:chgData name="katayama natsu/片山　奈津" userId="c7ecfd6a-c706-45c9-a96e-5eef26f4a873" providerId="ADAL" clId="{739D1B80-4AC2-4B66-8A4A-D256F31750F5}" dt="2024-10-18T12:26:37.032" v="379" actId="207"/>
          <ac:spMkLst>
            <pc:docMk/>
            <pc:sldMk cId="683599402" sldId="737"/>
            <ac:spMk id="3" creationId="{9C3BAFF9-0AAF-26F9-06BA-C7DF0887AD7F}"/>
          </ac:spMkLst>
        </pc:spChg>
        <pc:spChg chg="mod">
          <ac:chgData name="katayama natsu/片山　奈津" userId="c7ecfd6a-c706-45c9-a96e-5eef26f4a873" providerId="ADAL" clId="{739D1B80-4AC2-4B66-8A4A-D256F31750F5}" dt="2024-10-18T12:12:47.110" v="251" actId="1076"/>
          <ac:spMkLst>
            <pc:docMk/>
            <pc:sldMk cId="683599402" sldId="737"/>
            <ac:spMk id="6" creationId="{D9887C08-012C-8178-D21C-AC86821FD327}"/>
          </ac:spMkLst>
        </pc:spChg>
        <pc:extLst>
          <p:ext xmlns:p="http://schemas.openxmlformats.org/presentationml/2006/main" uri="{D6D511B9-2390-475A-947B-AFAB55BFBCF1}">
            <pc226:cmChg xmlns:pc226="http://schemas.microsoft.com/office/powerpoint/2022/06/main/command" chg="mod">
              <pc226:chgData name="katayama natsu/片山　奈津" userId="c7ecfd6a-c706-45c9-a96e-5eef26f4a873" providerId="ADAL" clId="{739D1B80-4AC2-4B66-8A4A-D256F31750F5}" dt="2024-10-18T12:26:29.900" v="377" actId="20577"/>
              <pc2:cmMkLst xmlns:pc2="http://schemas.microsoft.com/office/powerpoint/2019/9/main/command">
                <pc:docMk/>
                <pc:sldMk cId="683599402" sldId="737"/>
                <pc2:cmMk id="{AB843044-25D4-4EB8-8D0B-40A68290C0A9}"/>
              </pc2:cmMkLst>
            </pc226:cmChg>
            <pc226:cmChg xmlns:pc226="http://schemas.microsoft.com/office/powerpoint/2022/06/main/command" chg="add del mod">
              <pc226:chgData name="katayama natsu/片山　奈津" userId="c7ecfd6a-c706-45c9-a96e-5eef26f4a873" providerId="ADAL" clId="{739D1B80-4AC2-4B66-8A4A-D256F31750F5}" dt="2024-10-18T12:29:24.278" v="380"/>
              <pc2:cmMkLst xmlns:pc2="http://schemas.microsoft.com/office/powerpoint/2019/9/main/command">
                <pc:docMk/>
                <pc:sldMk cId="683599402" sldId="737"/>
                <pc2:cmMk id="{B59D05B3-D9D6-4BA9-93B8-E442D562813A}"/>
              </pc2:cmMkLst>
              <pc226:cmRplyChg chg="add">
                <pc226:chgData name="katayama natsu/片山　奈津" userId="c7ecfd6a-c706-45c9-a96e-5eef26f4a873" providerId="ADAL" clId="{739D1B80-4AC2-4B66-8A4A-D256F31750F5}" dt="2024-10-18T12:29:24.278" v="380"/>
                <pc2:cmRplyMkLst xmlns:pc2="http://schemas.microsoft.com/office/powerpoint/2019/9/main/command">
                  <pc:docMk/>
                  <pc:sldMk cId="683599402" sldId="737"/>
                  <pc2:cmMk id="{B59D05B3-D9D6-4BA9-93B8-E442D562813A}"/>
                  <pc2:cmRplyMk id="{707CBFD5-EB37-4A3A-8700-1CD55C66A240}"/>
                </pc2:cmRplyMkLst>
              </pc226:cmRplyChg>
            </pc226:cmChg>
          </p:ext>
        </pc:extLst>
      </pc:sldChg>
      <pc:sldChg chg="modSp add mod modShow modCm">
        <pc:chgData name="katayama natsu/片山　奈津" userId="c7ecfd6a-c706-45c9-a96e-5eef26f4a873" providerId="ADAL" clId="{739D1B80-4AC2-4B66-8A4A-D256F31750F5}" dt="2024-10-21T05:20:20.628" v="719" actId="729"/>
        <pc:sldMkLst>
          <pc:docMk/>
          <pc:sldMk cId="2012090765" sldId="746"/>
        </pc:sldMkLst>
        <pc:spChg chg="mod">
          <ac:chgData name="katayama natsu/片山　奈津" userId="c7ecfd6a-c706-45c9-a96e-5eef26f4a873" providerId="ADAL" clId="{739D1B80-4AC2-4B66-8A4A-D256F31750F5}" dt="2024-10-21T05:12:29.262" v="503" actId="20577"/>
          <ac:spMkLst>
            <pc:docMk/>
            <pc:sldMk cId="2012090765" sldId="746"/>
            <ac:spMk id="20" creationId="{E0D254F2-7AFB-6AB9-BB72-38D4E4673F6B}"/>
          </ac:spMkLst>
        </pc:spChg>
        <pc:extLst>
          <p:ext xmlns:p="http://schemas.openxmlformats.org/presentationml/2006/main" uri="{D6D511B9-2390-475A-947B-AFAB55BFBCF1}">
            <pc226:cmChg xmlns:pc226="http://schemas.microsoft.com/office/powerpoint/2022/06/main/command" chg="">
              <pc226:chgData name="katayama natsu/片山　奈津" userId="c7ecfd6a-c706-45c9-a96e-5eef26f4a873" providerId="ADAL" clId="{739D1B80-4AC2-4B66-8A4A-D256F31750F5}" dt="2024-10-18T12:35:34.329" v="438"/>
              <pc2:cmMkLst xmlns:pc2="http://schemas.microsoft.com/office/powerpoint/2019/9/main/command">
                <pc:docMk/>
                <pc:sldMk cId="2012090765" sldId="746"/>
                <pc2:cmMk id="{4EAB4CCA-194A-4A65-AF60-2FA8CC475C60}"/>
              </pc2:cmMkLst>
              <pc226:cmRplyChg chg="add">
                <pc226:chgData name="katayama natsu/片山　奈津" userId="c7ecfd6a-c706-45c9-a96e-5eef26f4a873" providerId="ADAL" clId="{739D1B80-4AC2-4B66-8A4A-D256F31750F5}" dt="2024-10-18T12:35:34.329" v="438"/>
                <pc2:cmRplyMkLst xmlns:pc2="http://schemas.microsoft.com/office/powerpoint/2019/9/main/command">
                  <pc:docMk/>
                  <pc:sldMk cId="2012090765" sldId="746"/>
                  <pc2:cmMk id="{4EAB4CCA-194A-4A65-AF60-2FA8CC475C60}"/>
                  <pc2:cmRplyMk id="{17186141-5B21-40B7-8371-53D48AAB25D8}"/>
                </pc2:cmRplyMkLst>
              </pc226:cmRplyChg>
            </pc226:cmChg>
          </p:ext>
        </pc:extLst>
      </pc:sldChg>
      <pc:sldChg chg="delSp modSp add mod modCm">
        <pc:chgData name="katayama natsu/片山　奈津" userId="c7ecfd6a-c706-45c9-a96e-5eef26f4a873" providerId="ADAL" clId="{739D1B80-4AC2-4B66-8A4A-D256F31750F5}" dt="2024-10-21T05:15:58.015" v="594" actId="1038"/>
        <pc:sldMkLst>
          <pc:docMk/>
          <pc:sldMk cId="2107161028" sldId="747"/>
        </pc:sldMkLst>
        <pc:spChg chg="mod">
          <ac:chgData name="katayama natsu/片山　奈津" userId="c7ecfd6a-c706-45c9-a96e-5eef26f4a873" providerId="ADAL" clId="{739D1B80-4AC2-4B66-8A4A-D256F31750F5}" dt="2024-10-21T05:15:25.579" v="531" actId="1035"/>
          <ac:spMkLst>
            <pc:docMk/>
            <pc:sldMk cId="2107161028" sldId="747"/>
            <ac:spMk id="9" creationId="{CD8415BE-9DB1-7E6C-EEDD-B8CB55A27606}"/>
          </ac:spMkLst>
        </pc:spChg>
        <pc:spChg chg="mod">
          <ac:chgData name="katayama natsu/片山　奈津" userId="c7ecfd6a-c706-45c9-a96e-5eef26f4a873" providerId="ADAL" clId="{739D1B80-4AC2-4B66-8A4A-D256F31750F5}" dt="2024-10-21T05:15:25.579" v="531" actId="1035"/>
          <ac:spMkLst>
            <pc:docMk/>
            <pc:sldMk cId="2107161028" sldId="747"/>
            <ac:spMk id="10" creationId="{747095EF-FABB-15BD-0436-01A38CFFC1CB}"/>
          </ac:spMkLst>
        </pc:spChg>
        <pc:spChg chg="mod">
          <ac:chgData name="katayama natsu/片山　奈津" userId="c7ecfd6a-c706-45c9-a96e-5eef26f4a873" providerId="ADAL" clId="{739D1B80-4AC2-4B66-8A4A-D256F31750F5}" dt="2024-10-21T05:15:25.579" v="531" actId="1035"/>
          <ac:spMkLst>
            <pc:docMk/>
            <pc:sldMk cId="2107161028" sldId="747"/>
            <ac:spMk id="11" creationId="{C6A81F8E-9CC1-B13F-93C8-E98361C894FE}"/>
          </ac:spMkLst>
        </pc:spChg>
        <pc:spChg chg="mod">
          <ac:chgData name="katayama natsu/片山　奈津" userId="c7ecfd6a-c706-45c9-a96e-5eef26f4a873" providerId="ADAL" clId="{739D1B80-4AC2-4B66-8A4A-D256F31750F5}" dt="2024-10-21T05:15:58.015" v="594" actId="1038"/>
          <ac:spMkLst>
            <pc:docMk/>
            <pc:sldMk cId="2107161028" sldId="747"/>
            <ac:spMk id="12" creationId="{D1017828-EBC3-6064-6CEC-EE7F06562FB8}"/>
          </ac:spMkLst>
        </pc:spChg>
        <pc:spChg chg="mod">
          <ac:chgData name="katayama natsu/片山　奈津" userId="c7ecfd6a-c706-45c9-a96e-5eef26f4a873" providerId="ADAL" clId="{739D1B80-4AC2-4B66-8A4A-D256F31750F5}" dt="2024-10-21T05:15:25.579" v="531" actId="1035"/>
          <ac:spMkLst>
            <pc:docMk/>
            <pc:sldMk cId="2107161028" sldId="747"/>
            <ac:spMk id="13" creationId="{7C42CB84-E8B2-D1EA-9227-03821E229935}"/>
          </ac:spMkLst>
        </pc:spChg>
        <pc:spChg chg="mod">
          <ac:chgData name="katayama natsu/片山　奈津" userId="c7ecfd6a-c706-45c9-a96e-5eef26f4a873" providerId="ADAL" clId="{739D1B80-4AC2-4B66-8A4A-D256F31750F5}" dt="2024-10-21T05:15:25.579" v="531" actId="1035"/>
          <ac:spMkLst>
            <pc:docMk/>
            <pc:sldMk cId="2107161028" sldId="747"/>
            <ac:spMk id="14" creationId="{3F16D451-DD68-9526-0B09-33D6F4B82D70}"/>
          </ac:spMkLst>
        </pc:spChg>
        <pc:spChg chg="mod">
          <ac:chgData name="katayama natsu/片山　奈津" userId="c7ecfd6a-c706-45c9-a96e-5eef26f4a873" providerId="ADAL" clId="{739D1B80-4AC2-4B66-8A4A-D256F31750F5}" dt="2024-10-21T05:15:25.579" v="531" actId="1035"/>
          <ac:spMkLst>
            <pc:docMk/>
            <pc:sldMk cId="2107161028" sldId="747"/>
            <ac:spMk id="16" creationId="{95957C4C-23AC-EBF4-D7E9-727D01BABD62}"/>
          </ac:spMkLst>
        </pc:spChg>
        <pc:spChg chg="mod">
          <ac:chgData name="katayama natsu/片山　奈津" userId="c7ecfd6a-c706-45c9-a96e-5eef26f4a873" providerId="ADAL" clId="{739D1B80-4AC2-4B66-8A4A-D256F31750F5}" dt="2024-10-21T05:15:25.579" v="531" actId="1035"/>
          <ac:spMkLst>
            <pc:docMk/>
            <pc:sldMk cId="2107161028" sldId="747"/>
            <ac:spMk id="18" creationId="{9E8CAD0E-EA85-CE99-3001-52D7CAB7EECF}"/>
          </ac:spMkLst>
        </pc:spChg>
        <pc:spChg chg="mod">
          <ac:chgData name="katayama natsu/片山　奈津" userId="c7ecfd6a-c706-45c9-a96e-5eef26f4a873" providerId="ADAL" clId="{739D1B80-4AC2-4B66-8A4A-D256F31750F5}" dt="2024-10-21T05:15:25.579" v="531" actId="1035"/>
          <ac:spMkLst>
            <pc:docMk/>
            <pc:sldMk cId="2107161028" sldId="747"/>
            <ac:spMk id="19" creationId="{AE55947E-B4A8-49F8-86C6-524965AEB994}"/>
          </ac:spMkLst>
        </pc:spChg>
        <pc:spChg chg="del">
          <ac:chgData name="katayama natsu/片山　奈津" userId="c7ecfd6a-c706-45c9-a96e-5eef26f4a873" providerId="ADAL" clId="{739D1B80-4AC2-4B66-8A4A-D256F31750F5}" dt="2024-10-21T05:14:43.174" v="505" actId="478"/>
          <ac:spMkLst>
            <pc:docMk/>
            <pc:sldMk cId="2107161028" sldId="747"/>
            <ac:spMk id="20" creationId="{E0D254F2-7AFB-6AB9-BB72-38D4E4673F6B}"/>
          </ac:spMkLst>
        </pc:spChg>
        <pc:spChg chg="mod">
          <ac:chgData name="katayama natsu/片山　奈津" userId="c7ecfd6a-c706-45c9-a96e-5eef26f4a873" providerId="ADAL" clId="{739D1B80-4AC2-4B66-8A4A-D256F31750F5}" dt="2024-10-21T05:15:32.098" v="559" actId="1036"/>
          <ac:spMkLst>
            <pc:docMk/>
            <pc:sldMk cId="2107161028" sldId="747"/>
            <ac:spMk id="21" creationId="{379BAD75-E803-9FCF-C68C-15EFEE3E8F90}"/>
          </ac:spMkLst>
        </pc:spChg>
        <pc:spChg chg="mod">
          <ac:chgData name="katayama natsu/片山　奈津" userId="c7ecfd6a-c706-45c9-a96e-5eef26f4a873" providerId="ADAL" clId="{739D1B80-4AC2-4B66-8A4A-D256F31750F5}" dt="2024-10-21T05:15:25.579" v="531" actId="1035"/>
          <ac:spMkLst>
            <pc:docMk/>
            <pc:sldMk cId="2107161028" sldId="747"/>
            <ac:spMk id="30" creationId="{BB46392A-AB93-DED8-A18F-0FA6913BB794}"/>
          </ac:spMkLst>
        </pc:spChg>
        <pc:spChg chg="mod">
          <ac:chgData name="katayama natsu/片山　奈津" userId="c7ecfd6a-c706-45c9-a96e-5eef26f4a873" providerId="ADAL" clId="{739D1B80-4AC2-4B66-8A4A-D256F31750F5}" dt="2024-10-21T05:15:25.579" v="531" actId="1035"/>
          <ac:spMkLst>
            <pc:docMk/>
            <pc:sldMk cId="2107161028" sldId="747"/>
            <ac:spMk id="31" creationId="{F18B49C9-C66A-E6F7-6D82-98C631B3F3F9}"/>
          </ac:spMkLst>
        </pc:spChg>
        <pc:grpChg chg="mod">
          <ac:chgData name="katayama natsu/片山　奈津" userId="c7ecfd6a-c706-45c9-a96e-5eef26f4a873" providerId="ADAL" clId="{739D1B80-4AC2-4B66-8A4A-D256F31750F5}" dt="2024-10-21T05:15:25.579" v="531" actId="1035"/>
          <ac:grpSpMkLst>
            <pc:docMk/>
            <pc:sldMk cId="2107161028" sldId="747"/>
            <ac:grpSpMk id="34" creationId="{4D92E6CC-382F-9EFD-BD02-BE4BBA3612BB}"/>
          </ac:grpSpMkLst>
        </pc:grpChg>
        <pc:grpChg chg="mod">
          <ac:chgData name="katayama natsu/片山　奈津" userId="c7ecfd6a-c706-45c9-a96e-5eef26f4a873" providerId="ADAL" clId="{739D1B80-4AC2-4B66-8A4A-D256F31750F5}" dt="2024-10-21T05:15:25.579" v="531" actId="1035"/>
          <ac:grpSpMkLst>
            <pc:docMk/>
            <pc:sldMk cId="2107161028" sldId="747"/>
            <ac:grpSpMk id="35" creationId="{0BB964D6-4A73-37F7-ACA0-8201DE5F769D}"/>
          </ac:grpSpMkLst>
        </pc:grpChg>
        <pc:grpChg chg="mod">
          <ac:chgData name="katayama natsu/片山　奈津" userId="c7ecfd6a-c706-45c9-a96e-5eef26f4a873" providerId="ADAL" clId="{739D1B80-4AC2-4B66-8A4A-D256F31750F5}" dt="2024-10-21T05:15:25.579" v="531" actId="1035"/>
          <ac:grpSpMkLst>
            <pc:docMk/>
            <pc:sldMk cId="2107161028" sldId="747"/>
            <ac:grpSpMk id="36" creationId="{433AFC6E-BB76-8F56-AA23-6500831482FE}"/>
          </ac:grpSpMkLst>
        </pc:grpChg>
        <pc:grpChg chg="mod">
          <ac:chgData name="katayama natsu/片山　奈津" userId="c7ecfd6a-c706-45c9-a96e-5eef26f4a873" providerId="ADAL" clId="{739D1B80-4AC2-4B66-8A4A-D256F31750F5}" dt="2024-10-21T05:15:25.579" v="531" actId="1035"/>
          <ac:grpSpMkLst>
            <pc:docMk/>
            <pc:sldMk cId="2107161028" sldId="747"/>
            <ac:grpSpMk id="37" creationId="{39CE7C22-747D-1067-63C2-95179F99276B}"/>
          </ac:grpSpMkLst>
        </pc:grpChg>
        <pc:extLst>
          <p:ext xmlns:p="http://schemas.openxmlformats.org/presentationml/2006/main" uri="{D6D511B9-2390-475A-947B-AFAB55BFBCF1}">
            <pc226:cmChg xmlns:pc226="http://schemas.microsoft.com/office/powerpoint/2022/06/main/command" chg="mod">
              <pc226:chgData name="katayama natsu/片山　奈津" userId="c7ecfd6a-c706-45c9-a96e-5eef26f4a873" providerId="ADAL" clId="{739D1B80-4AC2-4B66-8A4A-D256F31750F5}" dt="2024-10-21T05:14:43.221" v="506" actId="2056"/>
              <pc2:cmMkLst xmlns:pc2="http://schemas.microsoft.com/office/powerpoint/2019/9/main/command">
                <pc:docMk/>
                <pc:sldMk cId="2107161028" sldId="747"/>
                <pc2:cmMk id="{F931AD62-2873-45FD-8B6C-352177DC1DFE}"/>
              </pc2:cmMkLst>
            </pc226:cmChg>
          </p:ext>
        </pc:extLst>
      </pc:sldChg>
      <pc:sldChg chg="addSp delSp modSp add mod ord modShow modCm">
        <pc:chgData name="katayama natsu/片山　奈津" userId="c7ecfd6a-c706-45c9-a96e-5eef26f4a873" providerId="ADAL" clId="{739D1B80-4AC2-4B66-8A4A-D256F31750F5}" dt="2024-10-21T05:20:16.457" v="718" actId="729"/>
        <pc:sldMkLst>
          <pc:docMk/>
          <pc:sldMk cId="2519566747" sldId="748"/>
        </pc:sldMkLst>
        <pc:spChg chg="del">
          <ac:chgData name="katayama natsu/片山　奈津" userId="c7ecfd6a-c706-45c9-a96e-5eef26f4a873" providerId="ADAL" clId="{739D1B80-4AC2-4B66-8A4A-D256F31750F5}" dt="2024-10-21T05:20:04.980" v="715" actId="478"/>
          <ac:spMkLst>
            <pc:docMk/>
            <pc:sldMk cId="2519566747" sldId="748"/>
            <ac:spMk id="3" creationId="{9ECF5BC3-29B7-BF0B-402B-7E146E467D45}"/>
          </ac:spMkLst>
        </pc:spChg>
        <pc:spChg chg="mod">
          <ac:chgData name="katayama natsu/片山　奈津" userId="c7ecfd6a-c706-45c9-a96e-5eef26f4a873" providerId="ADAL" clId="{739D1B80-4AC2-4B66-8A4A-D256F31750F5}" dt="2024-10-21T05:19:27.716" v="713" actId="554"/>
          <ac:spMkLst>
            <pc:docMk/>
            <pc:sldMk cId="2519566747" sldId="748"/>
            <ac:spMk id="5" creationId="{49E93422-3571-84C7-C5FC-D794C8447621}"/>
          </ac:spMkLst>
        </pc:spChg>
        <pc:spChg chg="mod">
          <ac:chgData name="katayama natsu/片山　奈津" userId="c7ecfd6a-c706-45c9-a96e-5eef26f4a873" providerId="ADAL" clId="{739D1B80-4AC2-4B66-8A4A-D256F31750F5}" dt="2024-10-21T05:19:27.716" v="713" actId="554"/>
          <ac:spMkLst>
            <pc:docMk/>
            <pc:sldMk cId="2519566747" sldId="748"/>
            <ac:spMk id="6" creationId="{DFEDD0C5-2446-9EBD-9035-C5FA28DE9137}"/>
          </ac:spMkLst>
        </pc:spChg>
        <pc:spChg chg="mod">
          <ac:chgData name="katayama natsu/片山　奈津" userId="c7ecfd6a-c706-45c9-a96e-5eef26f4a873" providerId="ADAL" clId="{739D1B80-4AC2-4B66-8A4A-D256F31750F5}" dt="2024-10-21T05:19:27.716" v="713" actId="554"/>
          <ac:spMkLst>
            <pc:docMk/>
            <pc:sldMk cId="2519566747" sldId="748"/>
            <ac:spMk id="7" creationId="{FFD4E17E-F354-22C8-86B6-92040C41A5C3}"/>
          </ac:spMkLst>
        </pc:spChg>
        <pc:spChg chg="mod">
          <ac:chgData name="katayama natsu/片山　奈津" userId="c7ecfd6a-c706-45c9-a96e-5eef26f4a873" providerId="ADAL" clId="{739D1B80-4AC2-4B66-8A4A-D256F31750F5}" dt="2024-10-21T05:19:27.716" v="713" actId="554"/>
          <ac:spMkLst>
            <pc:docMk/>
            <pc:sldMk cId="2519566747" sldId="748"/>
            <ac:spMk id="8" creationId="{69D044C2-29D2-8F76-1791-97313C5BD26D}"/>
          </ac:spMkLst>
        </pc:spChg>
        <pc:spChg chg="mod">
          <ac:chgData name="katayama natsu/片山　奈津" userId="c7ecfd6a-c706-45c9-a96e-5eef26f4a873" providerId="ADAL" clId="{739D1B80-4AC2-4B66-8A4A-D256F31750F5}" dt="2024-10-21T05:19:44.575" v="714" actId="108"/>
          <ac:spMkLst>
            <pc:docMk/>
            <pc:sldMk cId="2519566747" sldId="748"/>
            <ac:spMk id="12" creationId="{D1017828-EBC3-6064-6CEC-EE7F06562FB8}"/>
          </ac:spMkLst>
        </pc:spChg>
        <pc:spChg chg="mod">
          <ac:chgData name="katayama natsu/片山　奈津" userId="c7ecfd6a-c706-45c9-a96e-5eef26f4a873" providerId="ADAL" clId="{739D1B80-4AC2-4B66-8A4A-D256F31750F5}" dt="2024-10-21T05:19:27.716" v="713" actId="554"/>
          <ac:spMkLst>
            <pc:docMk/>
            <pc:sldMk cId="2519566747" sldId="748"/>
            <ac:spMk id="17" creationId="{E38DA2EC-B388-6C48-4117-D64A34D5DE80}"/>
          </ac:spMkLst>
        </pc:spChg>
        <pc:spChg chg="del">
          <ac:chgData name="katayama natsu/片山　奈津" userId="c7ecfd6a-c706-45c9-a96e-5eef26f4a873" providerId="ADAL" clId="{739D1B80-4AC2-4B66-8A4A-D256F31750F5}" dt="2024-10-21T05:17:19.644" v="596" actId="478"/>
          <ac:spMkLst>
            <pc:docMk/>
            <pc:sldMk cId="2519566747" sldId="748"/>
            <ac:spMk id="20" creationId="{E0D254F2-7AFB-6AB9-BB72-38D4E4673F6B}"/>
          </ac:spMkLst>
        </pc:spChg>
        <pc:spChg chg="mod">
          <ac:chgData name="katayama natsu/片山　奈津" userId="c7ecfd6a-c706-45c9-a96e-5eef26f4a873" providerId="ADAL" clId="{739D1B80-4AC2-4B66-8A4A-D256F31750F5}" dt="2024-10-21T05:18:14.429" v="601"/>
          <ac:spMkLst>
            <pc:docMk/>
            <pc:sldMk cId="2519566747" sldId="748"/>
            <ac:spMk id="22" creationId="{17BB1F7F-2D35-339E-A6B3-9CE5D046116C}"/>
          </ac:spMkLst>
        </pc:spChg>
        <pc:spChg chg="mod">
          <ac:chgData name="katayama natsu/片山　奈津" userId="c7ecfd6a-c706-45c9-a96e-5eef26f4a873" providerId="ADAL" clId="{739D1B80-4AC2-4B66-8A4A-D256F31750F5}" dt="2024-10-21T05:18:14.429" v="601"/>
          <ac:spMkLst>
            <pc:docMk/>
            <pc:sldMk cId="2519566747" sldId="748"/>
            <ac:spMk id="24" creationId="{723BB0B9-BFEE-EF39-6537-873744ECECA3}"/>
          </ac:spMkLst>
        </pc:spChg>
        <pc:spChg chg="mod">
          <ac:chgData name="katayama natsu/片山　奈津" userId="c7ecfd6a-c706-45c9-a96e-5eef26f4a873" providerId="ADAL" clId="{739D1B80-4AC2-4B66-8A4A-D256F31750F5}" dt="2024-10-21T05:18:49.260" v="695" actId="1076"/>
          <ac:spMkLst>
            <pc:docMk/>
            <pc:sldMk cId="2519566747" sldId="748"/>
            <ac:spMk id="25" creationId="{13BE9FA3-FBD5-6605-EA48-E25EF742DDD6}"/>
          </ac:spMkLst>
        </pc:spChg>
        <pc:spChg chg="mod">
          <ac:chgData name="katayama natsu/片山　奈津" userId="c7ecfd6a-c706-45c9-a96e-5eef26f4a873" providerId="ADAL" clId="{739D1B80-4AC2-4B66-8A4A-D256F31750F5}" dt="2024-10-21T05:18:14.429" v="601"/>
          <ac:spMkLst>
            <pc:docMk/>
            <pc:sldMk cId="2519566747" sldId="748"/>
            <ac:spMk id="26" creationId="{AFA10B5C-00AC-3DD2-C2C8-FFA110933BB6}"/>
          </ac:spMkLst>
        </pc:spChg>
        <pc:spChg chg="mod">
          <ac:chgData name="katayama natsu/片山　奈津" userId="c7ecfd6a-c706-45c9-a96e-5eef26f4a873" providerId="ADAL" clId="{739D1B80-4AC2-4B66-8A4A-D256F31750F5}" dt="2024-10-21T05:18:14.429" v="601"/>
          <ac:spMkLst>
            <pc:docMk/>
            <pc:sldMk cId="2519566747" sldId="748"/>
            <ac:spMk id="27" creationId="{6E5AD95E-5AC5-7665-EC71-CD6E77387414}"/>
          </ac:spMkLst>
        </pc:spChg>
        <pc:spChg chg="mod">
          <ac:chgData name="katayama natsu/片山　奈津" userId="c7ecfd6a-c706-45c9-a96e-5eef26f4a873" providerId="ADAL" clId="{739D1B80-4AC2-4B66-8A4A-D256F31750F5}" dt="2024-10-21T05:18:14.429" v="601"/>
          <ac:spMkLst>
            <pc:docMk/>
            <pc:sldMk cId="2519566747" sldId="748"/>
            <ac:spMk id="28" creationId="{8DCD1813-C2E2-FF19-D921-3B4439842AC0}"/>
          </ac:spMkLst>
        </pc:spChg>
        <pc:spChg chg="mod">
          <ac:chgData name="katayama natsu/片山　奈津" userId="c7ecfd6a-c706-45c9-a96e-5eef26f4a873" providerId="ADAL" clId="{739D1B80-4AC2-4B66-8A4A-D256F31750F5}" dt="2024-10-21T05:17:44.254" v="600" actId="20577"/>
          <ac:spMkLst>
            <pc:docMk/>
            <pc:sldMk cId="2519566747" sldId="748"/>
            <ac:spMk id="30" creationId="{BB46392A-AB93-DED8-A18F-0FA6913BB794}"/>
          </ac:spMkLst>
        </pc:spChg>
        <pc:spChg chg="mod">
          <ac:chgData name="katayama natsu/片山　奈津" userId="c7ecfd6a-c706-45c9-a96e-5eef26f4a873" providerId="ADAL" clId="{739D1B80-4AC2-4B66-8A4A-D256F31750F5}" dt="2024-10-21T05:19:27.716" v="713" actId="554"/>
          <ac:spMkLst>
            <pc:docMk/>
            <pc:sldMk cId="2519566747" sldId="748"/>
            <ac:spMk id="32" creationId="{44F32536-79C6-013F-C660-02BE48C8D99B}"/>
          </ac:spMkLst>
        </pc:spChg>
        <pc:spChg chg="mod">
          <ac:chgData name="katayama natsu/片山　奈津" userId="c7ecfd6a-c706-45c9-a96e-5eef26f4a873" providerId="ADAL" clId="{739D1B80-4AC2-4B66-8A4A-D256F31750F5}" dt="2024-10-21T05:19:27.716" v="713" actId="554"/>
          <ac:spMkLst>
            <pc:docMk/>
            <pc:sldMk cId="2519566747" sldId="748"/>
            <ac:spMk id="39" creationId="{16BAD020-7102-6E7A-385A-5D7290A0245C}"/>
          </ac:spMkLst>
        </pc:spChg>
        <pc:spChg chg="del mod">
          <ac:chgData name="katayama natsu/片山　奈津" userId="c7ecfd6a-c706-45c9-a96e-5eef26f4a873" providerId="ADAL" clId="{739D1B80-4AC2-4B66-8A4A-D256F31750F5}" dt="2024-10-21T05:18:54.577" v="696" actId="478"/>
          <ac:spMkLst>
            <pc:docMk/>
            <pc:sldMk cId="2519566747" sldId="748"/>
            <ac:spMk id="40" creationId="{81EF4EEA-3983-957F-CCD4-041731B4DB53}"/>
          </ac:spMkLst>
        </pc:spChg>
        <pc:spChg chg="mod">
          <ac:chgData name="katayama natsu/片山　奈津" userId="c7ecfd6a-c706-45c9-a96e-5eef26f4a873" providerId="ADAL" clId="{739D1B80-4AC2-4B66-8A4A-D256F31750F5}" dt="2024-10-21T05:19:27.716" v="713" actId="554"/>
          <ac:spMkLst>
            <pc:docMk/>
            <pc:sldMk cId="2519566747" sldId="748"/>
            <ac:spMk id="41" creationId="{ABA98ADE-67A3-2182-CB5B-5B1997E688C9}"/>
          </ac:spMkLst>
        </pc:spChg>
        <pc:spChg chg="mod">
          <ac:chgData name="katayama natsu/片山　奈津" userId="c7ecfd6a-c706-45c9-a96e-5eef26f4a873" providerId="ADAL" clId="{739D1B80-4AC2-4B66-8A4A-D256F31750F5}" dt="2024-10-21T05:19:27.716" v="713" actId="554"/>
          <ac:spMkLst>
            <pc:docMk/>
            <pc:sldMk cId="2519566747" sldId="748"/>
            <ac:spMk id="42" creationId="{288BA6F5-0633-172D-EC01-5F95D43FF94A}"/>
          </ac:spMkLst>
        </pc:spChg>
        <pc:grpChg chg="add del mod">
          <ac:chgData name="katayama natsu/片山　奈津" userId="c7ecfd6a-c706-45c9-a96e-5eef26f4a873" providerId="ADAL" clId="{739D1B80-4AC2-4B66-8A4A-D256F31750F5}" dt="2024-10-21T05:18:23.268" v="604"/>
          <ac:grpSpMkLst>
            <pc:docMk/>
            <pc:sldMk cId="2519566747" sldId="748"/>
            <ac:grpSpMk id="15" creationId="{486E7F1B-B81F-644B-B612-3B360EC62E4C}"/>
          </ac:grpSpMkLst>
        </pc:grpChg>
        <pc:grpChg chg="add mod">
          <ac:chgData name="katayama natsu/片山　奈津" userId="c7ecfd6a-c706-45c9-a96e-5eef26f4a873" providerId="ADAL" clId="{739D1B80-4AC2-4B66-8A4A-D256F31750F5}" dt="2024-10-21T05:19:27.716" v="713" actId="554"/>
          <ac:grpSpMkLst>
            <pc:docMk/>
            <pc:sldMk cId="2519566747" sldId="748"/>
            <ac:grpSpMk id="29" creationId="{D591CDD8-9599-17E1-2E63-89476A94830E}"/>
          </ac:grpSpMkLst>
        </pc:grpChg>
        <pc:grpChg chg="mod">
          <ac:chgData name="katayama natsu/片山　奈津" userId="c7ecfd6a-c706-45c9-a96e-5eef26f4a873" providerId="ADAL" clId="{739D1B80-4AC2-4B66-8A4A-D256F31750F5}" dt="2024-10-21T05:19:27.716" v="713" actId="554"/>
          <ac:grpSpMkLst>
            <pc:docMk/>
            <pc:sldMk cId="2519566747" sldId="748"/>
            <ac:grpSpMk id="33" creationId="{7DFF4D9E-9DEC-54F1-4BE7-92884BFB8804}"/>
          </ac:grpSpMkLst>
        </pc:grpChg>
        <pc:extLst>
          <p:ext xmlns:p="http://schemas.openxmlformats.org/presentationml/2006/main" uri="{D6D511B9-2390-475A-947B-AFAB55BFBCF1}">
            <pc226:cmChg xmlns:pc226="http://schemas.microsoft.com/office/powerpoint/2022/06/main/command" chg="mod">
              <pc226:chgData name="katayama natsu/片山　奈津" userId="c7ecfd6a-c706-45c9-a96e-5eef26f4a873" providerId="ADAL" clId="{739D1B80-4AC2-4B66-8A4A-D256F31750F5}" dt="2024-10-21T05:17:19.656" v="597" actId="2056"/>
              <pc2:cmMkLst xmlns:pc2="http://schemas.microsoft.com/office/powerpoint/2019/9/main/command">
                <pc:docMk/>
                <pc:sldMk cId="2519566747" sldId="748"/>
                <pc2:cmMk id="{0374208C-2942-48CE-986F-E5619D396780}"/>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F15A5-C649-49C7-8A6E-F2F9422D6AA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kumimoji="1" lang="ja-JP" altLang="en-US"/>
        </a:p>
      </dgm:t>
    </dgm:pt>
    <dgm:pt modelId="{EF9ACE4E-F4CA-4870-8B54-E71D77A28B55}">
      <dgm:prSet phldrT="[テキスト]"/>
      <dgm:spPr/>
      <dgm:t>
        <a:bodyPr/>
        <a:lstStyle/>
        <a:p>
          <a:r>
            <a:rPr kumimoji="1" lang="ja-JP" altLang="en-US">
              <a:latin typeface="メイリオ" panose="020B0604030504040204" pitchFamily="50" charset="-128"/>
              <a:ea typeface="メイリオ" panose="020B0604030504040204" pitchFamily="50" charset="-128"/>
            </a:rPr>
            <a:t>文書の再利用</a:t>
          </a:r>
        </a:p>
      </dgm:t>
    </dgm:pt>
    <dgm:pt modelId="{F5B187E3-1F45-47A2-9148-0D814E71B224}" type="parTrans" cxnId="{3D50DA89-5086-4C15-AAED-FEF52104ADE3}">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B5519E53-6CA0-4C8E-BD00-44425A6FC4E4}" type="sibTrans" cxnId="{3D50DA89-5086-4C15-AAED-FEF52104ADE3}">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0C6F6913-E4B4-452E-A93C-0B1D5D1EDADB}">
      <dgm:prSet phldrT="[テキスト]"/>
      <dgm:spPr/>
      <dgm:t>
        <a:bodyPr/>
        <a:lstStyle/>
        <a:p>
          <a:r>
            <a:rPr lang="ja-JP" altLang="en-US" b="0" i="0">
              <a:latin typeface="メイリオ" panose="020B0604030504040204" pitchFamily="50" charset="-128"/>
              <a:ea typeface="メイリオ" panose="020B0604030504040204" pitchFamily="50" charset="-128"/>
            </a:rPr>
            <a:t>文書及びメタデータのライフサイクル</a:t>
          </a:r>
          <a:endParaRPr kumimoji="1" lang="ja-JP" altLang="en-US">
            <a:latin typeface="メイリオ" panose="020B0604030504040204" pitchFamily="50" charset="-128"/>
            <a:ea typeface="メイリオ" panose="020B0604030504040204" pitchFamily="50" charset="-128"/>
          </a:endParaRPr>
        </a:p>
      </dgm:t>
    </dgm:pt>
    <dgm:pt modelId="{29EAD3E7-F68E-4F74-A836-FB55607FA931}" type="parTrans" cxnId="{45351CB4-07E1-43A8-A04D-4E0B77C1B0DB}">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E39F5C1E-C6AD-4E19-A9EA-B85796ABCDE9}" type="sibTrans" cxnId="{45351CB4-07E1-43A8-A04D-4E0B77C1B0DB}">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9C9E62DB-F603-46D1-B8F4-6EDFBFFF2E9A}">
      <dgm:prSet phldrT="[テキスト]"/>
      <dgm:spPr/>
      <dgm:t>
        <a:bodyPr/>
        <a:lstStyle/>
        <a:p>
          <a:r>
            <a:rPr kumimoji="1" lang="ja-JP" altLang="en-US">
              <a:latin typeface="メイリオ" panose="020B0604030504040204" pitchFamily="50" charset="-128"/>
              <a:ea typeface="メイリオ" panose="020B0604030504040204" pitchFamily="50" charset="-128"/>
            </a:rPr>
            <a:t>コンテキスト・グループの管理</a:t>
          </a:r>
        </a:p>
      </dgm:t>
    </dgm:pt>
    <dgm:pt modelId="{2A3F2708-22A1-411E-8245-09E957CFC7AF}" type="parTrans" cxnId="{71834716-D3E6-4938-882B-ADE4D056FB68}">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CA4F1856-D027-40FD-8203-B961292D7C61}" type="sibTrans" cxnId="{71834716-D3E6-4938-882B-ADE4D056FB68}">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29C026EE-F366-4AE2-8974-698CDABF6DBA}">
      <dgm:prSet phldrT="[テキスト]"/>
      <dgm:spPr/>
      <dgm:t>
        <a:bodyPr/>
        <a:lstStyle/>
        <a:p>
          <a:pPr marL="0" indent="0">
            <a:buNone/>
          </a:pPr>
          <a:r>
            <a:rPr kumimoji="1" lang="ja-JP" altLang="en-US" dirty="0">
              <a:latin typeface="メイリオ" panose="020B0604030504040204" pitchFamily="50" charset="-128"/>
              <a:ea typeface="メイリオ" panose="020B0604030504040204" pitchFamily="50" charset="-128"/>
            </a:rPr>
            <a:t>文書が審査当局に提出され，その文書が審査当局によって正しく保持されている場合，以降の提出では一意の識別子を使用してその文書を利用できる</a:t>
          </a:r>
        </a:p>
      </dgm:t>
    </dgm:pt>
    <dgm:pt modelId="{BB0870E7-9F91-41CB-9512-DCA28465F5E6}" type="parTrans" cxnId="{BD832C0F-F747-49F4-B2B1-8C04754BF0C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D894BC31-41DA-4656-9A31-4CBB7F5B8DEC}" type="sibTrans" cxnId="{BD832C0F-F747-49F4-B2B1-8C04754BF0C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ACE4DB27-79B3-4436-8FA4-F54352AD73F6}">
      <dgm:prSet phldrT="[テキスト]"/>
      <dgm:spPr/>
      <dgm:t>
        <a:bodyPr/>
        <a:lstStyle/>
        <a:p>
          <a:pPr>
            <a:buNone/>
          </a:pPr>
          <a:r>
            <a:rPr kumimoji="1" lang="ja-JP" altLang="en-US">
              <a:latin typeface="メイリオ" panose="020B0604030504040204" pitchFamily="50" charset="-128"/>
              <a:ea typeface="メイリオ" panose="020B0604030504040204" pitchFamily="50" charset="-128"/>
            </a:rPr>
            <a:t>文書及びメタデータのバージョンを管理できる</a:t>
          </a:r>
        </a:p>
      </dgm:t>
    </dgm:pt>
    <dgm:pt modelId="{C7C67BED-3540-4CDE-919C-CE605345A8C3}" type="parTrans" cxnId="{8219E2FA-0938-4AE1-8A1C-82097884C68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105D9218-8D7B-4CDA-AD84-7E4488F3FBBC}" type="sibTrans" cxnId="{8219E2FA-0938-4AE1-8A1C-82097884C68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B9256840-AAF7-443D-A4E7-5634378E0C22}">
      <dgm:prSet phldrT="[テキスト]"/>
      <dgm:spPr/>
      <dgm:t>
        <a:bodyPr/>
        <a:lstStyle/>
        <a:p>
          <a:pPr>
            <a:buNone/>
          </a:pPr>
          <a:r>
            <a:rPr kumimoji="1" lang="ja-JP" altLang="en-US">
              <a:latin typeface="メイリオ" panose="020B0604030504040204" pitchFamily="50" charset="-128"/>
              <a:ea typeface="メイリオ" panose="020B0604030504040204" pitchFamily="50" charset="-128"/>
            </a:rPr>
            <a:t>利用形態に基づいて複数の文書をグループ化できる</a:t>
          </a:r>
        </a:p>
      </dgm:t>
    </dgm:pt>
    <dgm:pt modelId="{B2960DDD-3FD9-4D83-AFB0-24413E4391F4}" type="parTrans" cxnId="{20FBC5F1-F1B9-439D-80D8-CC1F166722F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9841C8D5-2383-48D8-B74B-70113DD71957}" type="sibTrans" cxnId="{20FBC5F1-F1B9-439D-80D8-CC1F166722F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1D56618B-760C-4C2A-A9F8-EE18034E2501}" type="pres">
      <dgm:prSet presAssocID="{805F15A5-C649-49C7-8A6E-F2F9422D6AA1}" presName="linear" presStyleCnt="0">
        <dgm:presLayoutVars>
          <dgm:dir/>
          <dgm:animLvl val="lvl"/>
          <dgm:resizeHandles val="exact"/>
        </dgm:presLayoutVars>
      </dgm:prSet>
      <dgm:spPr/>
    </dgm:pt>
    <dgm:pt modelId="{52732708-9134-466E-9417-CDF386A6CB7D}" type="pres">
      <dgm:prSet presAssocID="{EF9ACE4E-F4CA-4870-8B54-E71D77A28B55}" presName="parentLin" presStyleCnt="0"/>
      <dgm:spPr/>
    </dgm:pt>
    <dgm:pt modelId="{435F5B18-8707-4106-845C-CB236DCA8677}" type="pres">
      <dgm:prSet presAssocID="{EF9ACE4E-F4CA-4870-8B54-E71D77A28B55}" presName="parentLeftMargin" presStyleLbl="node1" presStyleIdx="0" presStyleCnt="3"/>
      <dgm:spPr/>
    </dgm:pt>
    <dgm:pt modelId="{C08AA5BA-30F0-4F78-BC0C-FA90BFAF2F92}" type="pres">
      <dgm:prSet presAssocID="{EF9ACE4E-F4CA-4870-8B54-E71D77A28B55}" presName="parentText" presStyleLbl="node1" presStyleIdx="0" presStyleCnt="3">
        <dgm:presLayoutVars>
          <dgm:chMax val="0"/>
          <dgm:bulletEnabled val="1"/>
        </dgm:presLayoutVars>
      </dgm:prSet>
      <dgm:spPr/>
    </dgm:pt>
    <dgm:pt modelId="{AAF50723-DF1F-49AA-9565-A1AD2B1D2E2D}" type="pres">
      <dgm:prSet presAssocID="{EF9ACE4E-F4CA-4870-8B54-E71D77A28B55}" presName="negativeSpace" presStyleCnt="0"/>
      <dgm:spPr/>
    </dgm:pt>
    <dgm:pt modelId="{1C54B43A-31CE-42EC-B49D-1AC9F780AAC1}" type="pres">
      <dgm:prSet presAssocID="{EF9ACE4E-F4CA-4870-8B54-E71D77A28B55}" presName="childText" presStyleLbl="conFgAcc1" presStyleIdx="0" presStyleCnt="3">
        <dgm:presLayoutVars>
          <dgm:bulletEnabled val="1"/>
        </dgm:presLayoutVars>
      </dgm:prSet>
      <dgm:spPr/>
    </dgm:pt>
    <dgm:pt modelId="{AF9BD47E-9D9F-4114-9C8A-CF3E361D3710}" type="pres">
      <dgm:prSet presAssocID="{B5519E53-6CA0-4C8E-BD00-44425A6FC4E4}" presName="spaceBetweenRectangles" presStyleCnt="0"/>
      <dgm:spPr/>
    </dgm:pt>
    <dgm:pt modelId="{B0E9618B-4D84-41DF-9D73-EDAB83137923}" type="pres">
      <dgm:prSet presAssocID="{0C6F6913-E4B4-452E-A93C-0B1D5D1EDADB}" presName="parentLin" presStyleCnt="0"/>
      <dgm:spPr/>
    </dgm:pt>
    <dgm:pt modelId="{8C80BA81-81AA-4FA9-AD4D-471B7004D36E}" type="pres">
      <dgm:prSet presAssocID="{0C6F6913-E4B4-452E-A93C-0B1D5D1EDADB}" presName="parentLeftMargin" presStyleLbl="node1" presStyleIdx="0" presStyleCnt="3"/>
      <dgm:spPr/>
    </dgm:pt>
    <dgm:pt modelId="{4162EE3C-DDCA-4D6E-B749-74096395778A}" type="pres">
      <dgm:prSet presAssocID="{0C6F6913-E4B4-452E-A93C-0B1D5D1EDADB}" presName="parentText" presStyleLbl="node1" presStyleIdx="1" presStyleCnt="3">
        <dgm:presLayoutVars>
          <dgm:chMax val="0"/>
          <dgm:bulletEnabled val="1"/>
        </dgm:presLayoutVars>
      </dgm:prSet>
      <dgm:spPr/>
    </dgm:pt>
    <dgm:pt modelId="{4A6AB666-5A67-4B7C-9809-A362FAA6D145}" type="pres">
      <dgm:prSet presAssocID="{0C6F6913-E4B4-452E-A93C-0B1D5D1EDADB}" presName="negativeSpace" presStyleCnt="0"/>
      <dgm:spPr/>
    </dgm:pt>
    <dgm:pt modelId="{07B6BF48-0CAA-43E8-99FE-0712855A3014}" type="pres">
      <dgm:prSet presAssocID="{0C6F6913-E4B4-452E-A93C-0B1D5D1EDADB}" presName="childText" presStyleLbl="conFgAcc1" presStyleIdx="1" presStyleCnt="3">
        <dgm:presLayoutVars>
          <dgm:bulletEnabled val="1"/>
        </dgm:presLayoutVars>
      </dgm:prSet>
      <dgm:spPr/>
    </dgm:pt>
    <dgm:pt modelId="{0E97B948-A17B-41FD-8424-19749EE84CBC}" type="pres">
      <dgm:prSet presAssocID="{E39F5C1E-C6AD-4E19-A9EA-B85796ABCDE9}" presName="spaceBetweenRectangles" presStyleCnt="0"/>
      <dgm:spPr/>
    </dgm:pt>
    <dgm:pt modelId="{52EE31AA-7C57-4541-BF4D-F49019AC8475}" type="pres">
      <dgm:prSet presAssocID="{9C9E62DB-F603-46D1-B8F4-6EDFBFFF2E9A}" presName="parentLin" presStyleCnt="0"/>
      <dgm:spPr/>
    </dgm:pt>
    <dgm:pt modelId="{2F9612DE-226D-4885-ACB2-9B91F7C1A959}" type="pres">
      <dgm:prSet presAssocID="{9C9E62DB-F603-46D1-B8F4-6EDFBFFF2E9A}" presName="parentLeftMargin" presStyleLbl="node1" presStyleIdx="1" presStyleCnt="3"/>
      <dgm:spPr/>
    </dgm:pt>
    <dgm:pt modelId="{31CEE86F-C161-4E24-BCBE-663497961BFA}" type="pres">
      <dgm:prSet presAssocID="{9C9E62DB-F603-46D1-B8F4-6EDFBFFF2E9A}" presName="parentText" presStyleLbl="node1" presStyleIdx="2" presStyleCnt="3">
        <dgm:presLayoutVars>
          <dgm:chMax val="0"/>
          <dgm:bulletEnabled val="1"/>
        </dgm:presLayoutVars>
      </dgm:prSet>
      <dgm:spPr/>
    </dgm:pt>
    <dgm:pt modelId="{35F8211A-F66F-4ED5-8E03-0865AB9EFEBF}" type="pres">
      <dgm:prSet presAssocID="{9C9E62DB-F603-46D1-B8F4-6EDFBFFF2E9A}" presName="negativeSpace" presStyleCnt="0"/>
      <dgm:spPr/>
    </dgm:pt>
    <dgm:pt modelId="{2E8B4DCB-3DBF-41FA-BCBF-6B0FF1C60064}" type="pres">
      <dgm:prSet presAssocID="{9C9E62DB-F603-46D1-B8F4-6EDFBFFF2E9A}" presName="childText" presStyleLbl="conFgAcc1" presStyleIdx="2" presStyleCnt="3">
        <dgm:presLayoutVars>
          <dgm:bulletEnabled val="1"/>
        </dgm:presLayoutVars>
      </dgm:prSet>
      <dgm:spPr/>
    </dgm:pt>
  </dgm:ptLst>
  <dgm:cxnLst>
    <dgm:cxn modelId="{9C45520E-E7B9-454A-9492-EDC107925021}" type="presOf" srcId="{805F15A5-C649-49C7-8A6E-F2F9422D6AA1}" destId="{1D56618B-760C-4C2A-A9F8-EE18034E2501}" srcOrd="0" destOrd="0" presId="urn:microsoft.com/office/officeart/2005/8/layout/list1"/>
    <dgm:cxn modelId="{BD832C0F-F747-49F4-B2B1-8C04754BF0C9}" srcId="{EF9ACE4E-F4CA-4870-8B54-E71D77A28B55}" destId="{29C026EE-F366-4AE2-8974-698CDABF6DBA}" srcOrd="0" destOrd="0" parTransId="{BB0870E7-9F91-41CB-9512-DCA28465F5E6}" sibTransId="{D894BC31-41DA-4656-9A31-4CBB7F5B8DEC}"/>
    <dgm:cxn modelId="{71834716-D3E6-4938-882B-ADE4D056FB68}" srcId="{805F15A5-C649-49C7-8A6E-F2F9422D6AA1}" destId="{9C9E62DB-F603-46D1-B8F4-6EDFBFFF2E9A}" srcOrd="2" destOrd="0" parTransId="{2A3F2708-22A1-411E-8245-09E957CFC7AF}" sibTransId="{CA4F1856-D027-40FD-8203-B961292D7C61}"/>
    <dgm:cxn modelId="{77262931-16E8-4022-89A4-FD75D5F31A0A}" type="presOf" srcId="{29C026EE-F366-4AE2-8974-698CDABF6DBA}" destId="{1C54B43A-31CE-42EC-B49D-1AC9F780AAC1}" srcOrd="0" destOrd="0" presId="urn:microsoft.com/office/officeart/2005/8/layout/list1"/>
    <dgm:cxn modelId="{E4DC4D47-4C7A-4E5C-B668-A5388E5D5350}" type="presOf" srcId="{0C6F6913-E4B4-452E-A93C-0B1D5D1EDADB}" destId="{8C80BA81-81AA-4FA9-AD4D-471B7004D36E}" srcOrd="0" destOrd="0" presId="urn:microsoft.com/office/officeart/2005/8/layout/list1"/>
    <dgm:cxn modelId="{3A8A4D70-8857-4E44-8741-26A4105FAB96}" type="presOf" srcId="{ACE4DB27-79B3-4436-8FA4-F54352AD73F6}" destId="{07B6BF48-0CAA-43E8-99FE-0712855A3014}" srcOrd="0" destOrd="0" presId="urn:microsoft.com/office/officeart/2005/8/layout/list1"/>
    <dgm:cxn modelId="{2A51A07A-699E-4FCF-9B03-AE92DFD15520}" type="presOf" srcId="{9C9E62DB-F603-46D1-B8F4-6EDFBFFF2E9A}" destId="{31CEE86F-C161-4E24-BCBE-663497961BFA}" srcOrd="1" destOrd="0" presId="urn:microsoft.com/office/officeart/2005/8/layout/list1"/>
    <dgm:cxn modelId="{3D50DA89-5086-4C15-AAED-FEF52104ADE3}" srcId="{805F15A5-C649-49C7-8A6E-F2F9422D6AA1}" destId="{EF9ACE4E-F4CA-4870-8B54-E71D77A28B55}" srcOrd="0" destOrd="0" parTransId="{F5B187E3-1F45-47A2-9148-0D814E71B224}" sibTransId="{B5519E53-6CA0-4C8E-BD00-44425A6FC4E4}"/>
    <dgm:cxn modelId="{45351CB4-07E1-43A8-A04D-4E0B77C1B0DB}" srcId="{805F15A5-C649-49C7-8A6E-F2F9422D6AA1}" destId="{0C6F6913-E4B4-452E-A93C-0B1D5D1EDADB}" srcOrd="1" destOrd="0" parTransId="{29EAD3E7-F68E-4F74-A836-FB55607FA931}" sibTransId="{E39F5C1E-C6AD-4E19-A9EA-B85796ABCDE9}"/>
    <dgm:cxn modelId="{5A2AF2C3-82E2-46EC-88A5-F42453CCC12E}" type="presOf" srcId="{EF9ACE4E-F4CA-4870-8B54-E71D77A28B55}" destId="{435F5B18-8707-4106-845C-CB236DCA8677}" srcOrd="0" destOrd="0" presId="urn:microsoft.com/office/officeart/2005/8/layout/list1"/>
    <dgm:cxn modelId="{8BA013C7-ACE0-47AF-A366-E15999ADF985}" type="presOf" srcId="{0C6F6913-E4B4-452E-A93C-0B1D5D1EDADB}" destId="{4162EE3C-DDCA-4D6E-B749-74096395778A}" srcOrd="1" destOrd="0" presId="urn:microsoft.com/office/officeart/2005/8/layout/list1"/>
    <dgm:cxn modelId="{20F967D8-2E1C-4ADE-886D-3C9C50580A65}" type="presOf" srcId="{EF9ACE4E-F4CA-4870-8B54-E71D77A28B55}" destId="{C08AA5BA-30F0-4F78-BC0C-FA90BFAF2F92}" srcOrd="1" destOrd="0" presId="urn:microsoft.com/office/officeart/2005/8/layout/list1"/>
    <dgm:cxn modelId="{6F869CE7-6016-48CF-A32A-6217D66341F9}" type="presOf" srcId="{9C9E62DB-F603-46D1-B8F4-6EDFBFFF2E9A}" destId="{2F9612DE-226D-4885-ACB2-9B91F7C1A959}" srcOrd="0" destOrd="0" presId="urn:microsoft.com/office/officeart/2005/8/layout/list1"/>
    <dgm:cxn modelId="{A83585F1-1B4D-4151-9FFF-CCC33ABA06B0}" type="presOf" srcId="{B9256840-AAF7-443D-A4E7-5634378E0C22}" destId="{2E8B4DCB-3DBF-41FA-BCBF-6B0FF1C60064}" srcOrd="0" destOrd="0" presId="urn:microsoft.com/office/officeart/2005/8/layout/list1"/>
    <dgm:cxn modelId="{20FBC5F1-F1B9-439D-80D8-CC1F166722FE}" srcId="{9C9E62DB-F603-46D1-B8F4-6EDFBFFF2E9A}" destId="{B9256840-AAF7-443D-A4E7-5634378E0C22}" srcOrd="0" destOrd="0" parTransId="{B2960DDD-3FD9-4D83-AFB0-24413E4391F4}" sibTransId="{9841C8D5-2383-48D8-B74B-70113DD71957}"/>
    <dgm:cxn modelId="{8219E2FA-0938-4AE1-8A1C-82097884C68E}" srcId="{0C6F6913-E4B4-452E-A93C-0B1D5D1EDADB}" destId="{ACE4DB27-79B3-4436-8FA4-F54352AD73F6}" srcOrd="0" destOrd="0" parTransId="{C7C67BED-3540-4CDE-919C-CE605345A8C3}" sibTransId="{105D9218-8D7B-4CDA-AD84-7E4488F3FBBC}"/>
    <dgm:cxn modelId="{5EC2BDAC-C015-4DAB-A1F9-66A92497220A}" type="presParOf" srcId="{1D56618B-760C-4C2A-A9F8-EE18034E2501}" destId="{52732708-9134-466E-9417-CDF386A6CB7D}" srcOrd="0" destOrd="0" presId="urn:microsoft.com/office/officeart/2005/8/layout/list1"/>
    <dgm:cxn modelId="{982285EE-D484-4ECC-AE0A-6919DB74FA4F}" type="presParOf" srcId="{52732708-9134-466E-9417-CDF386A6CB7D}" destId="{435F5B18-8707-4106-845C-CB236DCA8677}" srcOrd="0" destOrd="0" presId="urn:microsoft.com/office/officeart/2005/8/layout/list1"/>
    <dgm:cxn modelId="{C91B6E0C-8232-475C-95B1-392174763870}" type="presParOf" srcId="{52732708-9134-466E-9417-CDF386A6CB7D}" destId="{C08AA5BA-30F0-4F78-BC0C-FA90BFAF2F92}" srcOrd="1" destOrd="0" presId="urn:microsoft.com/office/officeart/2005/8/layout/list1"/>
    <dgm:cxn modelId="{A06069CA-BCF0-48A9-84EC-D20DFC5343D2}" type="presParOf" srcId="{1D56618B-760C-4C2A-A9F8-EE18034E2501}" destId="{AAF50723-DF1F-49AA-9565-A1AD2B1D2E2D}" srcOrd="1" destOrd="0" presId="urn:microsoft.com/office/officeart/2005/8/layout/list1"/>
    <dgm:cxn modelId="{132C9ADB-8FFA-4D70-A994-0BD9353ACDDD}" type="presParOf" srcId="{1D56618B-760C-4C2A-A9F8-EE18034E2501}" destId="{1C54B43A-31CE-42EC-B49D-1AC9F780AAC1}" srcOrd="2" destOrd="0" presId="urn:microsoft.com/office/officeart/2005/8/layout/list1"/>
    <dgm:cxn modelId="{363AAC9C-B67A-46D7-A3B0-221D3B675614}" type="presParOf" srcId="{1D56618B-760C-4C2A-A9F8-EE18034E2501}" destId="{AF9BD47E-9D9F-4114-9C8A-CF3E361D3710}" srcOrd="3" destOrd="0" presId="urn:microsoft.com/office/officeart/2005/8/layout/list1"/>
    <dgm:cxn modelId="{7DF5D50A-0BD6-4CE8-BB63-735EEB7F8141}" type="presParOf" srcId="{1D56618B-760C-4C2A-A9F8-EE18034E2501}" destId="{B0E9618B-4D84-41DF-9D73-EDAB83137923}" srcOrd="4" destOrd="0" presId="urn:microsoft.com/office/officeart/2005/8/layout/list1"/>
    <dgm:cxn modelId="{9A000AC4-F7C4-49A5-B8FC-2394CB4DDC5C}" type="presParOf" srcId="{B0E9618B-4D84-41DF-9D73-EDAB83137923}" destId="{8C80BA81-81AA-4FA9-AD4D-471B7004D36E}" srcOrd="0" destOrd="0" presId="urn:microsoft.com/office/officeart/2005/8/layout/list1"/>
    <dgm:cxn modelId="{F1243B52-A473-48B0-9254-6A8A379858B4}" type="presParOf" srcId="{B0E9618B-4D84-41DF-9D73-EDAB83137923}" destId="{4162EE3C-DDCA-4D6E-B749-74096395778A}" srcOrd="1" destOrd="0" presId="urn:microsoft.com/office/officeart/2005/8/layout/list1"/>
    <dgm:cxn modelId="{2577F88B-2DA4-4E88-8672-30057505C9AA}" type="presParOf" srcId="{1D56618B-760C-4C2A-A9F8-EE18034E2501}" destId="{4A6AB666-5A67-4B7C-9809-A362FAA6D145}" srcOrd="5" destOrd="0" presId="urn:microsoft.com/office/officeart/2005/8/layout/list1"/>
    <dgm:cxn modelId="{8DE475EA-10BD-44FD-8CF5-C79612541E67}" type="presParOf" srcId="{1D56618B-760C-4C2A-A9F8-EE18034E2501}" destId="{07B6BF48-0CAA-43E8-99FE-0712855A3014}" srcOrd="6" destOrd="0" presId="urn:microsoft.com/office/officeart/2005/8/layout/list1"/>
    <dgm:cxn modelId="{BFC027DE-B7C6-4219-8BCB-48D3DDEDB854}" type="presParOf" srcId="{1D56618B-760C-4C2A-A9F8-EE18034E2501}" destId="{0E97B948-A17B-41FD-8424-19749EE84CBC}" srcOrd="7" destOrd="0" presId="urn:microsoft.com/office/officeart/2005/8/layout/list1"/>
    <dgm:cxn modelId="{8D2216D6-575A-4DF5-958F-BEFCB956C8E0}" type="presParOf" srcId="{1D56618B-760C-4C2A-A9F8-EE18034E2501}" destId="{52EE31AA-7C57-4541-BF4D-F49019AC8475}" srcOrd="8" destOrd="0" presId="urn:microsoft.com/office/officeart/2005/8/layout/list1"/>
    <dgm:cxn modelId="{270146E0-9765-4F56-8CBE-3C4BB0087E69}" type="presParOf" srcId="{52EE31AA-7C57-4541-BF4D-F49019AC8475}" destId="{2F9612DE-226D-4885-ACB2-9B91F7C1A959}" srcOrd="0" destOrd="0" presId="urn:microsoft.com/office/officeart/2005/8/layout/list1"/>
    <dgm:cxn modelId="{9FE5532D-3814-481B-B7F8-5856070D35BA}" type="presParOf" srcId="{52EE31AA-7C57-4541-BF4D-F49019AC8475}" destId="{31CEE86F-C161-4E24-BCBE-663497961BFA}" srcOrd="1" destOrd="0" presId="urn:microsoft.com/office/officeart/2005/8/layout/list1"/>
    <dgm:cxn modelId="{F383BCAE-EBFA-45A9-A046-F61E95DF8462}" type="presParOf" srcId="{1D56618B-760C-4C2A-A9F8-EE18034E2501}" destId="{35F8211A-F66F-4ED5-8E03-0865AB9EFEBF}" srcOrd="9" destOrd="0" presId="urn:microsoft.com/office/officeart/2005/8/layout/list1"/>
    <dgm:cxn modelId="{387DBD20-C7AD-4A00-80B1-AD58BDCEF33B}" type="presParOf" srcId="{1D56618B-760C-4C2A-A9F8-EE18034E2501}" destId="{2E8B4DCB-3DBF-41FA-BCBF-6B0FF1C6006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4D7E8-2ED7-4161-8ABD-5DA4E7A93A3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kumimoji="1" lang="ja-JP" altLang="en-US"/>
        </a:p>
      </dgm:t>
    </dgm:pt>
    <dgm:pt modelId="{6AA83846-2478-497C-9964-930D6065B1E2}">
      <dgm:prSet phldrT="[テキスト]" custT="1"/>
      <dgm:spPr>
        <a:solidFill>
          <a:srgbClr val="FBEFC5"/>
        </a:solidFill>
        <a:ln w="15875">
          <a:solidFill>
            <a:schemeClr val="tx1"/>
          </a:solidFill>
        </a:ln>
      </dgm:spPr>
      <dgm:t>
        <a:bodyPr/>
        <a:lstStyle/>
        <a:p>
          <a:r>
            <a:rPr kumimoji="1" lang="en-US" altLang="ja-JP" sz="1600">
              <a:solidFill>
                <a:schemeClr val="tx1"/>
              </a:solidFill>
              <a:latin typeface="Arial" panose="020B0604020202020204" pitchFamily="34" charset="0"/>
              <a:cs typeface="Arial" panose="020B0604020202020204" pitchFamily="34" charset="0"/>
            </a:rPr>
            <a:t>Submission</a:t>
          </a:r>
        </a:p>
      </dgm:t>
    </dgm:pt>
    <dgm:pt modelId="{8301FAFB-628F-43A8-85DB-752DFEF821A7}" type="parTrans" cxnId="{340DB5A8-7B74-4178-899C-5075162A6A97}">
      <dgm:prSet/>
      <dgm:spPr/>
      <dgm:t>
        <a:bodyPr/>
        <a:lstStyle/>
        <a:p>
          <a:endParaRPr kumimoji="1" lang="ja-JP" altLang="en-US"/>
        </a:p>
      </dgm:t>
    </dgm:pt>
    <dgm:pt modelId="{53FD2C77-AB33-4FE7-AFAF-CCA7CC5973C2}" type="sibTrans" cxnId="{340DB5A8-7B74-4178-899C-5075162A6A97}">
      <dgm:prSet/>
      <dgm:spPr/>
      <dgm:t>
        <a:bodyPr/>
        <a:lstStyle/>
        <a:p>
          <a:endParaRPr kumimoji="1" lang="ja-JP" altLang="en-US"/>
        </a:p>
      </dgm:t>
    </dgm:pt>
    <dgm:pt modelId="{F6B830D5-636A-4B11-872A-46FF971DC27F}">
      <dgm:prSet phldrT="[テキスト]" custT="1"/>
      <dgm:spPr>
        <a:solidFill>
          <a:srgbClr val="F5CBE8">
            <a:alpha val="89804"/>
          </a:srgbClr>
        </a:solidFill>
        <a:ln w="15875">
          <a:solidFill>
            <a:schemeClr val="tx1"/>
          </a:solidFill>
        </a:ln>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a:latin typeface="Arial" panose="020B0604020202020204" pitchFamily="34" charset="0"/>
            <a:cs typeface="Arial" panose="020B0604020202020204" pitchFamily="34" charset="0"/>
          </a:endParaRPr>
        </a:p>
      </dgm:t>
    </dgm:pt>
    <dgm:pt modelId="{AAD26379-3E20-4EE8-9A37-A53E86C13367}" type="parTrans" cxnId="{73061A1B-138E-49A0-8A55-B42C8CB403BA}">
      <dgm:prSet/>
      <dgm:spPr>
        <a:ln w="22225"/>
      </dgm:spPr>
      <dgm:t>
        <a:bodyPr/>
        <a:lstStyle/>
        <a:p>
          <a:endParaRPr kumimoji="1" lang="ja-JP" altLang="en-US"/>
        </a:p>
      </dgm:t>
    </dgm:pt>
    <dgm:pt modelId="{5A79EF34-7DBB-467A-9F29-6C3FC6DB5E6A}" type="sibTrans" cxnId="{73061A1B-138E-49A0-8A55-B42C8CB403BA}">
      <dgm:prSet/>
      <dgm:spPr/>
      <dgm:t>
        <a:bodyPr/>
        <a:lstStyle/>
        <a:p>
          <a:endParaRPr kumimoji="1" lang="ja-JP" altLang="en-US"/>
        </a:p>
      </dgm:t>
    </dgm:pt>
    <dgm:pt modelId="{2A89E9A4-2AAD-4DE3-8872-4B9348CC2C4D}">
      <dgm:prSet phldrT="[テキスト]" custT="1"/>
      <dgm:spPr>
        <a:solidFill>
          <a:srgbClr val="F5CBE8">
            <a:alpha val="89804"/>
          </a:srgbClr>
        </a:solidFill>
        <a:ln w="15875"/>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a:latin typeface="Arial" panose="020B0604020202020204" pitchFamily="34" charset="0"/>
            <a:cs typeface="Arial" panose="020B0604020202020204" pitchFamily="34" charset="0"/>
          </a:endParaRPr>
        </a:p>
      </dgm:t>
    </dgm:pt>
    <dgm:pt modelId="{7767E40B-455A-4B64-9736-71248F51840D}" type="parTrans" cxnId="{3CAC2BBA-11CB-4B25-8358-BC01460E9CFC}">
      <dgm:prSet/>
      <dgm:spPr>
        <a:ln w="22225">
          <a:solidFill>
            <a:schemeClr val="tx1"/>
          </a:solidFill>
        </a:ln>
      </dgm:spPr>
      <dgm:t>
        <a:bodyPr/>
        <a:lstStyle/>
        <a:p>
          <a:endParaRPr kumimoji="1" lang="ja-JP" altLang="en-US"/>
        </a:p>
      </dgm:t>
    </dgm:pt>
    <dgm:pt modelId="{7C1E6BEA-0C51-41D5-B737-9DA8147A7808}" type="sibTrans" cxnId="{3CAC2BBA-11CB-4B25-8358-BC01460E9CFC}">
      <dgm:prSet/>
      <dgm:spPr/>
      <dgm:t>
        <a:bodyPr/>
        <a:lstStyle/>
        <a:p>
          <a:endParaRPr kumimoji="1" lang="ja-JP" altLang="en-US"/>
        </a:p>
      </dgm:t>
    </dgm:pt>
    <dgm:pt modelId="{3E5D4461-178D-4795-B22C-25BB675C5E9C}">
      <dgm:prSet phldrT="[テキスト]" custT="1"/>
      <dgm:spPr>
        <a:solidFill>
          <a:srgbClr val="FBEFC5"/>
        </a:solidFill>
        <a:ln w="15875"/>
      </dgm:spPr>
      <dgm:t>
        <a:bodyPr/>
        <a:lstStyle/>
        <a:p>
          <a:r>
            <a:rPr kumimoji="1" lang="en-US" altLang="ja-JP" sz="1600">
              <a:solidFill>
                <a:schemeClr val="tx1"/>
              </a:solidFill>
              <a:latin typeface="Arial" panose="020B0604020202020204" pitchFamily="34" charset="0"/>
              <a:cs typeface="Arial" panose="020B0604020202020204" pitchFamily="34" charset="0"/>
            </a:rPr>
            <a:t>Submission</a:t>
          </a:r>
          <a:endParaRPr kumimoji="1" lang="ja-JP" altLang="en-US" sz="1600">
            <a:solidFill>
              <a:schemeClr val="tx1"/>
            </a:solidFill>
            <a:latin typeface="Arial" panose="020B0604020202020204" pitchFamily="34" charset="0"/>
            <a:cs typeface="Arial" panose="020B0604020202020204" pitchFamily="34" charset="0"/>
          </a:endParaRPr>
        </a:p>
      </dgm:t>
    </dgm:pt>
    <dgm:pt modelId="{5BBCCD36-F3AA-4398-8968-F91CCC7489E7}" type="parTrans" cxnId="{D6D12B44-D05E-4C30-BD28-5AAE8F09B573}">
      <dgm:prSet/>
      <dgm:spPr/>
      <dgm:t>
        <a:bodyPr/>
        <a:lstStyle/>
        <a:p>
          <a:endParaRPr kumimoji="1" lang="ja-JP" altLang="en-US"/>
        </a:p>
      </dgm:t>
    </dgm:pt>
    <dgm:pt modelId="{13FEB444-CAB6-403B-828D-34E864C3BDF4}" type="sibTrans" cxnId="{D6D12B44-D05E-4C30-BD28-5AAE8F09B573}">
      <dgm:prSet/>
      <dgm:spPr/>
      <dgm:t>
        <a:bodyPr/>
        <a:lstStyle/>
        <a:p>
          <a:endParaRPr kumimoji="1" lang="ja-JP" altLang="en-US"/>
        </a:p>
      </dgm:t>
    </dgm:pt>
    <dgm:pt modelId="{194D09D3-629E-4DD2-9127-67C8AA958862}">
      <dgm:prSet phldrT="[テキスト]" custT="1"/>
      <dgm:spPr>
        <a:solidFill>
          <a:srgbClr val="F5CBE8">
            <a:alpha val="89804"/>
          </a:srgbClr>
        </a:solidFill>
        <a:ln w="15875"/>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b="1">
            <a:latin typeface="Arial" panose="020B0604020202020204" pitchFamily="34" charset="0"/>
            <a:cs typeface="Arial" panose="020B0604020202020204" pitchFamily="34" charset="0"/>
          </a:endParaRPr>
        </a:p>
      </dgm:t>
    </dgm:pt>
    <dgm:pt modelId="{F9C04439-A0FA-4993-933A-D08B1F36FE1F}" type="parTrans" cxnId="{5BBC51DA-A5C4-4839-A536-E489D2EF6E12}">
      <dgm:prSet/>
      <dgm:spPr>
        <a:ln w="22225"/>
      </dgm:spPr>
      <dgm:t>
        <a:bodyPr/>
        <a:lstStyle/>
        <a:p>
          <a:endParaRPr kumimoji="1" lang="ja-JP" altLang="en-US"/>
        </a:p>
      </dgm:t>
    </dgm:pt>
    <dgm:pt modelId="{16CF7098-9AFE-43CA-AA7D-C70353A6DEE6}" type="sibTrans" cxnId="{5BBC51DA-A5C4-4839-A536-E489D2EF6E12}">
      <dgm:prSet/>
      <dgm:spPr/>
      <dgm:t>
        <a:bodyPr/>
        <a:lstStyle/>
        <a:p>
          <a:endParaRPr kumimoji="1" lang="ja-JP" altLang="en-US"/>
        </a:p>
      </dgm:t>
    </dgm:pt>
    <dgm:pt modelId="{EBF24AB3-1695-4507-A8DF-B6CCBF75DCB8}">
      <dgm:prSet phldrT="[テキスト]" custT="1"/>
      <dgm:spPr>
        <a:solidFill>
          <a:srgbClr val="F5CBE8">
            <a:alpha val="89804"/>
          </a:srgbClr>
        </a:solidFill>
        <a:ln w="15875"/>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a:latin typeface="Arial" panose="020B0604020202020204" pitchFamily="34" charset="0"/>
            <a:cs typeface="Arial" panose="020B0604020202020204" pitchFamily="34" charset="0"/>
          </a:endParaRPr>
        </a:p>
      </dgm:t>
    </dgm:pt>
    <dgm:pt modelId="{A60B1541-7D93-4CB8-88EC-7E227A4CB9FC}" type="parTrans" cxnId="{E511C75E-3CA2-41C4-9E93-01D0A53495F0}">
      <dgm:prSet/>
      <dgm:spPr>
        <a:ln w="22225">
          <a:solidFill>
            <a:schemeClr val="tx1"/>
          </a:solidFill>
        </a:ln>
      </dgm:spPr>
      <dgm:t>
        <a:bodyPr/>
        <a:lstStyle/>
        <a:p>
          <a:endParaRPr kumimoji="1" lang="ja-JP" altLang="en-US"/>
        </a:p>
      </dgm:t>
    </dgm:pt>
    <dgm:pt modelId="{A25E05F2-83D0-4ED8-8AFB-6E5A8E43B43E}" type="sibTrans" cxnId="{E511C75E-3CA2-41C4-9E93-01D0A53495F0}">
      <dgm:prSet/>
      <dgm:spPr/>
      <dgm:t>
        <a:bodyPr/>
        <a:lstStyle/>
        <a:p>
          <a:endParaRPr kumimoji="1" lang="ja-JP" altLang="en-US"/>
        </a:p>
      </dgm:t>
    </dgm:pt>
    <dgm:pt modelId="{C9D14261-5D39-4CAF-9F19-5153493C6B28}">
      <dgm:prSet phldrT="[テキスト]" custT="1"/>
      <dgm:spPr>
        <a:solidFill>
          <a:srgbClr val="F5CBE8">
            <a:alpha val="89804"/>
          </a:srgbClr>
        </a:solidFill>
        <a:ln w="15875"/>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b="1">
            <a:latin typeface="Arial" panose="020B0604020202020204" pitchFamily="34" charset="0"/>
            <a:cs typeface="Arial" panose="020B0604020202020204" pitchFamily="34" charset="0"/>
          </a:endParaRPr>
        </a:p>
      </dgm:t>
    </dgm:pt>
    <dgm:pt modelId="{24D8FDF0-BDCC-43BC-AAAA-B63EF710A393}" type="parTrans" cxnId="{FDA7864E-17DC-47F7-B39E-58599832CC11}">
      <dgm:prSet/>
      <dgm:spPr>
        <a:ln w="22225"/>
      </dgm:spPr>
      <dgm:t>
        <a:bodyPr/>
        <a:lstStyle/>
        <a:p>
          <a:endParaRPr kumimoji="1" lang="ja-JP" altLang="en-US"/>
        </a:p>
      </dgm:t>
    </dgm:pt>
    <dgm:pt modelId="{FC32BECE-8ECB-49B9-ACE2-C54EDD134E40}" type="sibTrans" cxnId="{FDA7864E-17DC-47F7-B39E-58599832CC11}">
      <dgm:prSet/>
      <dgm:spPr/>
      <dgm:t>
        <a:bodyPr/>
        <a:lstStyle/>
        <a:p>
          <a:endParaRPr kumimoji="1" lang="ja-JP" altLang="en-US"/>
        </a:p>
      </dgm:t>
    </dgm:pt>
    <dgm:pt modelId="{8F77AD87-10ED-4DDD-924D-6F531365776F}">
      <dgm:prSet phldrT="[テキスト]" custT="1"/>
      <dgm:spPr>
        <a:solidFill>
          <a:srgbClr val="F5CBE8">
            <a:alpha val="89804"/>
          </a:srgbClr>
        </a:solidFill>
        <a:ln w="15875"/>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a:latin typeface="Arial" panose="020B0604020202020204" pitchFamily="34" charset="0"/>
            <a:cs typeface="Arial" panose="020B0604020202020204" pitchFamily="34" charset="0"/>
          </a:endParaRPr>
        </a:p>
      </dgm:t>
    </dgm:pt>
    <dgm:pt modelId="{462B1295-3665-4529-95FC-50A128014192}" type="sibTrans" cxnId="{BEB8DA66-9AE3-4385-8143-57112C8111F1}">
      <dgm:prSet/>
      <dgm:spPr/>
      <dgm:t>
        <a:bodyPr/>
        <a:lstStyle/>
        <a:p>
          <a:endParaRPr kumimoji="1" lang="ja-JP" altLang="en-US"/>
        </a:p>
      </dgm:t>
    </dgm:pt>
    <dgm:pt modelId="{760073F6-7FE1-470C-AFD6-380FEF72C6E7}" type="parTrans" cxnId="{BEB8DA66-9AE3-4385-8143-57112C8111F1}">
      <dgm:prSet/>
      <dgm:spPr>
        <a:ln w="22225"/>
      </dgm:spPr>
      <dgm:t>
        <a:bodyPr/>
        <a:lstStyle/>
        <a:p>
          <a:endParaRPr kumimoji="1" lang="ja-JP" altLang="en-US"/>
        </a:p>
      </dgm:t>
    </dgm:pt>
    <dgm:pt modelId="{521403F7-EC1D-415E-901C-973A24792CE4}" type="pres">
      <dgm:prSet presAssocID="{0814D7E8-2ED7-4161-8ABD-5DA4E7A93A3F}" presName="diagram" presStyleCnt="0">
        <dgm:presLayoutVars>
          <dgm:chPref val="1"/>
          <dgm:dir/>
          <dgm:animOne val="branch"/>
          <dgm:animLvl val="lvl"/>
          <dgm:resizeHandles/>
        </dgm:presLayoutVars>
      </dgm:prSet>
      <dgm:spPr/>
    </dgm:pt>
    <dgm:pt modelId="{A3E85425-6F98-4542-A48F-342146DB3781}" type="pres">
      <dgm:prSet presAssocID="{6AA83846-2478-497C-9964-930D6065B1E2}" presName="root" presStyleCnt="0"/>
      <dgm:spPr/>
    </dgm:pt>
    <dgm:pt modelId="{66BABC69-9954-4051-966C-DE4EDBABE0A5}" type="pres">
      <dgm:prSet presAssocID="{6AA83846-2478-497C-9964-930D6065B1E2}" presName="rootComposite" presStyleCnt="0"/>
      <dgm:spPr/>
    </dgm:pt>
    <dgm:pt modelId="{1C51B92D-2AFA-48EB-A113-62629CA0BA80}" type="pres">
      <dgm:prSet presAssocID="{6AA83846-2478-497C-9964-930D6065B1E2}" presName="rootText" presStyleLbl="node1" presStyleIdx="0" presStyleCnt="2" custScaleY="27868" custLinFactNeighborX="-509" custLinFactNeighborY="-6094"/>
      <dgm:spPr/>
    </dgm:pt>
    <dgm:pt modelId="{FD1341CE-01B9-446C-8B67-DF6C27AC1CC1}" type="pres">
      <dgm:prSet presAssocID="{6AA83846-2478-497C-9964-930D6065B1E2}" presName="rootConnector" presStyleLbl="node1" presStyleIdx="0" presStyleCnt="2"/>
      <dgm:spPr/>
    </dgm:pt>
    <dgm:pt modelId="{BF4BBB37-52BA-43A5-8B5B-18567D84358E}" type="pres">
      <dgm:prSet presAssocID="{6AA83846-2478-497C-9964-930D6065B1E2}" presName="childShape" presStyleCnt="0"/>
      <dgm:spPr/>
    </dgm:pt>
    <dgm:pt modelId="{05866CB4-EC6F-4DA7-90A1-BC0A7FB2EB2C}" type="pres">
      <dgm:prSet presAssocID="{AAD26379-3E20-4EE8-9A37-A53E86C13367}" presName="Name13" presStyleLbl="parChTrans1D2" presStyleIdx="0" presStyleCnt="6"/>
      <dgm:spPr/>
    </dgm:pt>
    <dgm:pt modelId="{A7649EE7-6840-4C41-B100-95A0554F2D53}" type="pres">
      <dgm:prSet presAssocID="{F6B830D5-636A-4B11-872A-46FF971DC27F}" presName="childText" presStyleLbl="bgAcc1" presStyleIdx="0" presStyleCnt="6" custScaleX="103058" custScaleY="23682" custLinFactNeighborX="5602">
        <dgm:presLayoutVars>
          <dgm:bulletEnabled val="1"/>
        </dgm:presLayoutVars>
      </dgm:prSet>
      <dgm:spPr/>
    </dgm:pt>
    <dgm:pt modelId="{D91BFBEC-57EA-4307-8C3D-1D140E7F253A}" type="pres">
      <dgm:prSet presAssocID="{7767E40B-455A-4B64-9736-71248F51840D}" presName="Name13" presStyleLbl="parChTrans1D2" presStyleIdx="1" presStyleCnt="6"/>
      <dgm:spPr/>
    </dgm:pt>
    <dgm:pt modelId="{CD216971-EAC1-4012-BE4E-3D51833DA842}" type="pres">
      <dgm:prSet presAssocID="{2A89E9A4-2AAD-4DE3-8872-4B9348CC2C4D}" presName="childText" presStyleLbl="bgAcc1" presStyleIdx="1" presStyleCnt="6" custScaleX="103058" custScaleY="23682" custLinFactNeighborX="5602">
        <dgm:presLayoutVars>
          <dgm:bulletEnabled val="1"/>
        </dgm:presLayoutVars>
      </dgm:prSet>
      <dgm:spPr/>
    </dgm:pt>
    <dgm:pt modelId="{B2CC9E5B-4F40-44E1-BDDB-5E2E1E98CFF7}" type="pres">
      <dgm:prSet presAssocID="{A60B1541-7D93-4CB8-88EC-7E227A4CB9FC}" presName="Name13" presStyleLbl="parChTrans1D2" presStyleIdx="2" presStyleCnt="6"/>
      <dgm:spPr/>
    </dgm:pt>
    <dgm:pt modelId="{D8E59707-47FF-4381-B9B6-407B83E0E3C7}" type="pres">
      <dgm:prSet presAssocID="{EBF24AB3-1695-4507-A8DF-B6CCBF75DCB8}" presName="childText" presStyleLbl="bgAcc1" presStyleIdx="2" presStyleCnt="6" custScaleX="103058" custScaleY="23682" custLinFactNeighborX="5602">
        <dgm:presLayoutVars>
          <dgm:bulletEnabled val="1"/>
        </dgm:presLayoutVars>
      </dgm:prSet>
      <dgm:spPr/>
    </dgm:pt>
    <dgm:pt modelId="{280F5B48-30CA-4632-BA2D-13ECD90167F3}" type="pres">
      <dgm:prSet presAssocID="{3E5D4461-178D-4795-B22C-25BB675C5E9C}" presName="root" presStyleCnt="0"/>
      <dgm:spPr/>
    </dgm:pt>
    <dgm:pt modelId="{D1D3DB14-0773-4A84-B630-5763D1148F2C}" type="pres">
      <dgm:prSet presAssocID="{3E5D4461-178D-4795-B22C-25BB675C5E9C}" presName="rootComposite" presStyleCnt="0"/>
      <dgm:spPr/>
    </dgm:pt>
    <dgm:pt modelId="{2E72B06D-F418-49CB-9333-55FB20EC5FFC}" type="pres">
      <dgm:prSet presAssocID="{3E5D4461-178D-4795-B22C-25BB675C5E9C}" presName="rootText" presStyleLbl="node1" presStyleIdx="1" presStyleCnt="2" custScaleY="27868" custLinFactNeighborX="-10487" custLinFactNeighborY="-3875"/>
      <dgm:spPr/>
    </dgm:pt>
    <dgm:pt modelId="{23604081-2647-4FF1-899B-80B821990693}" type="pres">
      <dgm:prSet presAssocID="{3E5D4461-178D-4795-B22C-25BB675C5E9C}" presName="rootConnector" presStyleLbl="node1" presStyleIdx="1" presStyleCnt="2"/>
      <dgm:spPr/>
    </dgm:pt>
    <dgm:pt modelId="{DB1C0A83-9743-4DD7-AEC3-78181150A7EA}" type="pres">
      <dgm:prSet presAssocID="{3E5D4461-178D-4795-B22C-25BB675C5E9C}" presName="childShape" presStyleCnt="0"/>
      <dgm:spPr/>
    </dgm:pt>
    <dgm:pt modelId="{02B07488-8741-4A44-9F57-EC59115B69D8}" type="pres">
      <dgm:prSet presAssocID="{760073F6-7FE1-470C-AFD6-380FEF72C6E7}" presName="Name13" presStyleLbl="parChTrans1D2" presStyleIdx="3" presStyleCnt="6"/>
      <dgm:spPr/>
    </dgm:pt>
    <dgm:pt modelId="{2D062FAF-CA99-46BA-A2A6-5BEE3DB136C6}" type="pres">
      <dgm:prSet presAssocID="{8F77AD87-10ED-4DDD-924D-6F531365776F}" presName="childText" presStyleLbl="bgAcc1" presStyleIdx="3" presStyleCnt="6" custScaleX="103058" custScaleY="23682" custLinFactNeighborX="1714" custLinFactNeighborY="-5274">
        <dgm:presLayoutVars>
          <dgm:bulletEnabled val="1"/>
        </dgm:presLayoutVars>
      </dgm:prSet>
      <dgm:spPr/>
    </dgm:pt>
    <dgm:pt modelId="{6526168D-E622-44FC-89AA-145456C3E1A9}" type="pres">
      <dgm:prSet presAssocID="{F9C04439-A0FA-4993-933A-D08B1F36FE1F}" presName="Name13" presStyleLbl="parChTrans1D2" presStyleIdx="4" presStyleCnt="6"/>
      <dgm:spPr/>
    </dgm:pt>
    <dgm:pt modelId="{54E19F87-B714-4946-8506-12811A9EE180}" type="pres">
      <dgm:prSet presAssocID="{194D09D3-629E-4DD2-9127-67C8AA958862}" presName="childText" presStyleLbl="bgAcc1" presStyleIdx="4" presStyleCnt="6" custScaleX="103058" custScaleY="23682" custLinFactNeighborX="1646">
        <dgm:presLayoutVars>
          <dgm:bulletEnabled val="1"/>
        </dgm:presLayoutVars>
      </dgm:prSet>
      <dgm:spPr/>
    </dgm:pt>
    <dgm:pt modelId="{6511067B-5571-4439-A73F-8AA7D39CEE0D}" type="pres">
      <dgm:prSet presAssocID="{24D8FDF0-BDCC-43BC-AAAA-B63EF710A393}" presName="Name13" presStyleLbl="parChTrans1D2" presStyleIdx="5" presStyleCnt="6"/>
      <dgm:spPr/>
    </dgm:pt>
    <dgm:pt modelId="{23530556-43EF-46AE-AA03-945C9EA73EA0}" type="pres">
      <dgm:prSet presAssocID="{C9D14261-5D39-4CAF-9F19-5153493C6B28}" presName="childText" presStyleLbl="bgAcc1" presStyleIdx="5" presStyleCnt="6" custScaleX="103058" custScaleY="23682" custLinFactNeighborX="1646">
        <dgm:presLayoutVars>
          <dgm:bulletEnabled val="1"/>
        </dgm:presLayoutVars>
      </dgm:prSet>
      <dgm:spPr/>
    </dgm:pt>
  </dgm:ptLst>
  <dgm:cxnLst>
    <dgm:cxn modelId="{321D1F08-4121-4E60-B910-2F405BAED643}" type="presOf" srcId="{6AA83846-2478-497C-9964-930D6065B1E2}" destId="{1C51B92D-2AFA-48EB-A113-62629CA0BA80}" srcOrd="0" destOrd="0" presId="urn:microsoft.com/office/officeart/2005/8/layout/hierarchy3"/>
    <dgm:cxn modelId="{A0D2D812-445E-46AC-B0C0-D90BE484DF02}" type="presOf" srcId="{C9D14261-5D39-4CAF-9F19-5153493C6B28}" destId="{23530556-43EF-46AE-AA03-945C9EA73EA0}" srcOrd="0" destOrd="0" presId="urn:microsoft.com/office/officeart/2005/8/layout/hierarchy3"/>
    <dgm:cxn modelId="{73061A1B-138E-49A0-8A55-B42C8CB403BA}" srcId="{6AA83846-2478-497C-9964-930D6065B1E2}" destId="{F6B830D5-636A-4B11-872A-46FF971DC27F}" srcOrd="0" destOrd="0" parTransId="{AAD26379-3E20-4EE8-9A37-A53E86C13367}" sibTransId="{5A79EF34-7DBB-467A-9F29-6C3FC6DB5E6A}"/>
    <dgm:cxn modelId="{3E7DA52A-317C-457B-BFFC-B1EBFA62DF64}" type="presOf" srcId="{6AA83846-2478-497C-9964-930D6065B1E2}" destId="{FD1341CE-01B9-446C-8B67-DF6C27AC1CC1}" srcOrd="1" destOrd="0" presId="urn:microsoft.com/office/officeart/2005/8/layout/hierarchy3"/>
    <dgm:cxn modelId="{2D006F35-1E0E-4B88-B8A2-4318116C9CD2}" type="presOf" srcId="{2A89E9A4-2AAD-4DE3-8872-4B9348CC2C4D}" destId="{CD216971-EAC1-4012-BE4E-3D51833DA842}" srcOrd="0" destOrd="0" presId="urn:microsoft.com/office/officeart/2005/8/layout/hierarchy3"/>
    <dgm:cxn modelId="{E511C75E-3CA2-41C4-9E93-01D0A53495F0}" srcId="{6AA83846-2478-497C-9964-930D6065B1E2}" destId="{EBF24AB3-1695-4507-A8DF-B6CCBF75DCB8}" srcOrd="2" destOrd="0" parTransId="{A60B1541-7D93-4CB8-88EC-7E227A4CB9FC}" sibTransId="{A25E05F2-83D0-4ED8-8AFB-6E5A8E43B43E}"/>
    <dgm:cxn modelId="{D6D12B44-D05E-4C30-BD28-5AAE8F09B573}" srcId="{0814D7E8-2ED7-4161-8ABD-5DA4E7A93A3F}" destId="{3E5D4461-178D-4795-B22C-25BB675C5E9C}" srcOrd="1" destOrd="0" parTransId="{5BBCCD36-F3AA-4398-8968-F91CCC7489E7}" sibTransId="{13FEB444-CAB6-403B-828D-34E864C3BDF4}"/>
    <dgm:cxn modelId="{9B362C64-862B-4548-88B9-524AF34F45EC}" type="presOf" srcId="{AAD26379-3E20-4EE8-9A37-A53E86C13367}" destId="{05866CB4-EC6F-4DA7-90A1-BC0A7FB2EB2C}" srcOrd="0" destOrd="0" presId="urn:microsoft.com/office/officeart/2005/8/layout/hierarchy3"/>
    <dgm:cxn modelId="{BEB8DA66-9AE3-4385-8143-57112C8111F1}" srcId="{3E5D4461-178D-4795-B22C-25BB675C5E9C}" destId="{8F77AD87-10ED-4DDD-924D-6F531365776F}" srcOrd="0" destOrd="0" parTransId="{760073F6-7FE1-470C-AFD6-380FEF72C6E7}" sibTransId="{462B1295-3665-4529-95FC-50A128014192}"/>
    <dgm:cxn modelId="{30E76B6C-E5C8-4FDA-8953-AF8B2F57C473}" type="presOf" srcId="{8F77AD87-10ED-4DDD-924D-6F531365776F}" destId="{2D062FAF-CA99-46BA-A2A6-5BEE3DB136C6}" srcOrd="0" destOrd="0" presId="urn:microsoft.com/office/officeart/2005/8/layout/hierarchy3"/>
    <dgm:cxn modelId="{FDA7864E-17DC-47F7-B39E-58599832CC11}" srcId="{3E5D4461-178D-4795-B22C-25BB675C5E9C}" destId="{C9D14261-5D39-4CAF-9F19-5153493C6B28}" srcOrd="2" destOrd="0" parTransId="{24D8FDF0-BDCC-43BC-AAAA-B63EF710A393}" sibTransId="{FC32BECE-8ECB-49B9-ACE2-C54EDD134E40}"/>
    <dgm:cxn modelId="{8F2EBB52-ED3B-4816-A597-C94B666D2283}" type="presOf" srcId="{0814D7E8-2ED7-4161-8ABD-5DA4E7A93A3F}" destId="{521403F7-EC1D-415E-901C-973A24792CE4}" srcOrd="0" destOrd="0" presId="urn:microsoft.com/office/officeart/2005/8/layout/hierarchy3"/>
    <dgm:cxn modelId="{F9C80390-4772-4D6C-A029-F182FD2F3FB4}" type="presOf" srcId="{A60B1541-7D93-4CB8-88EC-7E227A4CB9FC}" destId="{B2CC9E5B-4F40-44E1-BDDB-5E2E1E98CFF7}" srcOrd="0" destOrd="0" presId="urn:microsoft.com/office/officeart/2005/8/layout/hierarchy3"/>
    <dgm:cxn modelId="{DD46E49A-05DC-4542-9890-3D271E5F9394}" type="presOf" srcId="{F6B830D5-636A-4B11-872A-46FF971DC27F}" destId="{A7649EE7-6840-4C41-B100-95A0554F2D53}" srcOrd="0" destOrd="0" presId="urn:microsoft.com/office/officeart/2005/8/layout/hierarchy3"/>
    <dgm:cxn modelId="{00AFBCA6-6127-4190-8366-0A6326D1D04F}" type="presOf" srcId="{7767E40B-455A-4B64-9736-71248F51840D}" destId="{D91BFBEC-57EA-4307-8C3D-1D140E7F253A}" srcOrd="0" destOrd="0" presId="urn:microsoft.com/office/officeart/2005/8/layout/hierarchy3"/>
    <dgm:cxn modelId="{340DB5A8-7B74-4178-899C-5075162A6A97}" srcId="{0814D7E8-2ED7-4161-8ABD-5DA4E7A93A3F}" destId="{6AA83846-2478-497C-9964-930D6065B1E2}" srcOrd="0" destOrd="0" parTransId="{8301FAFB-628F-43A8-85DB-752DFEF821A7}" sibTransId="{53FD2C77-AB33-4FE7-AFAF-CCA7CC5973C2}"/>
    <dgm:cxn modelId="{3CAC2BBA-11CB-4B25-8358-BC01460E9CFC}" srcId="{6AA83846-2478-497C-9964-930D6065B1E2}" destId="{2A89E9A4-2AAD-4DE3-8872-4B9348CC2C4D}" srcOrd="1" destOrd="0" parTransId="{7767E40B-455A-4B64-9736-71248F51840D}" sibTransId="{7C1E6BEA-0C51-41D5-B737-9DA8147A7808}"/>
    <dgm:cxn modelId="{24068BBA-311C-4074-B1DA-A0EC1691C577}" type="presOf" srcId="{F9C04439-A0FA-4993-933A-D08B1F36FE1F}" destId="{6526168D-E622-44FC-89AA-145456C3E1A9}" srcOrd="0" destOrd="0" presId="urn:microsoft.com/office/officeart/2005/8/layout/hierarchy3"/>
    <dgm:cxn modelId="{E09A4FCB-DD76-490A-A526-C859CDADAD1D}" type="presOf" srcId="{3E5D4461-178D-4795-B22C-25BB675C5E9C}" destId="{2E72B06D-F418-49CB-9333-55FB20EC5FFC}" srcOrd="0" destOrd="0" presId="urn:microsoft.com/office/officeart/2005/8/layout/hierarchy3"/>
    <dgm:cxn modelId="{48A202D7-D1E6-4FCE-91AB-21A7A3DC3D02}" type="presOf" srcId="{3E5D4461-178D-4795-B22C-25BB675C5E9C}" destId="{23604081-2647-4FF1-899B-80B821990693}" srcOrd="1" destOrd="0" presId="urn:microsoft.com/office/officeart/2005/8/layout/hierarchy3"/>
    <dgm:cxn modelId="{CCEE6DD7-DAE9-4586-A7F4-4C296E5C8648}" type="presOf" srcId="{EBF24AB3-1695-4507-A8DF-B6CCBF75DCB8}" destId="{D8E59707-47FF-4381-B9B6-407B83E0E3C7}" srcOrd="0" destOrd="0" presId="urn:microsoft.com/office/officeart/2005/8/layout/hierarchy3"/>
    <dgm:cxn modelId="{5BBC51DA-A5C4-4839-A536-E489D2EF6E12}" srcId="{3E5D4461-178D-4795-B22C-25BB675C5E9C}" destId="{194D09D3-629E-4DD2-9127-67C8AA958862}" srcOrd="1" destOrd="0" parTransId="{F9C04439-A0FA-4993-933A-D08B1F36FE1F}" sibTransId="{16CF7098-9AFE-43CA-AA7D-C70353A6DEE6}"/>
    <dgm:cxn modelId="{B84604EA-1342-4BCF-9A09-EABEAACF7611}" type="presOf" srcId="{760073F6-7FE1-470C-AFD6-380FEF72C6E7}" destId="{02B07488-8741-4A44-9F57-EC59115B69D8}" srcOrd="0" destOrd="0" presId="urn:microsoft.com/office/officeart/2005/8/layout/hierarchy3"/>
    <dgm:cxn modelId="{04F1B1FC-D7C0-4FEB-BD4D-AE0872BDCB40}" type="presOf" srcId="{24D8FDF0-BDCC-43BC-AAAA-B63EF710A393}" destId="{6511067B-5571-4439-A73F-8AA7D39CEE0D}" srcOrd="0" destOrd="0" presId="urn:microsoft.com/office/officeart/2005/8/layout/hierarchy3"/>
    <dgm:cxn modelId="{4BF859FF-C68A-4D78-890C-C9C94887F888}" type="presOf" srcId="{194D09D3-629E-4DD2-9127-67C8AA958862}" destId="{54E19F87-B714-4946-8506-12811A9EE180}" srcOrd="0" destOrd="0" presId="urn:microsoft.com/office/officeart/2005/8/layout/hierarchy3"/>
    <dgm:cxn modelId="{5140FCE2-ABFD-4618-B179-F90AE07AAFCD}" type="presParOf" srcId="{521403F7-EC1D-415E-901C-973A24792CE4}" destId="{A3E85425-6F98-4542-A48F-342146DB3781}" srcOrd="0" destOrd="0" presId="urn:microsoft.com/office/officeart/2005/8/layout/hierarchy3"/>
    <dgm:cxn modelId="{E9AFD475-5163-4CAD-9BCA-99028EAA6FB2}" type="presParOf" srcId="{A3E85425-6F98-4542-A48F-342146DB3781}" destId="{66BABC69-9954-4051-966C-DE4EDBABE0A5}" srcOrd="0" destOrd="0" presId="urn:microsoft.com/office/officeart/2005/8/layout/hierarchy3"/>
    <dgm:cxn modelId="{B03D0DBE-A0FF-437A-AB9D-68CDAF8C58A7}" type="presParOf" srcId="{66BABC69-9954-4051-966C-DE4EDBABE0A5}" destId="{1C51B92D-2AFA-48EB-A113-62629CA0BA80}" srcOrd="0" destOrd="0" presId="urn:microsoft.com/office/officeart/2005/8/layout/hierarchy3"/>
    <dgm:cxn modelId="{1FD8DD1C-CF3A-4C58-AFCF-1A636663A2C8}" type="presParOf" srcId="{66BABC69-9954-4051-966C-DE4EDBABE0A5}" destId="{FD1341CE-01B9-446C-8B67-DF6C27AC1CC1}" srcOrd="1" destOrd="0" presId="urn:microsoft.com/office/officeart/2005/8/layout/hierarchy3"/>
    <dgm:cxn modelId="{1B868DF1-74F7-470F-9B95-1751DD15DBE3}" type="presParOf" srcId="{A3E85425-6F98-4542-A48F-342146DB3781}" destId="{BF4BBB37-52BA-43A5-8B5B-18567D84358E}" srcOrd="1" destOrd="0" presId="urn:microsoft.com/office/officeart/2005/8/layout/hierarchy3"/>
    <dgm:cxn modelId="{BF00724A-F406-43BF-83C0-7D44FEF5D230}" type="presParOf" srcId="{BF4BBB37-52BA-43A5-8B5B-18567D84358E}" destId="{05866CB4-EC6F-4DA7-90A1-BC0A7FB2EB2C}" srcOrd="0" destOrd="0" presId="urn:microsoft.com/office/officeart/2005/8/layout/hierarchy3"/>
    <dgm:cxn modelId="{E9AB3255-E4AC-469A-A1A3-7E8044AE0E04}" type="presParOf" srcId="{BF4BBB37-52BA-43A5-8B5B-18567D84358E}" destId="{A7649EE7-6840-4C41-B100-95A0554F2D53}" srcOrd="1" destOrd="0" presId="urn:microsoft.com/office/officeart/2005/8/layout/hierarchy3"/>
    <dgm:cxn modelId="{CC1F1A78-3561-424B-82EB-1EF30A829FCC}" type="presParOf" srcId="{BF4BBB37-52BA-43A5-8B5B-18567D84358E}" destId="{D91BFBEC-57EA-4307-8C3D-1D140E7F253A}" srcOrd="2" destOrd="0" presId="urn:microsoft.com/office/officeart/2005/8/layout/hierarchy3"/>
    <dgm:cxn modelId="{D81C3F54-8FB9-4535-B68C-6B2BA21B883A}" type="presParOf" srcId="{BF4BBB37-52BA-43A5-8B5B-18567D84358E}" destId="{CD216971-EAC1-4012-BE4E-3D51833DA842}" srcOrd="3" destOrd="0" presId="urn:microsoft.com/office/officeart/2005/8/layout/hierarchy3"/>
    <dgm:cxn modelId="{3AE4DD92-D7C5-4EE8-861A-AA8E7B494595}" type="presParOf" srcId="{BF4BBB37-52BA-43A5-8B5B-18567D84358E}" destId="{B2CC9E5B-4F40-44E1-BDDB-5E2E1E98CFF7}" srcOrd="4" destOrd="0" presId="urn:microsoft.com/office/officeart/2005/8/layout/hierarchy3"/>
    <dgm:cxn modelId="{49548951-C1D3-4C28-B5BB-BEC123F9FEB3}" type="presParOf" srcId="{BF4BBB37-52BA-43A5-8B5B-18567D84358E}" destId="{D8E59707-47FF-4381-B9B6-407B83E0E3C7}" srcOrd="5" destOrd="0" presId="urn:microsoft.com/office/officeart/2005/8/layout/hierarchy3"/>
    <dgm:cxn modelId="{49C32EC4-CF66-479B-9E19-C2D2A9097AA2}" type="presParOf" srcId="{521403F7-EC1D-415E-901C-973A24792CE4}" destId="{280F5B48-30CA-4632-BA2D-13ECD90167F3}" srcOrd="1" destOrd="0" presId="urn:microsoft.com/office/officeart/2005/8/layout/hierarchy3"/>
    <dgm:cxn modelId="{6E24DE83-366A-4E32-9EFC-63CA249D887D}" type="presParOf" srcId="{280F5B48-30CA-4632-BA2D-13ECD90167F3}" destId="{D1D3DB14-0773-4A84-B630-5763D1148F2C}" srcOrd="0" destOrd="0" presId="urn:microsoft.com/office/officeart/2005/8/layout/hierarchy3"/>
    <dgm:cxn modelId="{2996B9FF-9E97-460A-9135-A47DEBAE0A99}" type="presParOf" srcId="{D1D3DB14-0773-4A84-B630-5763D1148F2C}" destId="{2E72B06D-F418-49CB-9333-55FB20EC5FFC}" srcOrd="0" destOrd="0" presId="urn:microsoft.com/office/officeart/2005/8/layout/hierarchy3"/>
    <dgm:cxn modelId="{A8527261-314A-48DA-BAC9-693881D04634}" type="presParOf" srcId="{D1D3DB14-0773-4A84-B630-5763D1148F2C}" destId="{23604081-2647-4FF1-899B-80B821990693}" srcOrd="1" destOrd="0" presId="urn:microsoft.com/office/officeart/2005/8/layout/hierarchy3"/>
    <dgm:cxn modelId="{016086B3-2755-4535-9556-101D3C747136}" type="presParOf" srcId="{280F5B48-30CA-4632-BA2D-13ECD90167F3}" destId="{DB1C0A83-9743-4DD7-AEC3-78181150A7EA}" srcOrd="1" destOrd="0" presId="urn:microsoft.com/office/officeart/2005/8/layout/hierarchy3"/>
    <dgm:cxn modelId="{7B5921E1-0FD1-4865-BF31-3895B2285103}" type="presParOf" srcId="{DB1C0A83-9743-4DD7-AEC3-78181150A7EA}" destId="{02B07488-8741-4A44-9F57-EC59115B69D8}" srcOrd="0" destOrd="0" presId="urn:microsoft.com/office/officeart/2005/8/layout/hierarchy3"/>
    <dgm:cxn modelId="{6337EC04-273D-473F-9383-356E0655230A}" type="presParOf" srcId="{DB1C0A83-9743-4DD7-AEC3-78181150A7EA}" destId="{2D062FAF-CA99-46BA-A2A6-5BEE3DB136C6}" srcOrd="1" destOrd="0" presId="urn:microsoft.com/office/officeart/2005/8/layout/hierarchy3"/>
    <dgm:cxn modelId="{150B5C4C-208C-46F1-A7DD-ECF99E8CA8B1}" type="presParOf" srcId="{DB1C0A83-9743-4DD7-AEC3-78181150A7EA}" destId="{6526168D-E622-44FC-89AA-145456C3E1A9}" srcOrd="2" destOrd="0" presId="urn:microsoft.com/office/officeart/2005/8/layout/hierarchy3"/>
    <dgm:cxn modelId="{AE338EB2-BB67-4E00-8CB6-9D00D26C5424}" type="presParOf" srcId="{DB1C0A83-9743-4DD7-AEC3-78181150A7EA}" destId="{54E19F87-B714-4946-8506-12811A9EE180}" srcOrd="3" destOrd="0" presId="urn:microsoft.com/office/officeart/2005/8/layout/hierarchy3"/>
    <dgm:cxn modelId="{77F48FD8-7599-42AE-928B-49CA2E70C1F5}" type="presParOf" srcId="{DB1C0A83-9743-4DD7-AEC3-78181150A7EA}" destId="{6511067B-5571-4439-A73F-8AA7D39CEE0D}" srcOrd="4" destOrd="0" presId="urn:microsoft.com/office/officeart/2005/8/layout/hierarchy3"/>
    <dgm:cxn modelId="{E3EB6112-AB08-4A5E-859A-A6D2719BA419}" type="presParOf" srcId="{DB1C0A83-9743-4DD7-AEC3-78181150A7EA}" destId="{23530556-43EF-46AE-AA03-945C9EA73EA0}" srcOrd="5" destOrd="0" presId="urn:microsoft.com/office/officeart/2005/8/layout/hierarchy3"/>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14D7E8-2ED7-4161-8ABD-5DA4E7A93A3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kumimoji="1" lang="ja-JP" altLang="en-US"/>
        </a:p>
      </dgm:t>
    </dgm:pt>
    <dgm:pt modelId="{6AA83846-2478-497C-9964-930D6065B1E2}">
      <dgm:prSet phldrT="[テキスト]" custT="1"/>
      <dgm:spPr>
        <a:solidFill>
          <a:srgbClr val="FBEFC5"/>
        </a:solidFill>
        <a:ln w="15875">
          <a:solidFill>
            <a:schemeClr val="tx1"/>
          </a:solidFill>
        </a:ln>
      </dgm:spPr>
      <dgm:t>
        <a:bodyPr/>
        <a:lstStyle/>
        <a:p>
          <a:r>
            <a:rPr kumimoji="1" lang="en-US" altLang="ja-JP" sz="1600">
              <a:solidFill>
                <a:schemeClr val="tx1"/>
              </a:solidFill>
              <a:latin typeface="Arial" panose="020B0604020202020204" pitchFamily="34" charset="0"/>
              <a:cs typeface="Arial" panose="020B0604020202020204" pitchFamily="34" charset="0"/>
            </a:rPr>
            <a:t>Submission</a:t>
          </a:r>
        </a:p>
      </dgm:t>
    </dgm:pt>
    <dgm:pt modelId="{8301FAFB-628F-43A8-85DB-752DFEF821A7}" type="parTrans" cxnId="{340DB5A8-7B74-4178-899C-5075162A6A97}">
      <dgm:prSet/>
      <dgm:spPr/>
      <dgm:t>
        <a:bodyPr/>
        <a:lstStyle/>
        <a:p>
          <a:endParaRPr kumimoji="1" lang="ja-JP" altLang="en-US"/>
        </a:p>
      </dgm:t>
    </dgm:pt>
    <dgm:pt modelId="{53FD2C77-AB33-4FE7-AFAF-CCA7CC5973C2}" type="sibTrans" cxnId="{340DB5A8-7B74-4178-899C-5075162A6A97}">
      <dgm:prSet/>
      <dgm:spPr/>
      <dgm:t>
        <a:bodyPr/>
        <a:lstStyle/>
        <a:p>
          <a:endParaRPr kumimoji="1" lang="ja-JP" altLang="en-US"/>
        </a:p>
      </dgm:t>
    </dgm:pt>
    <dgm:pt modelId="{F6B830D5-636A-4B11-872A-46FF971DC27F}">
      <dgm:prSet phldrT="[テキスト]" custT="1"/>
      <dgm:spPr>
        <a:solidFill>
          <a:srgbClr val="F5CBE8">
            <a:alpha val="89804"/>
          </a:srgbClr>
        </a:solidFill>
        <a:ln w="15875">
          <a:solidFill>
            <a:schemeClr val="tx1"/>
          </a:solidFill>
        </a:ln>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a:latin typeface="Arial" panose="020B0604020202020204" pitchFamily="34" charset="0"/>
            <a:cs typeface="Arial" panose="020B0604020202020204" pitchFamily="34" charset="0"/>
          </a:endParaRPr>
        </a:p>
      </dgm:t>
    </dgm:pt>
    <dgm:pt modelId="{AAD26379-3E20-4EE8-9A37-A53E86C13367}" type="parTrans" cxnId="{73061A1B-138E-49A0-8A55-B42C8CB403BA}">
      <dgm:prSet/>
      <dgm:spPr>
        <a:ln w="22225"/>
      </dgm:spPr>
      <dgm:t>
        <a:bodyPr/>
        <a:lstStyle/>
        <a:p>
          <a:endParaRPr kumimoji="1" lang="ja-JP" altLang="en-US"/>
        </a:p>
      </dgm:t>
    </dgm:pt>
    <dgm:pt modelId="{5A79EF34-7DBB-467A-9F29-6C3FC6DB5E6A}" type="sibTrans" cxnId="{73061A1B-138E-49A0-8A55-B42C8CB403BA}">
      <dgm:prSet/>
      <dgm:spPr/>
      <dgm:t>
        <a:bodyPr/>
        <a:lstStyle/>
        <a:p>
          <a:endParaRPr kumimoji="1" lang="ja-JP" altLang="en-US"/>
        </a:p>
      </dgm:t>
    </dgm:pt>
    <dgm:pt modelId="{2A89E9A4-2AAD-4DE3-8872-4B9348CC2C4D}">
      <dgm:prSet phldrT="[テキスト]" custT="1"/>
      <dgm:spPr>
        <a:solidFill>
          <a:srgbClr val="F5CBE8">
            <a:alpha val="89804"/>
          </a:srgbClr>
        </a:solidFill>
        <a:ln w="15875"/>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a:latin typeface="Arial" panose="020B0604020202020204" pitchFamily="34" charset="0"/>
            <a:cs typeface="Arial" panose="020B0604020202020204" pitchFamily="34" charset="0"/>
          </a:endParaRPr>
        </a:p>
      </dgm:t>
    </dgm:pt>
    <dgm:pt modelId="{7767E40B-455A-4B64-9736-71248F51840D}" type="parTrans" cxnId="{3CAC2BBA-11CB-4B25-8358-BC01460E9CFC}">
      <dgm:prSet/>
      <dgm:spPr>
        <a:ln w="22225">
          <a:solidFill>
            <a:schemeClr val="tx1"/>
          </a:solidFill>
        </a:ln>
      </dgm:spPr>
      <dgm:t>
        <a:bodyPr/>
        <a:lstStyle/>
        <a:p>
          <a:endParaRPr kumimoji="1" lang="ja-JP" altLang="en-US"/>
        </a:p>
      </dgm:t>
    </dgm:pt>
    <dgm:pt modelId="{7C1E6BEA-0C51-41D5-B737-9DA8147A7808}" type="sibTrans" cxnId="{3CAC2BBA-11CB-4B25-8358-BC01460E9CFC}">
      <dgm:prSet/>
      <dgm:spPr/>
      <dgm:t>
        <a:bodyPr/>
        <a:lstStyle/>
        <a:p>
          <a:endParaRPr kumimoji="1" lang="ja-JP" altLang="en-US"/>
        </a:p>
      </dgm:t>
    </dgm:pt>
    <dgm:pt modelId="{3E5D4461-178D-4795-B22C-25BB675C5E9C}">
      <dgm:prSet phldrT="[テキスト]" custT="1"/>
      <dgm:spPr>
        <a:solidFill>
          <a:srgbClr val="FBEFC5"/>
        </a:solidFill>
        <a:ln w="15875"/>
      </dgm:spPr>
      <dgm:t>
        <a:bodyPr/>
        <a:lstStyle/>
        <a:p>
          <a:r>
            <a:rPr kumimoji="1" lang="en-US" altLang="ja-JP" sz="1600">
              <a:solidFill>
                <a:schemeClr val="tx1"/>
              </a:solidFill>
              <a:latin typeface="Arial" panose="020B0604020202020204" pitchFamily="34" charset="0"/>
              <a:cs typeface="Arial" panose="020B0604020202020204" pitchFamily="34" charset="0"/>
            </a:rPr>
            <a:t>Submission</a:t>
          </a:r>
          <a:endParaRPr kumimoji="1" lang="ja-JP" altLang="en-US" sz="1600">
            <a:solidFill>
              <a:schemeClr val="tx1"/>
            </a:solidFill>
            <a:latin typeface="Arial" panose="020B0604020202020204" pitchFamily="34" charset="0"/>
            <a:cs typeface="Arial" panose="020B0604020202020204" pitchFamily="34" charset="0"/>
          </a:endParaRPr>
        </a:p>
      </dgm:t>
    </dgm:pt>
    <dgm:pt modelId="{5BBCCD36-F3AA-4398-8968-F91CCC7489E7}" type="parTrans" cxnId="{D6D12B44-D05E-4C30-BD28-5AAE8F09B573}">
      <dgm:prSet/>
      <dgm:spPr/>
      <dgm:t>
        <a:bodyPr/>
        <a:lstStyle/>
        <a:p>
          <a:endParaRPr kumimoji="1" lang="ja-JP" altLang="en-US"/>
        </a:p>
      </dgm:t>
    </dgm:pt>
    <dgm:pt modelId="{13FEB444-CAB6-403B-828D-34E864C3BDF4}" type="sibTrans" cxnId="{D6D12B44-D05E-4C30-BD28-5AAE8F09B573}">
      <dgm:prSet/>
      <dgm:spPr/>
      <dgm:t>
        <a:bodyPr/>
        <a:lstStyle/>
        <a:p>
          <a:endParaRPr kumimoji="1" lang="ja-JP" altLang="en-US"/>
        </a:p>
      </dgm:t>
    </dgm:pt>
    <dgm:pt modelId="{194D09D3-629E-4DD2-9127-67C8AA958862}">
      <dgm:prSet phldrT="[テキスト]" custT="1"/>
      <dgm:spPr>
        <a:solidFill>
          <a:srgbClr val="F5CBE8">
            <a:alpha val="89804"/>
          </a:srgbClr>
        </a:solidFill>
        <a:ln w="15875"/>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b="1">
            <a:latin typeface="Arial" panose="020B0604020202020204" pitchFamily="34" charset="0"/>
            <a:cs typeface="Arial" panose="020B0604020202020204" pitchFamily="34" charset="0"/>
          </a:endParaRPr>
        </a:p>
      </dgm:t>
    </dgm:pt>
    <dgm:pt modelId="{F9C04439-A0FA-4993-933A-D08B1F36FE1F}" type="parTrans" cxnId="{5BBC51DA-A5C4-4839-A536-E489D2EF6E12}">
      <dgm:prSet/>
      <dgm:spPr>
        <a:ln w="22225"/>
      </dgm:spPr>
      <dgm:t>
        <a:bodyPr/>
        <a:lstStyle/>
        <a:p>
          <a:endParaRPr kumimoji="1" lang="ja-JP" altLang="en-US"/>
        </a:p>
      </dgm:t>
    </dgm:pt>
    <dgm:pt modelId="{16CF7098-9AFE-43CA-AA7D-C70353A6DEE6}" type="sibTrans" cxnId="{5BBC51DA-A5C4-4839-A536-E489D2EF6E12}">
      <dgm:prSet/>
      <dgm:spPr/>
      <dgm:t>
        <a:bodyPr/>
        <a:lstStyle/>
        <a:p>
          <a:endParaRPr kumimoji="1" lang="ja-JP" altLang="en-US"/>
        </a:p>
      </dgm:t>
    </dgm:pt>
    <dgm:pt modelId="{EBF24AB3-1695-4507-A8DF-B6CCBF75DCB8}">
      <dgm:prSet phldrT="[テキスト]" custT="1"/>
      <dgm:spPr>
        <a:solidFill>
          <a:srgbClr val="F5CBE8">
            <a:alpha val="89804"/>
          </a:srgbClr>
        </a:solidFill>
        <a:ln w="15875"/>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a:latin typeface="Arial" panose="020B0604020202020204" pitchFamily="34" charset="0"/>
            <a:cs typeface="Arial" panose="020B0604020202020204" pitchFamily="34" charset="0"/>
          </a:endParaRPr>
        </a:p>
      </dgm:t>
    </dgm:pt>
    <dgm:pt modelId="{A60B1541-7D93-4CB8-88EC-7E227A4CB9FC}" type="parTrans" cxnId="{E511C75E-3CA2-41C4-9E93-01D0A53495F0}">
      <dgm:prSet/>
      <dgm:spPr>
        <a:ln w="22225">
          <a:solidFill>
            <a:schemeClr val="tx1"/>
          </a:solidFill>
        </a:ln>
      </dgm:spPr>
      <dgm:t>
        <a:bodyPr/>
        <a:lstStyle/>
        <a:p>
          <a:endParaRPr kumimoji="1" lang="ja-JP" altLang="en-US"/>
        </a:p>
      </dgm:t>
    </dgm:pt>
    <dgm:pt modelId="{A25E05F2-83D0-4ED8-8AFB-6E5A8E43B43E}" type="sibTrans" cxnId="{E511C75E-3CA2-41C4-9E93-01D0A53495F0}">
      <dgm:prSet/>
      <dgm:spPr/>
      <dgm:t>
        <a:bodyPr/>
        <a:lstStyle/>
        <a:p>
          <a:endParaRPr kumimoji="1" lang="ja-JP" altLang="en-US"/>
        </a:p>
      </dgm:t>
    </dgm:pt>
    <dgm:pt modelId="{C9D14261-5D39-4CAF-9F19-5153493C6B28}">
      <dgm:prSet phldrT="[テキスト]" custT="1"/>
      <dgm:spPr>
        <a:solidFill>
          <a:srgbClr val="F5CBE8">
            <a:alpha val="89804"/>
          </a:srgbClr>
        </a:solidFill>
        <a:ln w="15875"/>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b="1">
            <a:latin typeface="Arial" panose="020B0604020202020204" pitchFamily="34" charset="0"/>
            <a:cs typeface="Arial" panose="020B0604020202020204" pitchFamily="34" charset="0"/>
          </a:endParaRPr>
        </a:p>
      </dgm:t>
    </dgm:pt>
    <dgm:pt modelId="{24D8FDF0-BDCC-43BC-AAAA-B63EF710A393}" type="parTrans" cxnId="{FDA7864E-17DC-47F7-B39E-58599832CC11}">
      <dgm:prSet/>
      <dgm:spPr>
        <a:ln w="22225"/>
      </dgm:spPr>
      <dgm:t>
        <a:bodyPr/>
        <a:lstStyle/>
        <a:p>
          <a:endParaRPr kumimoji="1" lang="ja-JP" altLang="en-US"/>
        </a:p>
      </dgm:t>
    </dgm:pt>
    <dgm:pt modelId="{FC32BECE-8ECB-49B9-ACE2-C54EDD134E40}" type="sibTrans" cxnId="{FDA7864E-17DC-47F7-B39E-58599832CC11}">
      <dgm:prSet/>
      <dgm:spPr/>
      <dgm:t>
        <a:bodyPr/>
        <a:lstStyle/>
        <a:p>
          <a:endParaRPr kumimoji="1" lang="ja-JP" altLang="en-US"/>
        </a:p>
      </dgm:t>
    </dgm:pt>
    <dgm:pt modelId="{8F77AD87-10ED-4DDD-924D-6F531365776F}">
      <dgm:prSet phldrT="[テキスト]" custT="1"/>
      <dgm:spPr>
        <a:solidFill>
          <a:srgbClr val="F5CBE8">
            <a:alpha val="89804"/>
          </a:srgbClr>
        </a:solidFill>
        <a:ln w="15875"/>
      </dgm:spPr>
      <dgm:t>
        <a:bodyPr/>
        <a:lstStyle/>
        <a:p>
          <a:r>
            <a:rPr kumimoji="1" lang="en-US" altLang="ja-JP" sz="1400">
              <a:latin typeface="Arial" panose="020B0604020202020204" pitchFamily="34" charset="0"/>
              <a:cs typeface="Arial" panose="020B0604020202020204" pitchFamily="34" charset="0"/>
            </a:rPr>
            <a:t>Submission Unit</a:t>
          </a:r>
          <a:endParaRPr kumimoji="1" lang="ja-JP" altLang="en-US" sz="1400">
            <a:latin typeface="Arial" panose="020B0604020202020204" pitchFamily="34" charset="0"/>
            <a:cs typeface="Arial" panose="020B0604020202020204" pitchFamily="34" charset="0"/>
          </a:endParaRPr>
        </a:p>
      </dgm:t>
    </dgm:pt>
    <dgm:pt modelId="{462B1295-3665-4529-95FC-50A128014192}" type="sibTrans" cxnId="{BEB8DA66-9AE3-4385-8143-57112C8111F1}">
      <dgm:prSet/>
      <dgm:spPr/>
      <dgm:t>
        <a:bodyPr/>
        <a:lstStyle/>
        <a:p>
          <a:endParaRPr kumimoji="1" lang="ja-JP" altLang="en-US"/>
        </a:p>
      </dgm:t>
    </dgm:pt>
    <dgm:pt modelId="{760073F6-7FE1-470C-AFD6-380FEF72C6E7}" type="parTrans" cxnId="{BEB8DA66-9AE3-4385-8143-57112C8111F1}">
      <dgm:prSet/>
      <dgm:spPr>
        <a:ln w="22225"/>
      </dgm:spPr>
      <dgm:t>
        <a:bodyPr/>
        <a:lstStyle/>
        <a:p>
          <a:endParaRPr kumimoji="1" lang="ja-JP" altLang="en-US"/>
        </a:p>
      </dgm:t>
    </dgm:pt>
    <dgm:pt modelId="{521403F7-EC1D-415E-901C-973A24792CE4}" type="pres">
      <dgm:prSet presAssocID="{0814D7E8-2ED7-4161-8ABD-5DA4E7A93A3F}" presName="diagram" presStyleCnt="0">
        <dgm:presLayoutVars>
          <dgm:chPref val="1"/>
          <dgm:dir/>
          <dgm:animOne val="branch"/>
          <dgm:animLvl val="lvl"/>
          <dgm:resizeHandles/>
        </dgm:presLayoutVars>
      </dgm:prSet>
      <dgm:spPr/>
    </dgm:pt>
    <dgm:pt modelId="{A3E85425-6F98-4542-A48F-342146DB3781}" type="pres">
      <dgm:prSet presAssocID="{6AA83846-2478-497C-9964-930D6065B1E2}" presName="root" presStyleCnt="0"/>
      <dgm:spPr/>
    </dgm:pt>
    <dgm:pt modelId="{66BABC69-9954-4051-966C-DE4EDBABE0A5}" type="pres">
      <dgm:prSet presAssocID="{6AA83846-2478-497C-9964-930D6065B1E2}" presName="rootComposite" presStyleCnt="0"/>
      <dgm:spPr/>
    </dgm:pt>
    <dgm:pt modelId="{1C51B92D-2AFA-48EB-A113-62629CA0BA80}" type="pres">
      <dgm:prSet presAssocID="{6AA83846-2478-497C-9964-930D6065B1E2}" presName="rootText" presStyleLbl="node1" presStyleIdx="0" presStyleCnt="2" custScaleY="27868" custLinFactNeighborX="-509" custLinFactNeighborY="-6094"/>
      <dgm:spPr/>
    </dgm:pt>
    <dgm:pt modelId="{FD1341CE-01B9-446C-8B67-DF6C27AC1CC1}" type="pres">
      <dgm:prSet presAssocID="{6AA83846-2478-497C-9964-930D6065B1E2}" presName="rootConnector" presStyleLbl="node1" presStyleIdx="0" presStyleCnt="2"/>
      <dgm:spPr/>
    </dgm:pt>
    <dgm:pt modelId="{BF4BBB37-52BA-43A5-8B5B-18567D84358E}" type="pres">
      <dgm:prSet presAssocID="{6AA83846-2478-497C-9964-930D6065B1E2}" presName="childShape" presStyleCnt="0"/>
      <dgm:spPr/>
    </dgm:pt>
    <dgm:pt modelId="{05866CB4-EC6F-4DA7-90A1-BC0A7FB2EB2C}" type="pres">
      <dgm:prSet presAssocID="{AAD26379-3E20-4EE8-9A37-A53E86C13367}" presName="Name13" presStyleLbl="parChTrans1D2" presStyleIdx="0" presStyleCnt="6"/>
      <dgm:spPr/>
    </dgm:pt>
    <dgm:pt modelId="{A7649EE7-6840-4C41-B100-95A0554F2D53}" type="pres">
      <dgm:prSet presAssocID="{F6B830D5-636A-4B11-872A-46FF971DC27F}" presName="childText" presStyleLbl="bgAcc1" presStyleIdx="0" presStyleCnt="6" custScaleX="103058" custScaleY="23682" custLinFactNeighborX="5602">
        <dgm:presLayoutVars>
          <dgm:bulletEnabled val="1"/>
        </dgm:presLayoutVars>
      </dgm:prSet>
      <dgm:spPr/>
    </dgm:pt>
    <dgm:pt modelId="{D91BFBEC-57EA-4307-8C3D-1D140E7F253A}" type="pres">
      <dgm:prSet presAssocID="{7767E40B-455A-4B64-9736-71248F51840D}" presName="Name13" presStyleLbl="parChTrans1D2" presStyleIdx="1" presStyleCnt="6"/>
      <dgm:spPr/>
    </dgm:pt>
    <dgm:pt modelId="{CD216971-EAC1-4012-BE4E-3D51833DA842}" type="pres">
      <dgm:prSet presAssocID="{2A89E9A4-2AAD-4DE3-8872-4B9348CC2C4D}" presName="childText" presStyleLbl="bgAcc1" presStyleIdx="1" presStyleCnt="6" custScaleX="103058" custScaleY="23682" custLinFactNeighborX="5602">
        <dgm:presLayoutVars>
          <dgm:bulletEnabled val="1"/>
        </dgm:presLayoutVars>
      </dgm:prSet>
      <dgm:spPr/>
    </dgm:pt>
    <dgm:pt modelId="{B2CC9E5B-4F40-44E1-BDDB-5E2E1E98CFF7}" type="pres">
      <dgm:prSet presAssocID="{A60B1541-7D93-4CB8-88EC-7E227A4CB9FC}" presName="Name13" presStyleLbl="parChTrans1D2" presStyleIdx="2" presStyleCnt="6"/>
      <dgm:spPr/>
    </dgm:pt>
    <dgm:pt modelId="{D8E59707-47FF-4381-B9B6-407B83E0E3C7}" type="pres">
      <dgm:prSet presAssocID="{EBF24AB3-1695-4507-A8DF-B6CCBF75DCB8}" presName="childText" presStyleLbl="bgAcc1" presStyleIdx="2" presStyleCnt="6" custScaleX="103058" custScaleY="23682" custLinFactNeighborX="5602">
        <dgm:presLayoutVars>
          <dgm:bulletEnabled val="1"/>
        </dgm:presLayoutVars>
      </dgm:prSet>
      <dgm:spPr/>
    </dgm:pt>
    <dgm:pt modelId="{280F5B48-30CA-4632-BA2D-13ECD90167F3}" type="pres">
      <dgm:prSet presAssocID="{3E5D4461-178D-4795-B22C-25BB675C5E9C}" presName="root" presStyleCnt="0"/>
      <dgm:spPr/>
    </dgm:pt>
    <dgm:pt modelId="{D1D3DB14-0773-4A84-B630-5763D1148F2C}" type="pres">
      <dgm:prSet presAssocID="{3E5D4461-178D-4795-B22C-25BB675C5E9C}" presName="rootComposite" presStyleCnt="0"/>
      <dgm:spPr/>
    </dgm:pt>
    <dgm:pt modelId="{2E72B06D-F418-49CB-9333-55FB20EC5FFC}" type="pres">
      <dgm:prSet presAssocID="{3E5D4461-178D-4795-B22C-25BB675C5E9C}" presName="rootText" presStyleLbl="node1" presStyleIdx="1" presStyleCnt="2" custScaleY="27868" custLinFactNeighborX="-10487" custLinFactNeighborY="-3875"/>
      <dgm:spPr/>
    </dgm:pt>
    <dgm:pt modelId="{23604081-2647-4FF1-899B-80B821990693}" type="pres">
      <dgm:prSet presAssocID="{3E5D4461-178D-4795-B22C-25BB675C5E9C}" presName="rootConnector" presStyleLbl="node1" presStyleIdx="1" presStyleCnt="2"/>
      <dgm:spPr/>
    </dgm:pt>
    <dgm:pt modelId="{DB1C0A83-9743-4DD7-AEC3-78181150A7EA}" type="pres">
      <dgm:prSet presAssocID="{3E5D4461-178D-4795-B22C-25BB675C5E9C}" presName="childShape" presStyleCnt="0"/>
      <dgm:spPr/>
    </dgm:pt>
    <dgm:pt modelId="{02B07488-8741-4A44-9F57-EC59115B69D8}" type="pres">
      <dgm:prSet presAssocID="{760073F6-7FE1-470C-AFD6-380FEF72C6E7}" presName="Name13" presStyleLbl="parChTrans1D2" presStyleIdx="3" presStyleCnt="6"/>
      <dgm:spPr/>
    </dgm:pt>
    <dgm:pt modelId="{2D062FAF-CA99-46BA-A2A6-5BEE3DB136C6}" type="pres">
      <dgm:prSet presAssocID="{8F77AD87-10ED-4DDD-924D-6F531365776F}" presName="childText" presStyleLbl="bgAcc1" presStyleIdx="3" presStyleCnt="6" custScaleX="103058" custScaleY="23682" custLinFactNeighborX="1714" custLinFactNeighborY="-5274">
        <dgm:presLayoutVars>
          <dgm:bulletEnabled val="1"/>
        </dgm:presLayoutVars>
      </dgm:prSet>
      <dgm:spPr/>
    </dgm:pt>
    <dgm:pt modelId="{6526168D-E622-44FC-89AA-145456C3E1A9}" type="pres">
      <dgm:prSet presAssocID="{F9C04439-A0FA-4993-933A-D08B1F36FE1F}" presName="Name13" presStyleLbl="parChTrans1D2" presStyleIdx="4" presStyleCnt="6"/>
      <dgm:spPr/>
    </dgm:pt>
    <dgm:pt modelId="{54E19F87-B714-4946-8506-12811A9EE180}" type="pres">
      <dgm:prSet presAssocID="{194D09D3-629E-4DD2-9127-67C8AA958862}" presName="childText" presStyleLbl="bgAcc1" presStyleIdx="4" presStyleCnt="6" custScaleX="103058" custScaleY="23682" custLinFactNeighborX="1646">
        <dgm:presLayoutVars>
          <dgm:bulletEnabled val="1"/>
        </dgm:presLayoutVars>
      </dgm:prSet>
      <dgm:spPr/>
    </dgm:pt>
    <dgm:pt modelId="{6511067B-5571-4439-A73F-8AA7D39CEE0D}" type="pres">
      <dgm:prSet presAssocID="{24D8FDF0-BDCC-43BC-AAAA-B63EF710A393}" presName="Name13" presStyleLbl="parChTrans1D2" presStyleIdx="5" presStyleCnt="6"/>
      <dgm:spPr/>
    </dgm:pt>
    <dgm:pt modelId="{23530556-43EF-46AE-AA03-945C9EA73EA0}" type="pres">
      <dgm:prSet presAssocID="{C9D14261-5D39-4CAF-9F19-5153493C6B28}" presName="childText" presStyleLbl="bgAcc1" presStyleIdx="5" presStyleCnt="6" custScaleX="103058" custScaleY="23682" custLinFactNeighborX="1646">
        <dgm:presLayoutVars>
          <dgm:bulletEnabled val="1"/>
        </dgm:presLayoutVars>
      </dgm:prSet>
      <dgm:spPr/>
    </dgm:pt>
  </dgm:ptLst>
  <dgm:cxnLst>
    <dgm:cxn modelId="{321D1F08-4121-4E60-B910-2F405BAED643}" type="presOf" srcId="{6AA83846-2478-497C-9964-930D6065B1E2}" destId="{1C51B92D-2AFA-48EB-A113-62629CA0BA80}" srcOrd="0" destOrd="0" presId="urn:microsoft.com/office/officeart/2005/8/layout/hierarchy3"/>
    <dgm:cxn modelId="{A0D2D812-445E-46AC-B0C0-D90BE484DF02}" type="presOf" srcId="{C9D14261-5D39-4CAF-9F19-5153493C6B28}" destId="{23530556-43EF-46AE-AA03-945C9EA73EA0}" srcOrd="0" destOrd="0" presId="urn:microsoft.com/office/officeart/2005/8/layout/hierarchy3"/>
    <dgm:cxn modelId="{73061A1B-138E-49A0-8A55-B42C8CB403BA}" srcId="{6AA83846-2478-497C-9964-930D6065B1E2}" destId="{F6B830D5-636A-4B11-872A-46FF971DC27F}" srcOrd="0" destOrd="0" parTransId="{AAD26379-3E20-4EE8-9A37-A53E86C13367}" sibTransId="{5A79EF34-7DBB-467A-9F29-6C3FC6DB5E6A}"/>
    <dgm:cxn modelId="{3E7DA52A-317C-457B-BFFC-B1EBFA62DF64}" type="presOf" srcId="{6AA83846-2478-497C-9964-930D6065B1E2}" destId="{FD1341CE-01B9-446C-8B67-DF6C27AC1CC1}" srcOrd="1" destOrd="0" presId="urn:microsoft.com/office/officeart/2005/8/layout/hierarchy3"/>
    <dgm:cxn modelId="{2D006F35-1E0E-4B88-B8A2-4318116C9CD2}" type="presOf" srcId="{2A89E9A4-2AAD-4DE3-8872-4B9348CC2C4D}" destId="{CD216971-EAC1-4012-BE4E-3D51833DA842}" srcOrd="0" destOrd="0" presId="urn:microsoft.com/office/officeart/2005/8/layout/hierarchy3"/>
    <dgm:cxn modelId="{E511C75E-3CA2-41C4-9E93-01D0A53495F0}" srcId="{6AA83846-2478-497C-9964-930D6065B1E2}" destId="{EBF24AB3-1695-4507-A8DF-B6CCBF75DCB8}" srcOrd="2" destOrd="0" parTransId="{A60B1541-7D93-4CB8-88EC-7E227A4CB9FC}" sibTransId="{A25E05F2-83D0-4ED8-8AFB-6E5A8E43B43E}"/>
    <dgm:cxn modelId="{D6D12B44-D05E-4C30-BD28-5AAE8F09B573}" srcId="{0814D7E8-2ED7-4161-8ABD-5DA4E7A93A3F}" destId="{3E5D4461-178D-4795-B22C-25BB675C5E9C}" srcOrd="1" destOrd="0" parTransId="{5BBCCD36-F3AA-4398-8968-F91CCC7489E7}" sibTransId="{13FEB444-CAB6-403B-828D-34E864C3BDF4}"/>
    <dgm:cxn modelId="{9B362C64-862B-4548-88B9-524AF34F45EC}" type="presOf" srcId="{AAD26379-3E20-4EE8-9A37-A53E86C13367}" destId="{05866CB4-EC6F-4DA7-90A1-BC0A7FB2EB2C}" srcOrd="0" destOrd="0" presId="urn:microsoft.com/office/officeart/2005/8/layout/hierarchy3"/>
    <dgm:cxn modelId="{BEB8DA66-9AE3-4385-8143-57112C8111F1}" srcId="{3E5D4461-178D-4795-B22C-25BB675C5E9C}" destId="{8F77AD87-10ED-4DDD-924D-6F531365776F}" srcOrd="0" destOrd="0" parTransId="{760073F6-7FE1-470C-AFD6-380FEF72C6E7}" sibTransId="{462B1295-3665-4529-95FC-50A128014192}"/>
    <dgm:cxn modelId="{30E76B6C-E5C8-4FDA-8953-AF8B2F57C473}" type="presOf" srcId="{8F77AD87-10ED-4DDD-924D-6F531365776F}" destId="{2D062FAF-CA99-46BA-A2A6-5BEE3DB136C6}" srcOrd="0" destOrd="0" presId="urn:microsoft.com/office/officeart/2005/8/layout/hierarchy3"/>
    <dgm:cxn modelId="{FDA7864E-17DC-47F7-B39E-58599832CC11}" srcId="{3E5D4461-178D-4795-B22C-25BB675C5E9C}" destId="{C9D14261-5D39-4CAF-9F19-5153493C6B28}" srcOrd="2" destOrd="0" parTransId="{24D8FDF0-BDCC-43BC-AAAA-B63EF710A393}" sibTransId="{FC32BECE-8ECB-49B9-ACE2-C54EDD134E40}"/>
    <dgm:cxn modelId="{8F2EBB52-ED3B-4816-A597-C94B666D2283}" type="presOf" srcId="{0814D7E8-2ED7-4161-8ABD-5DA4E7A93A3F}" destId="{521403F7-EC1D-415E-901C-973A24792CE4}" srcOrd="0" destOrd="0" presId="urn:microsoft.com/office/officeart/2005/8/layout/hierarchy3"/>
    <dgm:cxn modelId="{F9C80390-4772-4D6C-A029-F182FD2F3FB4}" type="presOf" srcId="{A60B1541-7D93-4CB8-88EC-7E227A4CB9FC}" destId="{B2CC9E5B-4F40-44E1-BDDB-5E2E1E98CFF7}" srcOrd="0" destOrd="0" presId="urn:microsoft.com/office/officeart/2005/8/layout/hierarchy3"/>
    <dgm:cxn modelId="{DD46E49A-05DC-4542-9890-3D271E5F9394}" type="presOf" srcId="{F6B830D5-636A-4B11-872A-46FF971DC27F}" destId="{A7649EE7-6840-4C41-B100-95A0554F2D53}" srcOrd="0" destOrd="0" presId="urn:microsoft.com/office/officeart/2005/8/layout/hierarchy3"/>
    <dgm:cxn modelId="{00AFBCA6-6127-4190-8366-0A6326D1D04F}" type="presOf" srcId="{7767E40B-455A-4B64-9736-71248F51840D}" destId="{D91BFBEC-57EA-4307-8C3D-1D140E7F253A}" srcOrd="0" destOrd="0" presId="urn:microsoft.com/office/officeart/2005/8/layout/hierarchy3"/>
    <dgm:cxn modelId="{340DB5A8-7B74-4178-899C-5075162A6A97}" srcId="{0814D7E8-2ED7-4161-8ABD-5DA4E7A93A3F}" destId="{6AA83846-2478-497C-9964-930D6065B1E2}" srcOrd="0" destOrd="0" parTransId="{8301FAFB-628F-43A8-85DB-752DFEF821A7}" sibTransId="{53FD2C77-AB33-4FE7-AFAF-CCA7CC5973C2}"/>
    <dgm:cxn modelId="{3CAC2BBA-11CB-4B25-8358-BC01460E9CFC}" srcId="{6AA83846-2478-497C-9964-930D6065B1E2}" destId="{2A89E9A4-2AAD-4DE3-8872-4B9348CC2C4D}" srcOrd="1" destOrd="0" parTransId="{7767E40B-455A-4B64-9736-71248F51840D}" sibTransId="{7C1E6BEA-0C51-41D5-B737-9DA8147A7808}"/>
    <dgm:cxn modelId="{24068BBA-311C-4074-B1DA-A0EC1691C577}" type="presOf" srcId="{F9C04439-A0FA-4993-933A-D08B1F36FE1F}" destId="{6526168D-E622-44FC-89AA-145456C3E1A9}" srcOrd="0" destOrd="0" presId="urn:microsoft.com/office/officeart/2005/8/layout/hierarchy3"/>
    <dgm:cxn modelId="{E09A4FCB-DD76-490A-A526-C859CDADAD1D}" type="presOf" srcId="{3E5D4461-178D-4795-B22C-25BB675C5E9C}" destId="{2E72B06D-F418-49CB-9333-55FB20EC5FFC}" srcOrd="0" destOrd="0" presId="urn:microsoft.com/office/officeart/2005/8/layout/hierarchy3"/>
    <dgm:cxn modelId="{48A202D7-D1E6-4FCE-91AB-21A7A3DC3D02}" type="presOf" srcId="{3E5D4461-178D-4795-B22C-25BB675C5E9C}" destId="{23604081-2647-4FF1-899B-80B821990693}" srcOrd="1" destOrd="0" presId="urn:microsoft.com/office/officeart/2005/8/layout/hierarchy3"/>
    <dgm:cxn modelId="{CCEE6DD7-DAE9-4586-A7F4-4C296E5C8648}" type="presOf" srcId="{EBF24AB3-1695-4507-A8DF-B6CCBF75DCB8}" destId="{D8E59707-47FF-4381-B9B6-407B83E0E3C7}" srcOrd="0" destOrd="0" presId="urn:microsoft.com/office/officeart/2005/8/layout/hierarchy3"/>
    <dgm:cxn modelId="{5BBC51DA-A5C4-4839-A536-E489D2EF6E12}" srcId="{3E5D4461-178D-4795-B22C-25BB675C5E9C}" destId="{194D09D3-629E-4DD2-9127-67C8AA958862}" srcOrd="1" destOrd="0" parTransId="{F9C04439-A0FA-4993-933A-D08B1F36FE1F}" sibTransId="{16CF7098-9AFE-43CA-AA7D-C70353A6DEE6}"/>
    <dgm:cxn modelId="{B84604EA-1342-4BCF-9A09-EABEAACF7611}" type="presOf" srcId="{760073F6-7FE1-470C-AFD6-380FEF72C6E7}" destId="{02B07488-8741-4A44-9F57-EC59115B69D8}" srcOrd="0" destOrd="0" presId="urn:microsoft.com/office/officeart/2005/8/layout/hierarchy3"/>
    <dgm:cxn modelId="{04F1B1FC-D7C0-4FEB-BD4D-AE0872BDCB40}" type="presOf" srcId="{24D8FDF0-BDCC-43BC-AAAA-B63EF710A393}" destId="{6511067B-5571-4439-A73F-8AA7D39CEE0D}" srcOrd="0" destOrd="0" presId="urn:microsoft.com/office/officeart/2005/8/layout/hierarchy3"/>
    <dgm:cxn modelId="{4BF859FF-C68A-4D78-890C-C9C94887F888}" type="presOf" srcId="{194D09D3-629E-4DD2-9127-67C8AA958862}" destId="{54E19F87-B714-4946-8506-12811A9EE180}" srcOrd="0" destOrd="0" presId="urn:microsoft.com/office/officeart/2005/8/layout/hierarchy3"/>
    <dgm:cxn modelId="{5140FCE2-ABFD-4618-B179-F90AE07AAFCD}" type="presParOf" srcId="{521403F7-EC1D-415E-901C-973A24792CE4}" destId="{A3E85425-6F98-4542-A48F-342146DB3781}" srcOrd="0" destOrd="0" presId="urn:microsoft.com/office/officeart/2005/8/layout/hierarchy3"/>
    <dgm:cxn modelId="{E9AFD475-5163-4CAD-9BCA-99028EAA6FB2}" type="presParOf" srcId="{A3E85425-6F98-4542-A48F-342146DB3781}" destId="{66BABC69-9954-4051-966C-DE4EDBABE0A5}" srcOrd="0" destOrd="0" presId="urn:microsoft.com/office/officeart/2005/8/layout/hierarchy3"/>
    <dgm:cxn modelId="{B03D0DBE-A0FF-437A-AB9D-68CDAF8C58A7}" type="presParOf" srcId="{66BABC69-9954-4051-966C-DE4EDBABE0A5}" destId="{1C51B92D-2AFA-48EB-A113-62629CA0BA80}" srcOrd="0" destOrd="0" presId="urn:microsoft.com/office/officeart/2005/8/layout/hierarchy3"/>
    <dgm:cxn modelId="{1FD8DD1C-CF3A-4C58-AFCF-1A636663A2C8}" type="presParOf" srcId="{66BABC69-9954-4051-966C-DE4EDBABE0A5}" destId="{FD1341CE-01B9-446C-8B67-DF6C27AC1CC1}" srcOrd="1" destOrd="0" presId="urn:microsoft.com/office/officeart/2005/8/layout/hierarchy3"/>
    <dgm:cxn modelId="{1B868DF1-74F7-470F-9B95-1751DD15DBE3}" type="presParOf" srcId="{A3E85425-6F98-4542-A48F-342146DB3781}" destId="{BF4BBB37-52BA-43A5-8B5B-18567D84358E}" srcOrd="1" destOrd="0" presId="urn:microsoft.com/office/officeart/2005/8/layout/hierarchy3"/>
    <dgm:cxn modelId="{BF00724A-F406-43BF-83C0-7D44FEF5D230}" type="presParOf" srcId="{BF4BBB37-52BA-43A5-8B5B-18567D84358E}" destId="{05866CB4-EC6F-4DA7-90A1-BC0A7FB2EB2C}" srcOrd="0" destOrd="0" presId="urn:microsoft.com/office/officeart/2005/8/layout/hierarchy3"/>
    <dgm:cxn modelId="{E9AB3255-E4AC-469A-A1A3-7E8044AE0E04}" type="presParOf" srcId="{BF4BBB37-52BA-43A5-8B5B-18567D84358E}" destId="{A7649EE7-6840-4C41-B100-95A0554F2D53}" srcOrd="1" destOrd="0" presId="urn:microsoft.com/office/officeart/2005/8/layout/hierarchy3"/>
    <dgm:cxn modelId="{CC1F1A78-3561-424B-82EB-1EF30A829FCC}" type="presParOf" srcId="{BF4BBB37-52BA-43A5-8B5B-18567D84358E}" destId="{D91BFBEC-57EA-4307-8C3D-1D140E7F253A}" srcOrd="2" destOrd="0" presId="urn:microsoft.com/office/officeart/2005/8/layout/hierarchy3"/>
    <dgm:cxn modelId="{D81C3F54-8FB9-4535-B68C-6B2BA21B883A}" type="presParOf" srcId="{BF4BBB37-52BA-43A5-8B5B-18567D84358E}" destId="{CD216971-EAC1-4012-BE4E-3D51833DA842}" srcOrd="3" destOrd="0" presId="urn:microsoft.com/office/officeart/2005/8/layout/hierarchy3"/>
    <dgm:cxn modelId="{3AE4DD92-D7C5-4EE8-861A-AA8E7B494595}" type="presParOf" srcId="{BF4BBB37-52BA-43A5-8B5B-18567D84358E}" destId="{B2CC9E5B-4F40-44E1-BDDB-5E2E1E98CFF7}" srcOrd="4" destOrd="0" presId="urn:microsoft.com/office/officeart/2005/8/layout/hierarchy3"/>
    <dgm:cxn modelId="{49548951-C1D3-4C28-B5BB-BEC123F9FEB3}" type="presParOf" srcId="{BF4BBB37-52BA-43A5-8B5B-18567D84358E}" destId="{D8E59707-47FF-4381-B9B6-407B83E0E3C7}" srcOrd="5" destOrd="0" presId="urn:microsoft.com/office/officeart/2005/8/layout/hierarchy3"/>
    <dgm:cxn modelId="{49C32EC4-CF66-479B-9E19-C2D2A9097AA2}" type="presParOf" srcId="{521403F7-EC1D-415E-901C-973A24792CE4}" destId="{280F5B48-30CA-4632-BA2D-13ECD90167F3}" srcOrd="1" destOrd="0" presId="urn:microsoft.com/office/officeart/2005/8/layout/hierarchy3"/>
    <dgm:cxn modelId="{6E24DE83-366A-4E32-9EFC-63CA249D887D}" type="presParOf" srcId="{280F5B48-30CA-4632-BA2D-13ECD90167F3}" destId="{D1D3DB14-0773-4A84-B630-5763D1148F2C}" srcOrd="0" destOrd="0" presId="urn:microsoft.com/office/officeart/2005/8/layout/hierarchy3"/>
    <dgm:cxn modelId="{2996B9FF-9E97-460A-9135-A47DEBAE0A99}" type="presParOf" srcId="{D1D3DB14-0773-4A84-B630-5763D1148F2C}" destId="{2E72B06D-F418-49CB-9333-55FB20EC5FFC}" srcOrd="0" destOrd="0" presId="urn:microsoft.com/office/officeart/2005/8/layout/hierarchy3"/>
    <dgm:cxn modelId="{A8527261-314A-48DA-BAC9-693881D04634}" type="presParOf" srcId="{D1D3DB14-0773-4A84-B630-5763D1148F2C}" destId="{23604081-2647-4FF1-899B-80B821990693}" srcOrd="1" destOrd="0" presId="urn:microsoft.com/office/officeart/2005/8/layout/hierarchy3"/>
    <dgm:cxn modelId="{016086B3-2755-4535-9556-101D3C747136}" type="presParOf" srcId="{280F5B48-30CA-4632-BA2D-13ECD90167F3}" destId="{DB1C0A83-9743-4DD7-AEC3-78181150A7EA}" srcOrd="1" destOrd="0" presId="urn:microsoft.com/office/officeart/2005/8/layout/hierarchy3"/>
    <dgm:cxn modelId="{7B5921E1-0FD1-4865-BF31-3895B2285103}" type="presParOf" srcId="{DB1C0A83-9743-4DD7-AEC3-78181150A7EA}" destId="{02B07488-8741-4A44-9F57-EC59115B69D8}" srcOrd="0" destOrd="0" presId="urn:microsoft.com/office/officeart/2005/8/layout/hierarchy3"/>
    <dgm:cxn modelId="{6337EC04-273D-473F-9383-356E0655230A}" type="presParOf" srcId="{DB1C0A83-9743-4DD7-AEC3-78181150A7EA}" destId="{2D062FAF-CA99-46BA-A2A6-5BEE3DB136C6}" srcOrd="1" destOrd="0" presId="urn:microsoft.com/office/officeart/2005/8/layout/hierarchy3"/>
    <dgm:cxn modelId="{150B5C4C-208C-46F1-A7DD-ECF99E8CA8B1}" type="presParOf" srcId="{DB1C0A83-9743-4DD7-AEC3-78181150A7EA}" destId="{6526168D-E622-44FC-89AA-145456C3E1A9}" srcOrd="2" destOrd="0" presId="urn:microsoft.com/office/officeart/2005/8/layout/hierarchy3"/>
    <dgm:cxn modelId="{AE338EB2-BB67-4E00-8CB6-9D00D26C5424}" type="presParOf" srcId="{DB1C0A83-9743-4DD7-AEC3-78181150A7EA}" destId="{54E19F87-B714-4946-8506-12811A9EE180}" srcOrd="3" destOrd="0" presId="urn:microsoft.com/office/officeart/2005/8/layout/hierarchy3"/>
    <dgm:cxn modelId="{77F48FD8-7599-42AE-928B-49CA2E70C1F5}" type="presParOf" srcId="{DB1C0A83-9743-4DD7-AEC3-78181150A7EA}" destId="{6511067B-5571-4439-A73F-8AA7D39CEE0D}" srcOrd="4" destOrd="0" presId="urn:microsoft.com/office/officeart/2005/8/layout/hierarchy3"/>
    <dgm:cxn modelId="{E3EB6112-AB08-4A5E-859A-A6D2719BA419}" type="presParOf" srcId="{DB1C0A83-9743-4DD7-AEC3-78181150A7EA}" destId="{23530556-43EF-46AE-AA03-945C9EA73EA0}" srcOrd="5" destOrd="0" presId="urn:microsoft.com/office/officeart/2005/8/layout/hierarchy3"/>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4B43A-31CE-42EC-B49D-1AC9F780AAC1}">
      <dsp:nvSpPr>
        <dsp:cNvPr id="0" name=""/>
        <dsp:cNvSpPr/>
      </dsp:nvSpPr>
      <dsp:spPr>
        <a:xfrm>
          <a:off x="0" y="356086"/>
          <a:ext cx="11055350" cy="1480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018" tIns="416560" rIns="858018" bIns="142240" numCol="1" spcCol="1270" anchor="t" anchorCtr="0">
          <a:noAutofit/>
        </a:bodyPr>
        <a:lstStyle/>
        <a:p>
          <a:pPr marL="0" lvl="1" indent="0" algn="l" defTabSz="889000">
            <a:lnSpc>
              <a:spcPct val="90000"/>
            </a:lnSpc>
            <a:spcBef>
              <a:spcPct val="0"/>
            </a:spcBef>
            <a:spcAft>
              <a:spcPct val="15000"/>
            </a:spcAft>
            <a:buNone/>
          </a:pPr>
          <a:r>
            <a:rPr kumimoji="1" lang="ja-JP" altLang="en-US" sz="2000" kern="1200" dirty="0">
              <a:latin typeface="メイリオ" panose="020B0604030504040204" pitchFamily="50" charset="-128"/>
              <a:ea typeface="メイリオ" panose="020B0604030504040204" pitchFamily="50" charset="-128"/>
            </a:rPr>
            <a:t>文書が審査当局に提出され，その文書が審査当局によって正しく保持されている場合，以降の提出では一意の識別子を使用してその文書を利用できる</a:t>
          </a:r>
        </a:p>
      </dsp:txBody>
      <dsp:txXfrm>
        <a:off x="0" y="356086"/>
        <a:ext cx="11055350" cy="1480500"/>
      </dsp:txXfrm>
    </dsp:sp>
    <dsp:sp modelId="{C08AA5BA-30F0-4F78-BC0C-FA90BFAF2F92}">
      <dsp:nvSpPr>
        <dsp:cNvPr id="0" name=""/>
        <dsp:cNvSpPr/>
      </dsp:nvSpPr>
      <dsp:spPr>
        <a:xfrm>
          <a:off x="552767" y="60886"/>
          <a:ext cx="7738745"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506" tIns="0" rIns="292506" bIns="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a:latin typeface="メイリオ" panose="020B0604030504040204" pitchFamily="50" charset="-128"/>
              <a:ea typeface="メイリオ" panose="020B0604030504040204" pitchFamily="50" charset="-128"/>
            </a:rPr>
            <a:t>文書の再利用</a:t>
          </a:r>
        </a:p>
      </dsp:txBody>
      <dsp:txXfrm>
        <a:off x="581588" y="89707"/>
        <a:ext cx="7681103" cy="532758"/>
      </dsp:txXfrm>
    </dsp:sp>
    <dsp:sp modelId="{07B6BF48-0CAA-43E8-99FE-0712855A3014}">
      <dsp:nvSpPr>
        <dsp:cNvPr id="0" name=""/>
        <dsp:cNvSpPr/>
      </dsp:nvSpPr>
      <dsp:spPr>
        <a:xfrm>
          <a:off x="0" y="2239786"/>
          <a:ext cx="11055350" cy="1039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018" tIns="416560" rIns="858018" bIns="142240" numCol="1" spcCol="1270" anchor="t" anchorCtr="0">
          <a:noAutofit/>
        </a:bodyPr>
        <a:lstStyle/>
        <a:p>
          <a:pPr marL="228600" lvl="1" indent="-228600" algn="l" defTabSz="889000">
            <a:lnSpc>
              <a:spcPct val="90000"/>
            </a:lnSpc>
            <a:spcBef>
              <a:spcPct val="0"/>
            </a:spcBef>
            <a:spcAft>
              <a:spcPct val="15000"/>
            </a:spcAft>
            <a:buNone/>
          </a:pPr>
          <a:r>
            <a:rPr kumimoji="1" lang="ja-JP" altLang="en-US" sz="2000" kern="1200">
              <a:latin typeface="メイリオ" panose="020B0604030504040204" pitchFamily="50" charset="-128"/>
              <a:ea typeface="メイリオ" panose="020B0604030504040204" pitchFamily="50" charset="-128"/>
            </a:rPr>
            <a:t>文書及びメタデータのバージョンを管理できる</a:t>
          </a:r>
        </a:p>
      </dsp:txBody>
      <dsp:txXfrm>
        <a:off x="0" y="2239786"/>
        <a:ext cx="11055350" cy="1039500"/>
      </dsp:txXfrm>
    </dsp:sp>
    <dsp:sp modelId="{4162EE3C-DDCA-4D6E-B749-74096395778A}">
      <dsp:nvSpPr>
        <dsp:cNvPr id="0" name=""/>
        <dsp:cNvSpPr/>
      </dsp:nvSpPr>
      <dsp:spPr>
        <a:xfrm>
          <a:off x="552767" y="1944586"/>
          <a:ext cx="7738745"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506" tIns="0" rIns="292506" bIns="0" numCol="1" spcCol="1270" anchor="ctr" anchorCtr="0">
          <a:noAutofit/>
        </a:bodyPr>
        <a:lstStyle/>
        <a:p>
          <a:pPr marL="0" lvl="0" indent="0" algn="l" defTabSz="889000">
            <a:lnSpc>
              <a:spcPct val="90000"/>
            </a:lnSpc>
            <a:spcBef>
              <a:spcPct val="0"/>
            </a:spcBef>
            <a:spcAft>
              <a:spcPct val="35000"/>
            </a:spcAft>
            <a:buNone/>
          </a:pPr>
          <a:r>
            <a:rPr lang="ja-JP" altLang="en-US" sz="2000" b="0" i="0" kern="1200">
              <a:latin typeface="メイリオ" panose="020B0604030504040204" pitchFamily="50" charset="-128"/>
              <a:ea typeface="メイリオ" panose="020B0604030504040204" pitchFamily="50" charset="-128"/>
            </a:rPr>
            <a:t>文書及びメタデータのライフサイクル</a:t>
          </a:r>
          <a:endParaRPr kumimoji="1" lang="ja-JP" altLang="en-US" sz="2000" kern="1200">
            <a:latin typeface="メイリオ" panose="020B0604030504040204" pitchFamily="50" charset="-128"/>
            <a:ea typeface="メイリオ" panose="020B0604030504040204" pitchFamily="50" charset="-128"/>
          </a:endParaRPr>
        </a:p>
      </dsp:txBody>
      <dsp:txXfrm>
        <a:off x="581588" y="1973407"/>
        <a:ext cx="7681103" cy="532758"/>
      </dsp:txXfrm>
    </dsp:sp>
    <dsp:sp modelId="{2E8B4DCB-3DBF-41FA-BCBF-6B0FF1C60064}">
      <dsp:nvSpPr>
        <dsp:cNvPr id="0" name=""/>
        <dsp:cNvSpPr/>
      </dsp:nvSpPr>
      <dsp:spPr>
        <a:xfrm>
          <a:off x="0" y="3682486"/>
          <a:ext cx="11055350" cy="1039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018" tIns="416560" rIns="858018" bIns="142240" numCol="1" spcCol="1270" anchor="t" anchorCtr="0">
          <a:noAutofit/>
        </a:bodyPr>
        <a:lstStyle/>
        <a:p>
          <a:pPr marL="228600" lvl="1" indent="-228600" algn="l" defTabSz="889000">
            <a:lnSpc>
              <a:spcPct val="90000"/>
            </a:lnSpc>
            <a:spcBef>
              <a:spcPct val="0"/>
            </a:spcBef>
            <a:spcAft>
              <a:spcPct val="15000"/>
            </a:spcAft>
            <a:buNone/>
          </a:pPr>
          <a:r>
            <a:rPr kumimoji="1" lang="ja-JP" altLang="en-US" sz="2000" kern="1200">
              <a:latin typeface="メイリオ" panose="020B0604030504040204" pitchFamily="50" charset="-128"/>
              <a:ea typeface="メイリオ" panose="020B0604030504040204" pitchFamily="50" charset="-128"/>
            </a:rPr>
            <a:t>利用形態に基づいて複数の文書をグループ化できる</a:t>
          </a:r>
        </a:p>
      </dsp:txBody>
      <dsp:txXfrm>
        <a:off x="0" y="3682486"/>
        <a:ext cx="11055350" cy="1039500"/>
      </dsp:txXfrm>
    </dsp:sp>
    <dsp:sp modelId="{31CEE86F-C161-4E24-BCBE-663497961BFA}">
      <dsp:nvSpPr>
        <dsp:cNvPr id="0" name=""/>
        <dsp:cNvSpPr/>
      </dsp:nvSpPr>
      <dsp:spPr>
        <a:xfrm>
          <a:off x="552767" y="3387286"/>
          <a:ext cx="7738745"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506" tIns="0" rIns="292506" bIns="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a:latin typeface="メイリオ" panose="020B0604030504040204" pitchFamily="50" charset="-128"/>
              <a:ea typeface="メイリオ" panose="020B0604030504040204" pitchFamily="50" charset="-128"/>
            </a:rPr>
            <a:t>コンテキスト・グループの管理</a:t>
          </a:r>
        </a:p>
      </dsp:txBody>
      <dsp:txXfrm>
        <a:off x="581588" y="3416107"/>
        <a:ext cx="7681103"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1B92D-2AFA-48EB-A113-62629CA0BA80}">
      <dsp:nvSpPr>
        <dsp:cNvPr id="0" name=""/>
        <dsp:cNvSpPr/>
      </dsp:nvSpPr>
      <dsp:spPr>
        <a:xfrm>
          <a:off x="0" y="653238"/>
          <a:ext cx="2213539" cy="308434"/>
        </a:xfrm>
        <a:prstGeom prst="roundRect">
          <a:avLst>
            <a:gd name="adj" fmla="val 10000"/>
          </a:avLst>
        </a:prstGeom>
        <a:solidFill>
          <a:srgbClr val="FBEFC5"/>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a:solidFill>
                <a:schemeClr val="tx1"/>
              </a:solidFill>
              <a:latin typeface="Arial" panose="020B0604020202020204" pitchFamily="34" charset="0"/>
              <a:cs typeface="Arial" panose="020B0604020202020204" pitchFamily="34" charset="0"/>
            </a:rPr>
            <a:t>Submission</a:t>
          </a:r>
        </a:p>
      </dsp:txBody>
      <dsp:txXfrm>
        <a:off x="9034" y="662272"/>
        <a:ext cx="2195471" cy="290366"/>
      </dsp:txXfrm>
    </dsp:sp>
    <dsp:sp modelId="{05866CB4-EC6F-4DA7-90A1-BC0A7FB2EB2C}">
      <dsp:nvSpPr>
        <dsp:cNvPr id="0" name=""/>
        <dsp:cNvSpPr/>
      </dsp:nvSpPr>
      <dsp:spPr>
        <a:xfrm>
          <a:off x="221353" y="961673"/>
          <a:ext cx="321764" cy="475191"/>
        </a:xfrm>
        <a:custGeom>
          <a:avLst/>
          <a:gdLst/>
          <a:ahLst/>
          <a:cxnLst/>
          <a:rect l="0" t="0" r="0" b="0"/>
          <a:pathLst>
            <a:path>
              <a:moveTo>
                <a:pt x="0" y="0"/>
              </a:moveTo>
              <a:lnTo>
                <a:pt x="0" y="475191"/>
              </a:lnTo>
              <a:lnTo>
                <a:pt x="321764" y="475191"/>
              </a:lnTo>
            </a:path>
          </a:pathLst>
        </a:custGeom>
        <a:noFill/>
        <a:ln w="22225"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A7649EE7-6840-4C41-B100-95A0554F2D53}">
      <dsp:nvSpPr>
        <dsp:cNvPr id="0" name=""/>
        <dsp:cNvSpPr/>
      </dsp:nvSpPr>
      <dsp:spPr>
        <a:xfrm>
          <a:off x="543117" y="1305812"/>
          <a:ext cx="1824983" cy="262105"/>
        </a:xfrm>
        <a:prstGeom prst="roundRect">
          <a:avLst>
            <a:gd name="adj" fmla="val 10000"/>
          </a:avLst>
        </a:prstGeom>
        <a:solidFill>
          <a:srgbClr val="F5CBE8">
            <a:alpha val="89804"/>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kern="1200">
            <a:latin typeface="Arial" panose="020B0604020202020204" pitchFamily="34" charset="0"/>
            <a:cs typeface="Arial" panose="020B0604020202020204" pitchFamily="34" charset="0"/>
          </a:endParaRPr>
        </a:p>
      </dsp:txBody>
      <dsp:txXfrm>
        <a:off x="550794" y="1313489"/>
        <a:ext cx="1809629" cy="246751"/>
      </dsp:txXfrm>
    </dsp:sp>
    <dsp:sp modelId="{D91BFBEC-57EA-4307-8C3D-1D140E7F253A}">
      <dsp:nvSpPr>
        <dsp:cNvPr id="0" name=""/>
        <dsp:cNvSpPr/>
      </dsp:nvSpPr>
      <dsp:spPr>
        <a:xfrm>
          <a:off x="221353" y="961673"/>
          <a:ext cx="321764" cy="1013989"/>
        </a:xfrm>
        <a:custGeom>
          <a:avLst/>
          <a:gdLst/>
          <a:ahLst/>
          <a:cxnLst/>
          <a:rect l="0" t="0" r="0" b="0"/>
          <a:pathLst>
            <a:path>
              <a:moveTo>
                <a:pt x="0" y="0"/>
              </a:moveTo>
              <a:lnTo>
                <a:pt x="0" y="1013989"/>
              </a:lnTo>
              <a:lnTo>
                <a:pt x="321764" y="1013989"/>
              </a:lnTo>
            </a:path>
          </a:pathLst>
        </a:custGeom>
        <a:noFill/>
        <a:ln w="222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D216971-EAC1-4012-BE4E-3D51833DA842}">
      <dsp:nvSpPr>
        <dsp:cNvPr id="0" name=""/>
        <dsp:cNvSpPr/>
      </dsp:nvSpPr>
      <dsp:spPr>
        <a:xfrm>
          <a:off x="543117" y="1844609"/>
          <a:ext cx="1824983" cy="262105"/>
        </a:xfrm>
        <a:prstGeom prst="roundRect">
          <a:avLst>
            <a:gd name="adj" fmla="val 10000"/>
          </a:avLst>
        </a:prstGeom>
        <a:solidFill>
          <a:srgbClr val="F5CBE8">
            <a:alpha val="89804"/>
          </a:srgb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kern="1200">
            <a:latin typeface="Arial" panose="020B0604020202020204" pitchFamily="34" charset="0"/>
            <a:cs typeface="Arial" panose="020B0604020202020204" pitchFamily="34" charset="0"/>
          </a:endParaRPr>
        </a:p>
      </dsp:txBody>
      <dsp:txXfrm>
        <a:off x="550794" y="1852286"/>
        <a:ext cx="1809629" cy="246751"/>
      </dsp:txXfrm>
    </dsp:sp>
    <dsp:sp modelId="{B2CC9E5B-4F40-44E1-BDDB-5E2E1E98CFF7}">
      <dsp:nvSpPr>
        <dsp:cNvPr id="0" name=""/>
        <dsp:cNvSpPr/>
      </dsp:nvSpPr>
      <dsp:spPr>
        <a:xfrm>
          <a:off x="221353" y="961673"/>
          <a:ext cx="321764" cy="1552786"/>
        </a:xfrm>
        <a:custGeom>
          <a:avLst/>
          <a:gdLst/>
          <a:ahLst/>
          <a:cxnLst/>
          <a:rect l="0" t="0" r="0" b="0"/>
          <a:pathLst>
            <a:path>
              <a:moveTo>
                <a:pt x="0" y="0"/>
              </a:moveTo>
              <a:lnTo>
                <a:pt x="0" y="1552786"/>
              </a:lnTo>
              <a:lnTo>
                <a:pt x="321764" y="1552786"/>
              </a:lnTo>
            </a:path>
          </a:pathLst>
        </a:custGeom>
        <a:noFill/>
        <a:ln w="222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8E59707-47FF-4381-B9B6-407B83E0E3C7}">
      <dsp:nvSpPr>
        <dsp:cNvPr id="0" name=""/>
        <dsp:cNvSpPr/>
      </dsp:nvSpPr>
      <dsp:spPr>
        <a:xfrm>
          <a:off x="543117" y="2383407"/>
          <a:ext cx="1824983" cy="262105"/>
        </a:xfrm>
        <a:prstGeom prst="roundRect">
          <a:avLst>
            <a:gd name="adj" fmla="val 10000"/>
          </a:avLst>
        </a:prstGeom>
        <a:solidFill>
          <a:srgbClr val="F5CBE8">
            <a:alpha val="89804"/>
          </a:srgb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kern="1200">
            <a:latin typeface="Arial" panose="020B0604020202020204" pitchFamily="34" charset="0"/>
            <a:cs typeface="Arial" panose="020B0604020202020204" pitchFamily="34" charset="0"/>
          </a:endParaRPr>
        </a:p>
      </dsp:txBody>
      <dsp:txXfrm>
        <a:off x="550794" y="2391084"/>
        <a:ext cx="1809629" cy="246751"/>
      </dsp:txXfrm>
    </dsp:sp>
    <dsp:sp modelId="{2E72B06D-F418-49CB-9333-55FB20EC5FFC}">
      <dsp:nvSpPr>
        <dsp:cNvPr id="0" name=""/>
        <dsp:cNvSpPr/>
      </dsp:nvSpPr>
      <dsp:spPr>
        <a:xfrm>
          <a:off x="2535998" y="677797"/>
          <a:ext cx="2213539" cy="308434"/>
        </a:xfrm>
        <a:prstGeom prst="roundRect">
          <a:avLst>
            <a:gd name="adj" fmla="val 10000"/>
          </a:avLst>
        </a:prstGeom>
        <a:solidFill>
          <a:srgbClr val="FBEFC5"/>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a:solidFill>
                <a:schemeClr val="tx1"/>
              </a:solidFill>
              <a:latin typeface="Arial" panose="020B0604020202020204" pitchFamily="34" charset="0"/>
              <a:cs typeface="Arial" panose="020B0604020202020204" pitchFamily="34" charset="0"/>
            </a:rPr>
            <a:t>Submission</a:t>
          </a:r>
          <a:endParaRPr kumimoji="1" lang="ja-JP" altLang="en-US" sz="1600" kern="1200">
            <a:solidFill>
              <a:schemeClr val="tx1"/>
            </a:solidFill>
            <a:latin typeface="Arial" panose="020B0604020202020204" pitchFamily="34" charset="0"/>
            <a:cs typeface="Arial" panose="020B0604020202020204" pitchFamily="34" charset="0"/>
          </a:endParaRPr>
        </a:p>
      </dsp:txBody>
      <dsp:txXfrm>
        <a:off x="2545032" y="686831"/>
        <a:ext cx="2195471" cy="290366"/>
      </dsp:txXfrm>
    </dsp:sp>
    <dsp:sp modelId="{02B07488-8741-4A44-9F57-EC59115B69D8}">
      <dsp:nvSpPr>
        <dsp:cNvPr id="0" name=""/>
        <dsp:cNvSpPr/>
      </dsp:nvSpPr>
      <dsp:spPr>
        <a:xfrm>
          <a:off x="2757352" y="986232"/>
          <a:ext cx="454695" cy="392261"/>
        </a:xfrm>
        <a:custGeom>
          <a:avLst/>
          <a:gdLst/>
          <a:ahLst/>
          <a:cxnLst/>
          <a:rect l="0" t="0" r="0" b="0"/>
          <a:pathLst>
            <a:path>
              <a:moveTo>
                <a:pt x="0" y="0"/>
              </a:moveTo>
              <a:lnTo>
                <a:pt x="0" y="392261"/>
              </a:lnTo>
              <a:lnTo>
                <a:pt x="454695" y="392261"/>
              </a:lnTo>
            </a:path>
          </a:pathLst>
        </a:custGeom>
        <a:noFill/>
        <a:ln w="22225"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2D062FAF-CA99-46BA-A2A6-5BEE3DB136C6}">
      <dsp:nvSpPr>
        <dsp:cNvPr id="0" name=""/>
        <dsp:cNvSpPr/>
      </dsp:nvSpPr>
      <dsp:spPr>
        <a:xfrm>
          <a:off x="3212048" y="1247441"/>
          <a:ext cx="1824983" cy="262105"/>
        </a:xfrm>
        <a:prstGeom prst="roundRect">
          <a:avLst>
            <a:gd name="adj" fmla="val 10000"/>
          </a:avLst>
        </a:prstGeom>
        <a:solidFill>
          <a:srgbClr val="F5CBE8">
            <a:alpha val="89804"/>
          </a:srgb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kern="1200">
            <a:latin typeface="Arial" panose="020B0604020202020204" pitchFamily="34" charset="0"/>
            <a:cs typeface="Arial" panose="020B0604020202020204" pitchFamily="34" charset="0"/>
          </a:endParaRPr>
        </a:p>
      </dsp:txBody>
      <dsp:txXfrm>
        <a:off x="3219725" y="1255118"/>
        <a:ext cx="1809629" cy="246751"/>
      </dsp:txXfrm>
    </dsp:sp>
    <dsp:sp modelId="{6526168D-E622-44FC-89AA-145456C3E1A9}">
      <dsp:nvSpPr>
        <dsp:cNvPr id="0" name=""/>
        <dsp:cNvSpPr/>
      </dsp:nvSpPr>
      <dsp:spPr>
        <a:xfrm>
          <a:off x="2757352" y="986232"/>
          <a:ext cx="454695" cy="989430"/>
        </a:xfrm>
        <a:custGeom>
          <a:avLst/>
          <a:gdLst/>
          <a:ahLst/>
          <a:cxnLst/>
          <a:rect l="0" t="0" r="0" b="0"/>
          <a:pathLst>
            <a:path>
              <a:moveTo>
                <a:pt x="0" y="0"/>
              </a:moveTo>
              <a:lnTo>
                <a:pt x="0" y="989430"/>
              </a:lnTo>
              <a:lnTo>
                <a:pt x="454695" y="989430"/>
              </a:lnTo>
            </a:path>
          </a:pathLst>
        </a:custGeom>
        <a:noFill/>
        <a:ln w="22225"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54E19F87-B714-4946-8506-12811A9EE180}">
      <dsp:nvSpPr>
        <dsp:cNvPr id="0" name=""/>
        <dsp:cNvSpPr/>
      </dsp:nvSpPr>
      <dsp:spPr>
        <a:xfrm>
          <a:off x="3212048" y="1844609"/>
          <a:ext cx="1824983" cy="262105"/>
        </a:xfrm>
        <a:prstGeom prst="roundRect">
          <a:avLst>
            <a:gd name="adj" fmla="val 10000"/>
          </a:avLst>
        </a:prstGeom>
        <a:solidFill>
          <a:srgbClr val="F5CBE8">
            <a:alpha val="89804"/>
          </a:srgb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b="1" kern="1200">
            <a:latin typeface="Arial" panose="020B0604020202020204" pitchFamily="34" charset="0"/>
            <a:cs typeface="Arial" panose="020B0604020202020204" pitchFamily="34" charset="0"/>
          </a:endParaRPr>
        </a:p>
      </dsp:txBody>
      <dsp:txXfrm>
        <a:off x="3219725" y="1852286"/>
        <a:ext cx="1809629" cy="246751"/>
      </dsp:txXfrm>
    </dsp:sp>
    <dsp:sp modelId="{6511067B-5571-4439-A73F-8AA7D39CEE0D}">
      <dsp:nvSpPr>
        <dsp:cNvPr id="0" name=""/>
        <dsp:cNvSpPr/>
      </dsp:nvSpPr>
      <dsp:spPr>
        <a:xfrm>
          <a:off x="2757352" y="986232"/>
          <a:ext cx="454695" cy="1528227"/>
        </a:xfrm>
        <a:custGeom>
          <a:avLst/>
          <a:gdLst/>
          <a:ahLst/>
          <a:cxnLst/>
          <a:rect l="0" t="0" r="0" b="0"/>
          <a:pathLst>
            <a:path>
              <a:moveTo>
                <a:pt x="0" y="0"/>
              </a:moveTo>
              <a:lnTo>
                <a:pt x="0" y="1528227"/>
              </a:lnTo>
              <a:lnTo>
                <a:pt x="454695" y="1528227"/>
              </a:lnTo>
            </a:path>
          </a:pathLst>
        </a:custGeom>
        <a:noFill/>
        <a:ln w="22225"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23530556-43EF-46AE-AA03-945C9EA73EA0}">
      <dsp:nvSpPr>
        <dsp:cNvPr id="0" name=""/>
        <dsp:cNvSpPr/>
      </dsp:nvSpPr>
      <dsp:spPr>
        <a:xfrm>
          <a:off x="3212048" y="2383407"/>
          <a:ext cx="1824983" cy="262105"/>
        </a:xfrm>
        <a:prstGeom prst="roundRect">
          <a:avLst>
            <a:gd name="adj" fmla="val 10000"/>
          </a:avLst>
        </a:prstGeom>
        <a:solidFill>
          <a:srgbClr val="F5CBE8">
            <a:alpha val="89804"/>
          </a:srgb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b="1" kern="1200">
            <a:latin typeface="Arial" panose="020B0604020202020204" pitchFamily="34" charset="0"/>
            <a:cs typeface="Arial" panose="020B0604020202020204" pitchFamily="34" charset="0"/>
          </a:endParaRPr>
        </a:p>
      </dsp:txBody>
      <dsp:txXfrm>
        <a:off x="3219725" y="2391084"/>
        <a:ext cx="1809629" cy="246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1B92D-2AFA-48EB-A113-62629CA0BA80}">
      <dsp:nvSpPr>
        <dsp:cNvPr id="0" name=""/>
        <dsp:cNvSpPr/>
      </dsp:nvSpPr>
      <dsp:spPr>
        <a:xfrm>
          <a:off x="0" y="653238"/>
          <a:ext cx="2213539" cy="308434"/>
        </a:xfrm>
        <a:prstGeom prst="roundRect">
          <a:avLst>
            <a:gd name="adj" fmla="val 10000"/>
          </a:avLst>
        </a:prstGeom>
        <a:solidFill>
          <a:srgbClr val="FBEFC5"/>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a:solidFill>
                <a:schemeClr val="tx1"/>
              </a:solidFill>
              <a:latin typeface="Arial" panose="020B0604020202020204" pitchFamily="34" charset="0"/>
              <a:cs typeface="Arial" panose="020B0604020202020204" pitchFamily="34" charset="0"/>
            </a:rPr>
            <a:t>Submission</a:t>
          </a:r>
        </a:p>
      </dsp:txBody>
      <dsp:txXfrm>
        <a:off x="9034" y="662272"/>
        <a:ext cx="2195471" cy="290366"/>
      </dsp:txXfrm>
    </dsp:sp>
    <dsp:sp modelId="{05866CB4-EC6F-4DA7-90A1-BC0A7FB2EB2C}">
      <dsp:nvSpPr>
        <dsp:cNvPr id="0" name=""/>
        <dsp:cNvSpPr/>
      </dsp:nvSpPr>
      <dsp:spPr>
        <a:xfrm>
          <a:off x="221353" y="961673"/>
          <a:ext cx="321764" cy="475191"/>
        </a:xfrm>
        <a:custGeom>
          <a:avLst/>
          <a:gdLst/>
          <a:ahLst/>
          <a:cxnLst/>
          <a:rect l="0" t="0" r="0" b="0"/>
          <a:pathLst>
            <a:path>
              <a:moveTo>
                <a:pt x="0" y="0"/>
              </a:moveTo>
              <a:lnTo>
                <a:pt x="0" y="475191"/>
              </a:lnTo>
              <a:lnTo>
                <a:pt x="321764" y="475191"/>
              </a:lnTo>
            </a:path>
          </a:pathLst>
        </a:custGeom>
        <a:noFill/>
        <a:ln w="22225"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A7649EE7-6840-4C41-B100-95A0554F2D53}">
      <dsp:nvSpPr>
        <dsp:cNvPr id="0" name=""/>
        <dsp:cNvSpPr/>
      </dsp:nvSpPr>
      <dsp:spPr>
        <a:xfrm>
          <a:off x="543117" y="1305812"/>
          <a:ext cx="1824983" cy="262105"/>
        </a:xfrm>
        <a:prstGeom prst="roundRect">
          <a:avLst>
            <a:gd name="adj" fmla="val 10000"/>
          </a:avLst>
        </a:prstGeom>
        <a:solidFill>
          <a:srgbClr val="F5CBE8">
            <a:alpha val="89804"/>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kern="1200">
            <a:latin typeface="Arial" panose="020B0604020202020204" pitchFamily="34" charset="0"/>
            <a:cs typeface="Arial" panose="020B0604020202020204" pitchFamily="34" charset="0"/>
          </a:endParaRPr>
        </a:p>
      </dsp:txBody>
      <dsp:txXfrm>
        <a:off x="550794" y="1313489"/>
        <a:ext cx="1809629" cy="246751"/>
      </dsp:txXfrm>
    </dsp:sp>
    <dsp:sp modelId="{D91BFBEC-57EA-4307-8C3D-1D140E7F253A}">
      <dsp:nvSpPr>
        <dsp:cNvPr id="0" name=""/>
        <dsp:cNvSpPr/>
      </dsp:nvSpPr>
      <dsp:spPr>
        <a:xfrm>
          <a:off x="221353" y="961673"/>
          <a:ext cx="321764" cy="1013989"/>
        </a:xfrm>
        <a:custGeom>
          <a:avLst/>
          <a:gdLst/>
          <a:ahLst/>
          <a:cxnLst/>
          <a:rect l="0" t="0" r="0" b="0"/>
          <a:pathLst>
            <a:path>
              <a:moveTo>
                <a:pt x="0" y="0"/>
              </a:moveTo>
              <a:lnTo>
                <a:pt x="0" y="1013989"/>
              </a:lnTo>
              <a:lnTo>
                <a:pt x="321764" y="1013989"/>
              </a:lnTo>
            </a:path>
          </a:pathLst>
        </a:custGeom>
        <a:noFill/>
        <a:ln w="222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D216971-EAC1-4012-BE4E-3D51833DA842}">
      <dsp:nvSpPr>
        <dsp:cNvPr id="0" name=""/>
        <dsp:cNvSpPr/>
      </dsp:nvSpPr>
      <dsp:spPr>
        <a:xfrm>
          <a:off x="543117" y="1844609"/>
          <a:ext cx="1824983" cy="262105"/>
        </a:xfrm>
        <a:prstGeom prst="roundRect">
          <a:avLst>
            <a:gd name="adj" fmla="val 10000"/>
          </a:avLst>
        </a:prstGeom>
        <a:solidFill>
          <a:srgbClr val="F5CBE8">
            <a:alpha val="89804"/>
          </a:srgb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kern="1200">
            <a:latin typeface="Arial" panose="020B0604020202020204" pitchFamily="34" charset="0"/>
            <a:cs typeface="Arial" panose="020B0604020202020204" pitchFamily="34" charset="0"/>
          </a:endParaRPr>
        </a:p>
      </dsp:txBody>
      <dsp:txXfrm>
        <a:off x="550794" y="1852286"/>
        <a:ext cx="1809629" cy="246751"/>
      </dsp:txXfrm>
    </dsp:sp>
    <dsp:sp modelId="{B2CC9E5B-4F40-44E1-BDDB-5E2E1E98CFF7}">
      <dsp:nvSpPr>
        <dsp:cNvPr id="0" name=""/>
        <dsp:cNvSpPr/>
      </dsp:nvSpPr>
      <dsp:spPr>
        <a:xfrm>
          <a:off x="221353" y="961673"/>
          <a:ext cx="321764" cy="1552786"/>
        </a:xfrm>
        <a:custGeom>
          <a:avLst/>
          <a:gdLst/>
          <a:ahLst/>
          <a:cxnLst/>
          <a:rect l="0" t="0" r="0" b="0"/>
          <a:pathLst>
            <a:path>
              <a:moveTo>
                <a:pt x="0" y="0"/>
              </a:moveTo>
              <a:lnTo>
                <a:pt x="0" y="1552786"/>
              </a:lnTo>
              <a:lnTo>
                <a:pt x="321764" y="1552786"/>
              </a:lnTo>
            </a:path>
          </a:pathLst>
        </a:custGeom>
        <a:noFill/>
        <a:ln w="222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8E59707-47FF-4381-B9B6-407B83E0E3C7}">
      <dsp:nvSpPr>
        <dsp:cNvPr id="0" name=""/>
        <dsp:cNvSpPr/>
      </dsp:nvSpPr>
      <dsp:spPr>
        <a:xfrm>
          <a:off x="543117" y="2383407"/>
          <a:ext cx="1824983" cy="262105"/>
        </a:xfrm>
        <a:prstGeom prst="roundRect">
          <a:avLst>
            <a:gd name="adj" fmla="val 10000"/>
          </a:avLst>
        </a:prstGeom>
        <a:solidFill>
          <a:srgbClr val="F5CBE8">
            <a:alpha val="89804"/>
          </a:srgb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kern="1200">
            <a:latin typeface="Arial" panose="020B0604020202020204" pitchFamily="34" charset="0"/>
            <a:cs typeface="Arial" panose="020B0604020202020204" pitchFamily="34" charset="0"/>
          </a:endParaRPr>
        </a:p>
      </dsp:txBody>
      <dsp:txXfrm>
        <a:off x="550794" y="2391084"/>
        <a:ext cx="1809629" cy="246751"/>
      </dsp:txXfrm>
    </dsp:sp>
    <dsp:sp modelId="{2E72B06D-F418-49CB-9333-55FB20EC5FFC}">
      <dsp:nvSpPr>
        <dsp:cNvPr id="0" name=""/>
        <dsp:cNvSpPr/>
      </dsp:nvSpPr>
      <dsp:spPr>
        <a:xfrm>
          <a:off x="2535998" y="677797"/>
          <a:ext cx="2213539" cy="308434"/>
        </a:xfrm>
        <a:prstGeom prst="roundRect">
          <a:avLst>
            <a:gd name="adj" fmla="val 10000"/>
          </a:avLst>
        </a:prstGeom>
        <a:solidFill>
          <a:srgbClr val="FBEFC5"/>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a:solidFill>
                <a:schemeClr val="tx1"/>
              </a:solidFill>
              <a:latin typeface="Arial" panose="020B0604020202020204" pitchFamily="34" charset="0"/>
              <a:cs typeface="Arial" panose="020B0604020202020204" pitchFamily="34" charset="0"/>
            </a:rPr>
            <a:t>Submission</a:t>
          </a:r>
          <a:endParaRPr kumimoji="1" lang="ja-JP" altLang="en-US" sz="1600" kern="1200">
            <a:solidFill>
              <a:schemeClr val="tx1"/>
            </a:solidFill>
            <a:latin typeface="Arial" panose="020B0604020202020204" pitchFamily="34" charset="0"/>
            <a:cs typeface="Arial" panose="020B0604020202020204" pitchFamily="34" charset="0"/>
          </a:endParaRPr>
        </a:p>
      </dsp:txBody>
      <dsp:txXfrm>
        <a:off x="2545032" y="686831"/>
        <a:ext cx="2195471" cy="290366"/>
      </dsp:txXfrm>
    </dsp:sp>
    <dsp:sp modelId="{02B07488-8741-4A44-9F57-EC59115B69D8}">
      <dsp:nvSpPr>
        <dsp:cNvPr id="0" name=""/>
        <dsp:cNvSpPr/>
      </dsp:nvSpPr>
      <dsp:spPr>
        <a:xfrm>
          <a:off x="2757352" y="986232"/>
          <a:ext cx="454695" cy="392261"/>
        </a:xfrm>
        <a:custGeom>
          <a:avLst/>
          <a:gdLst/>
          <a:ahLst/>
          <a:cxnLst/>
          <a:rect l="0" t="0" r="0" b="0"/>
          <a:pathLst>
            <a:path>
              <a:moveTo>
                <a:pt x="0" y="0"/>
              </a:moveTo>
              <a:lnTo>
                <a:pt x="0" y="392261"/>
              </a:lnTo>
              <a:lnTo>
                <a:pt x="454695" y="392261"/>
              </a:lnTo>
            </a:path>
          </a:pathLst>
        </a:custGeom>
        <a:noFill/>
        <a:ln w="22225"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2D062FAF-CA99-46BA-A2A6-5BEE3DB136C6}">
      <dsp:nvSpPr>
        <dsp:cNvPr id="0" name=""/>
        <dsp:cNvSpPr/>
      </dsp:nvSpPr>
      <dsp:spPr>
        <a:xfrm>
          <a:off x="3212048" y="1247441"/>
          <a:ext cx="1824983" cy="262105"/>
        </a:xfrm>
        <a:prstGeom prst="roundRect">
          <a:avLst>
            <a:gd name="adj" fmla="val 10000"/>
          </a:avLst>
        </a:prstGeom>
        <a:solidFill>
          <a:srgbClr val="F5CBE8">
            <a:alpha val="89804"/>
          </a:srgb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kern="1200">
            <a:latin typeface="Arial" panose="020B0604020202020204" pitchFamily="34" charset="0"/>
            <a:cs typeface="Arial" panose="020B0604020202020204" pitchFamily="34" charset="0"/>
          </a:endParaRPr>
        </a:p>
      </dsp:txBody>
      <dsp:txXfrm>
        <a:off x="3219725" y="1255118"/>
        <a:ext cx="1809629" cy="246751"/>
      </dsp:txXfrm>
    </dsp:sp>
    <dsp:sp modelId="{6526168D-E622-44FC-89AA-145456C3E1A9}">
      <dsp:nvSpPr>
        <dsp:cNvPr id="0" name=""/>
        <dsp:cNvSpPr/>
      </dsp:nvSpPr>
      <dsp:spPr>
        <a:xfrm>
          <a:off x="2757352" y="986232"/>
          <a:ext cx="454695" cy="989430"/>
        </a:xfrm>
        <a:custGeom>
          <a:avLst/>
          <a:gdLst/>
          <a:ahLst/>
          <a:cxnLst/>
          <a:rect l="0" t="0" r="0" b="0"/>
          <a:pathLst>
            <a:path>
              <a:moveTo>
                <a:pt x="0" y="0"/>
              </a:moveTo>
              <a:lnTo>
                <a:pt x="0" y="989430"/>
              </a:lnTo>
              <a:lnTo>
                <a:pt x="454695" y="989430"/>
              </a:lnTo>
            </a:path>
          </a:pathLst>
        </a:custGeom>
        <a:noFill/>
        <a:ln w="22225"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54E19F87-B714-4946-8506-12811A9EE180}">
      <dsp:nvSpPr>
        <dsp:cNvPr id="0" name=""/>
        <dsp:cNvSpPr/>
      </dsp:nvSpPr>
      <dsp:spPr>
        <a:xfrm>
          <a:off x="3212048" y="1844609"/>
          <a:ext cx="1824983" cy="262105"/>
        </a:xfrm>
        <a:prstGeom prst="roundRect">
          <a:avLst>
            <a:gd name="adj" fmla="val 10000"/>
          </a:avLst>
        </a:prstGeom>
        <a:solidFill>
          <a:srgbClr val="F5CBE8">
            <a:alpha val="89804"/>
          </a:srgb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b="1" kern="1200">
            <a:latin typeface="Arial" panose="020B0604020202020204" pitchFamily="34" charset="0"/>
            <a:cs typeface="Arial" panose="020B0604020202020204" pitchFamily="34" charset="0"/>
          </a:endParaRPr>
        </a:p>
      </dsp:txBody>
      <dsp:txXfrm>
        <a:off x="3219725" y="1852286"/>
        <a:ext cx="1809629" cy="246751"/>
      </dsp:txXfrm>
    </dsp:sp>
    <dsp:sp modelId="{6511067B-5571-4439-A73F-8AA7D39CEE0D}">
      <dsp:nvSpPr>
        <dsp:cNvPr id="0" name=""/>
        <dsp:cNvSpPr/>
      </dsp:nvSpPr>
      <dsp:spPr>
        <a:xfrm>
          <a:off x="2757352" y="986232"/>
          <a:ext cx="454695" cy="1528227"/>
        </a:xfrm>
        <a:custGeom>
          <a:avLst/>
          <a:gdLst/>
          <a:ahLst/>
          <a:cxnLst/>
          <a:rect l="0" t="0" r="0" b="0"/>
          <a:pathLst>
            <a:path>
              <a:moveTo>
                <a:pt x="0" y="0"/>
              </a:moveTo>
              <a:lnTo>
                <a:pt x="0" y="1528227"/>
              </a:lnTo>
              <a:lnTo>
                <a:pt x="454695" y="1528227"/>
              </a:lnTo>
            </a:path>
          </a:pathLst>
        </a:custGeom>
        <a:noFill/>
        <a:ln w="22225"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23530556-43EF-46AE-AA03-945C9EA73EA0}">
      <dsp:nvSpPr>
        <dsp:cNvPr id="0" name=""/>
        <dsp:cNvSpPr/>
      </dsp:nvSpPr>
      <dsp:spPr>
        <a:xfrm>
          <a:off x="3212048" y="2383407"/>
          <a:ext cx="1824983" cy="262105"/>
        </a:xfrm>
        <a:prstGeom prst="roundRect">
          <a:avLst>
            <a:gd name="adj" fmla="val 10000"/>
          </a:avLst>
        </a:prstGeom>
        <a:solidFill>
          <a:srgbClr val="F5CBE8">
            <a:alpha val="89804"/>
          </a:srgb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Arial" panose="020B0604020202020204" pitchFamily="34" charset="0"/>
              <a:cs typeface="Arial" panose="020B0604020202020204" pitchFamily="34" charset="0"/>
            </a:rPr>
            <a:t>Submission Unit</a:t>
          </a:r>
          <a:endParaRPr kumimoji="1" lang="ja-JP" altLang="en-US" sz="1400" b="1" kern="1200">
            <a:latin typeface="Arial" panose="020B0604020202020204" pitchFamily="34" charset="0"/>
            <a:cs typeface="Arial" panose="020B0604020202020204" pitchFamily="34" charset="0"/>
          </a:endParaRPr>
        </a:p>
      </dsp:txBody>
      <dsp:txXfrm>
        <a:off x="3219725" y="2391084"/>
        <a:ext cx="1809629" cy="24675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446F36D-7FA9-448B-97B8-941ED64707FD}" type="datetimeFigureOut">
              <a:rPr kumimoji="1" lang="ja-JP" altLang="en-US" smtClean="0"/>
              <a:t>2024/10/23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1BECB27-7751-4155-B81F-F3B485DE7AF5}" type="slidenum">
              <a:rPr kumimoji="1" lang="ja-JP" altLang="en-US" smtClean="0"/>
              <a:t>‹#›</a:t>
            </a:fld>
            <a:endParaRPr kumimoji="1" lang="ja-JP" altLang="en-US"/>
          </a:p>
        </p:txBody>
      </p:sp>
    </p:spTree>
    <p:extLst>
      <p:ext uri="{BB962C8B-B14F-4D97-AF65-F5344CB8AC3E}">
        <p14:creationId xmlns:p14="http://schemas.microsoft.com/office/powerpoint/2010/main" val="7614065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2</a:t>
            </a:fld>
            <a:endParaRPr kumimoji="1" lang="ja-JP" altLang="en-US"/>
          </a:p>
        </p:txBody>
      </p:sp>
    </p:spTree>
    <p:extLst>
      <p:ext uri="{BB962C8B-B14F-4D97-AF65-F5344CB8AC3E}">
        <p14:creationId xmlns:p14="http://schemas.microsoft.com/office/powerpoint/2010/main" val="51636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21</a:t>
            </a:fld>
            <a:endParaRPr kumimoji="1" lang="ja-JP" altLang="en-US"/>
          </a:p>
        </p:txBody>
      </p:sp>
    </p:spTree>
    <p:extLst>
      <p:ext uri="{BB962C8B-B14F-4D97-AF65-F5344CB8AC3E}">
        <p14:creationId xmlns:p14="http://schemas.microsoft.com/office/powerpoint/2010/main" val="382978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24</a:t>
            </a:fld>
            <a:endParaRPr kumimoji="1" lang="ja-JP" altLang="en-US"/>
          </a:p>
        </p:txBody>
      </p:sp>
    </p:spTree>
    <p:extLst>
      <p:ext uri="{BB962C8B-B14F-4D97-AF65-F5344CB8AC3E}">
        <p14:creationId xmlns:p14="http://schemas.microsoft.com/office/powerpoint/2010/main" val="2379413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25</a:t>
            </a:fld>
            <a:endParaRPr kumimoji="1" lang="ja-JP" altLang="en-US"/>
          </a:p>
        </p:txBody>
      </p:sp>
    </p:spTree>
    <p:extLst>
      <p:ext uri="{BB962C8B-B14F-4D97-AF65-F5344CB8AC3E}">
        <p14:creationId xmlns:p14="http://schemas.microsoft.com/office/powerpoint/2010/main" val="393000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Slide Number Placeholder 3"/>
          <p:cNvSpPr>
            <a:spLocks noGrp="1"/>
          </p:cNvSpPr>
          <p:nvPr>
            <p:ph type="sldNum" sz="quarter" idx="5"/>
          </p:nvPr>
        </p:nvSpPr>
        <p:spPr/>
        <p:txBody>
          <a:bodyPr/>
          <a:lstStyle/>
          <a:p>
            <a:fld id="{21BECB27-7751-4155-B81F-F3B485DE7AF5}" type="slidenum">
              <a:rPr kumimoji="1" lang="ja-JP" altLang="en-US" smtClean="0"/>
              <a:t>26</a:t>
            </a:fld>
            <a:endParaRPr kumimoji="1" lang="ja-JP" altLang="en-US"/>
          </a:p>
        </p:txBody>
      </p:sp>
    </p:spTree>
    <p:extLst>
      <p:ext uri="{BB962C8B-B14F-4D97-AF65-F5344CB8AC3E}">
        <p14:creationId xmlns:p14="http://schemas.microsoft.com/office/powerpoint/2010/main" val="1442130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Slide Number Placeholder 3"/>
          <p:cNvSpPr>
            <a:spLocks noGrp="1"/>
          </p:cNvSpPr>
          <p:nvPr>
            <p:ph type="sldNum" sz="quarter" idx="5"/>
          </p:nvPr>
        </p:nvSpPr>
        <p:spPr/>
        <p:txBody>
          <a:bodyPr/>
          <a:lstStyle/>
          <a:p>
            <a:fld id="{21BECB27-7751-4155-B81F-F3B485DE7AF5}" type="slidenum">
              <a:rPr kumimoji="1" lang="ja-JP" altLang="en-US" smtClean="0"/>
              <a:t>27</a:t>
            </a:fld>
            <a:endParaRPr kumimoji="1" lang="ja-JP" altLang="en-US"/>
          </a:p>
        </p:txBody>
      </p:sp>
    </p:spTree>
    <p:extLst>
      <p:ext uri="{BB962C8B-B14F-4D97-AF65-F5344CB8AC3E}">
        <p14:creationId xmlns:p14="http://schemas.microsoft.com/office/powerpoint/2010/main" val="181130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28</a:t>
            </a:fld>
            <a:endParaRPr kumimoji="1" lang="ja-JP" altLang="en-US"/>
          </a:p>
        </p:txBody>
      </p:sp>
    </p:spTree>
    <p:extLst>
      <p:ext uri="{BB962C8B-B14F-4D97-AF65-F5344CB8AC3E}">
        <p14:creationId xmlns:p14="http://schemas.microsoft.com/office/powerpoint/2010/main" val="215217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29</a:t>
            </a:fld>
            <a:endParaRPr kumimoji="1" lang="ja-JP" altLang="en-US"/>
          </a:p>
        </p:txBody>
      </p:sp>
    </p:spTree>
    <p:extLst>
      <p:ext uri="{BB962C8B-B14F-4D97-AF65-F5344CB8AC3E}">
        <p14:creationId xmlns:p14="http://schemas.microsoft.com/office/powerpoint/2010/main" val="443577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30</a:t>
            </a:fld>
            <a:endParaRPr kumimoji="1" lang="ja-JP" altLang="en-US"/>
          </a:p>
        </p:txBody>
      </p:sp>
    </p:spTree>
    <p:extLst>
      <p:ext uri="{BB962C8B-B14F-4D97-AF65-F5344CB8AC3E}">
        <p14:creationId xmlns:p14="http://schemas.microsoft.com/office/powerpoint/2010/main" val="2003984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31</a:t>
            </a:fld>
            <a:endParaRPr kumimoji="1" lang="ja-JP" altLang="en-US"/>
          </a:p>
        </p:txBody>
      </p:sp>
    </p:spTree>
    <p:extLst>
      <p:ext uri="{BB962C8B-B14F-4D97-AF65-F5344CB8AC3E}">
        <p14:creationId xmlns:p14="http://schemas.microsoft.com/office/powerpoint/2010/main" val="1739058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32</a:t>
            </a:fld>
            <a:endParaRPr kumimoji="1" lang="ja-JP" altLang="en-US"/>
          </a:p>
        </p:txBody>
      </p:sp>
    </p:spTree>
    <p:extLst>
      <p:ext uri="{BB962C8B-B14F-4D97-AF65-F5344CB8AC3E}">
        <p14:creationId xmlns:p14="http://schemas.microsoft.com/office/powerpoint/2010/main" val="113196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p>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a:t>
            </a:fld>
            <a:endParaRPr kumimoji="1" lang="ja-JP" altLang="en-US"/>
          </a:p>
        </p:txBody>
      </p:sp>
    </p:spTree>
    <p:extLst>
      <p:ext uri="{BB962C8B-B14F-4D97-AF65-F5344CB8AC3E}">
        <p14:creationId xmlns:p14="http://schemas.microsoft.com/office/powerpoint/2010/main" val="1940329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33</a:t>
            </a:fld>
            <a:endParaRPr kumimoji="1" lang="ja-JP" altLang="en-US"/>
          </a:p>
        </p:txBody>
      </p:sp>
    </p:spTree>
    <p:extLst>
      <p:ext uri="{BB962C8B-B14F-4D97-AF65-F5344CB8AC3E}">
        <p14:creationId xmlns:p14="http://schemas.microsoft.com/office/powerpoint/2010/main" val="3689062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34</a:t>
            </a:fld>
            <a:endParaRPr kumimoji="1" lang="ja-JP" altLang="en-US"/>
          </a:p>
        </p:txBody>
      </p:sp>
    </p:spTree>
    <p:extLst>
      <p:ext uri="{BB962C8B-B14F-4D97-AF65-F5344CB8AC3E}">
        <p14:creationId xmlns:p14="http://schemas.microsoft.com/office/powerpoint/2010/main" val="1534134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a:ea typeface="メイリオ"/>
            </a:endParaRPr>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35</a:t>
            </a:fld>
            <a:endParaRPr kumimoji="1" lang="ja-JP" altLang="en-US"/>
          </a:p>
        </p:txBody>
      </p:sp>
    </p:spTree>
    <p:extLst>
      <p:ext uri="{BB962C8B-B14F-4D97-AF65-F5344CB8AC3E}">
        <p14:creationId xmlns:p14="http://schemas.microsoft.com/office/powerpoint/2010/main" val="2330030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36</a:t>
            </a:fld>
            <a:endParaRPr kumimoji="1" lang="ja-JP" altLang="en-US"/>
          </a:p>
        </p:txBody>
      </p:sp>
    </p:spTree>
    <p:extLst>
      <p:ext uri="{BB962C8B-B14F-4D97-AF65-F5344CB8AC3E}">
        <p14:creationId xmlns:p14="http://schemas.microsoft.com/office/powerpoint/2010/main" val="972712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37</a:t>
            </a:fld>
            <a:endParaRPr kumimoji="1" lang="ja-JP" altLang="en-US"/>
          </a:p>
        </p:txBody>
      </p:sp>
    </p:spTree>
    <p:extLst>
      <p:ext uri="{BB962C8B-B14F-4D97-AF65-F5344CB8AC3E}">
        <p14:creationId xmlns:p14="http://schemas.microsoft.com/office/powerpoint/2010/main" val="129882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39</a:t>
            </a:fld>
            <a:endParaRPr kumimoji="1" lang="ja-JP" altLang="en-US"/>
          </a:p>
        </p:txBody>
      </p:sp>
    </p:spTree>
    <p:extLst>
      <p:ext uri="{BB962C8B-B14F-4D97-AF65-F5344CB8AC3E}">
        <p14:creationId xmlns:p14="http://schemas.microsoft.com/office/powerpoint/2010/main" val="3815431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40</a:t>
            </a:fld>
            <a:endParaRPr kumimoji="1" lang="ja-JP" altLang="en-US"/>
          </a:p>
        </p:txBody>
      </p:sp>
    </p:spTree>
    <p:extLst>
      <p:ext uri="{BB962C8B-B14F-4D97-AF65-F5344CB8AC3E}">
        <p14:creationId xmlns:p14="http://schemas.microsoft.com/office/powerpoint/2010/main" val="3258897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41</a:t>
            </a:fld>
            <a:endParaRPr kumimoji="1" lang="ja-JP" altLang="en-US"/>
          </a:p>
        </p:txBody>
      </p:sp>
    </p:spTree>
    <p:extLst>
      <p:ext uri="{BB962C8B-B14F-4D97-AF65-F5344CB8AC3E}">
        <p14:creationId xmlns:p14="http://schemas.microsoft.com/office/powerpoint/2010/main" val="5044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i="0" u="none" strike="noStrike" baseline="0">
              <a:solidFill>
                <a:srgbClr val="000000"/>
              </a:solidFill>
              <a:latin typeface="ＭＳe眠副..."/>
            </a:endParaRPr>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44</a:t>
            </a:fld>
            <a:endParaRPr kumimoji="1" lang="ja-JP" altLang="en-US"/>
          </a:p>
        </p:txBody>
      </p:sp>
    </p:spTree>
    <p:extLst>
      <p:ext uri="{BB962C8B-B14F-4D97-AF65-F5344CB8AC3E}">
        <p14:creationId xmlns:p14="http://schemas.microsoft.com/office/powerpoint/2010/main" val="2383213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i="0" u="none" strike="noStrike" baseline="0">
              <a:solidFill>
                <a:srgbClr val="000000"/>
              </a:solidFill>
              <a:latin typeface="ＭＳe眠副..."/>
            </a:endParaRPr>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45</a:t>
            </a:fld>
            <a:endParaRPr kumimoji="1" lang="ja-JP" altLang="en-US"/>
          </a:p>
        </p:txBody>
      </p:sp>
    </p:spTree>
    <p:extLst>
      <p:ext uri="{BB962C8B-B14F-4D97-AF65-F5344CB8AC3E}">
        <p14:creationId xmlns:p14="http://schemas.microsoft.com/office/powerpoint/2010/main" val="110205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6</a:t>
            </a:fld>
            <a:endParaRPr kumimoji="1" lang="ja-JP" altLang="en-US"/>
          </a:p>
        </p:txBody>
      </p:sp>
    </p:spTree>
    <p:extLst>
      <p:ext uri="{BB962C8B-B14F-4D97-AF65-F5344CB8AC3E}">
        <p14:creationId xmlns:p14="http://schemas.microsoft.com/office/powerpoint/2010/main" val="3548778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i="0" u="none" strike="noStrike" baseline="0">
              <a:solidFill>
                <a:srgbClr val="000000"/>
              </a:solidFill>
              <a:latin typeface="ＭＳe眠副..."/>
            </a:endParaRPr>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46</a:t>
            </a:fld>
            <a:endParaRPr kumimoji="1" lang="ja-JP" altLang="en-US"/>
          </a:p>
        </p:txBody>
      </p:sp>
    </p:spTree>
    <p:extLst>
      <p:ext uri="{BB962C8B-B14F-4D97-AF65-F5344CB8AC3E}">
        <p14:creationId xmlns:p14="http://schemas.microsoft.com/office/powerpoint/2010/main" val="2040187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i="0" u="none" strike="noStrike" baseline="0">
              <a:solidFill>
                <a:srgbClr val="000000"/>
              </a:solidFill>
              <a:latin typeface="ＭＳe眠副..."/>
            </a:endParaRPr>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47</a:t>
            </a:fld>
            <a:endParaRPr kumimoji="1" lang="ja-JP" altLang="en-US"/>
          </a:p>
        </p:txBody>
      </p:sp>
    </p:spTree>
    <p:extLst>
      <p:ext uri="{BB962C8B-B14F-4D97-AF65-F5344CB8AC3E}">
        <p14:creationId xmlns:p14="http://schemas.microsoft.com/office/powerpoint/2010/main" val="502618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i="0" u="none" strike="noStrike" baseline="0">
              <a:solidFill>
                <a:srgbClr val="000000"/>
              </a:solidFill>
              <a:latin typeface="ＭＳe眠副..."/>
            </a:endParaRPr>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48</a:t>
            </a:fld>
            <a:endParaRPr kumimoji="1" lang="ja-JP" altLang="en-US"/>
          </a:p>
        </p:txBody>
      </p:sp>
    </p:spTree>
    <p:extLst>
      <p:ext uri="{BB962C8B-B14F-4D97-AF65-F5344CB8AC3E}">
        <p14:creationId xmlns:p14="http://schemas.microsoft.com/office/powerpoint/2010/main" val="624555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i="0" u="none" strike="noStrike" baseline="0">
              <a:solidFill>
                <a:srgbClr val="000000"/>
              </a:solidFill>
              <a:latin typeface="ＭＳe眠副..."/>
            </a:endParaRPr>
          </a:p>
          <a:p>
            <a:endParaRPr kumimoji="1" lang="en-US" altLang="ja-JP" sz="1800" b="0" i="0" u="none" strike="noStrike" baseline="0">
              <a:solidFill>
                <a:srgbClr val="000000"/>
              </a:solidFill>
              <a:latin typeface="ＭＳe眠副..."/>
            </a:endParaRPr>
          </a:p>
          <a:p>
            <a:endParaRPr kumimoji="1" lang="en-US" altLang="ja-JP" sz="1800" b="0" i="0" u="none" strike="noStrike" baseline="0">
              <a:solidFill>
                <a:srgbClr val="000000"/>
              </a:solidFill>
              <a:latin typeface="ＭＳe眠副..."/>
            </a:endParaRPr>
          </a:p>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49</a:t>
            </a:fld>
            <a:endParaRPr kumimoji="1" lang="ja-JP" altLang="en-US"/>
          </a:p>
        </p:txBody>
      </p:sp>
    </p:spTree>
    <p:extLst>
      <p:ext uri="{BB962C8B-B14F-4D97-AF65-F5344CB8AC3E}">
        <p14:creationId xmlns:p14="http://schemas.microsoft.com/office/powerpoint/2010/main" val="1693250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i="0" u="none" strike="noStrike" baseline="0">
              <a:solidFill>
                <a:srgbClr val="000000"/>
              </a:solidFill>
              <a:latin typeface="ＭＳe眠副..."/>
            </a:endParaRPr>
          </a:p>
          <a:p>
            <a:endParaRPr kumimoji="1" lang="en-US" altLang="ja-JP" sz="1800" b="0" i="0" u="none" strike="noStrike" baseline="0">
              <a:solidFill>
                <a:srgbClr val="000000"/>
              </a:solidFill>
              <a:latin typeface="ＭＳe眠副..."/>
            </a:endParaRPr>
          </a:p>
          <a:p>
            <a:endParaRPr kumimoji="1" lang="en-US" altLang="ja-JP" sz="1800" b="0" i="0" u="none" strike="noStrike" baseline="0">
              <a:solidFill>
                <a:srgbClr val="000000"/>
              </a:solidFill>
              <a:latin typeface="ＭＳe眠副..."/>
            </a:endParaRPr>
          </a:p>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50</a:t>
            </a:fld>
            <a:endParaRPr kumimoji="1" lang="ja-JP" altLang="en-US"/>
          </a:p>
        </p:txBody>
      </p:sp>
    </p:spTree>
    <p:extLst>
      <p:ext uri="{BB962C8B-B14F-4D97-AF65-F5344CB8AC3E}">
        <p14:creationId xmlns:p14="http://schemas.microsoft.com/office/powerpoint/2010/main" val="2589560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51</a:t>
            </a:fld>
            <a:endParaRPr kumimoji="1" lang="ja-JP" altLang="en-US"/>
          </a:p>
        </p:txBody>
      </p:sp>
    </p:spTree>
    <p:extLst>
      <p:ext uri="{BB962C8B-B14F-4D97-AF65-F5344CB8AC3E}">
        <p14:creationId xmlns:p14="http://schemas.microsoft.com/office/powerpoint/2010/main" val="2609153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53</a:t>
            </a:fld>
            <a:endParaRPr kumimoji="1" lang="ja-JP" altLang="en-US"/>
          </a:p>
        </p:txBody>
      </p:sp>
    </p:spTree>
    <p:extLst>
      <p:ext uri="{BB962C8B-B14F-4D97-AF65-F5344CB8AC3E}">
        <p14:creationId xmlns:p14="http://schemas.microsoft.com/office/powerpoint/2010/main" val="1516010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itchFamily="2" charset="2"/>
              <a:buNone/>
            </a:pPr>
            <a:endParaRPr lang="en-US" altLang="ja-JP" sz="1100" kern="1200">
              <a:solidFill>
                <a:srgbClr val="4472C4"/>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54</a:t>
            </a:fld>
            <a:endParaRPr kumimoji="1" lang="ja-JP" altLang="en-US"/>
          </a:p>
        </p:txBody>
      </p:sp>
    </p:spTree>
    <p:extLst>
      <p:ext uri="{BB962C8B-B14F-4D97-AF65-F5344CB8AC3E}">
        <p14:creationId xmlns:p14="http://schemas.microsoft.com/office/powerpoint/2010/main" val="1862268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itchFamily="2" charset="2"/>
              <a:buNone/>
            </a:pPr>
            <a:endParaRPr lang="en-US" altLang="ja-JP" sz="1100" kern="1200">
              <a:solidFill>
                <a:srgbClr val="4472C4"/>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55</a:t>
            </a:fld>
            <a:endParaRPr kumimoji="1" lang="ja-JP" altLang="en-US"/>
          </a:p>
        </p:txBody>
      </p:sp>
    </p:spTree>
    <p:extLst>
      <p:ext uri="{BB962C8B-B14F-4D97-AF65-F5344CB8AC3E}">
        <p14:creationId xmlns:p14="http://schemas.microsoft.com/office/powerpoint/2010/main" val="3651142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itchFamily="2" charset="2"/>
              <a:buNone/>
            </a:pPr>
            <a:endParaRPr lang="en-US" altLang="ja-JP" sz="1100" kern="1200">
              <a:solidFill>
                <a:srgbClr val="4472C4"/>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56</a:t>
            </a:fld>
            <a:endParaRPr kumimoji="1" lang="ja-JP" altLang="en-US"/>
          </a:p>
        </p:txBody>
      </p:sp>
    </p:spTree>
    <p:extLst>
      <p:ext uri="{BB962C8B-B14F-4D97-AF65-F5344CB8AC3E}">
        <p14:creationId xmlns:p14="http://schemas.microsoft.com/office/powerpoint/2010/main" val="154246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BECB27-7751-4155-B81F-F3B485DE7AF5}" type="slidenum">
              <a:rPr kumimoji="1" lang="ja-JP" altLang="en-US" smtClean="0"/>
              <a:t>8</a:t>
            </a:fld>
            <a:endParaRPr kumimoji="1" lang="ja-JP" altLang="en-US"/>
          </a:p>
        </p:txBody>
      </p:sp>
    </p:spTree>
    <p:extLst>
      <p:ext uri="{BB962C8B-B14F-4D97-AF65-F5344CB8AC3E}">
        <p14:creationId xmlns:p14="http://schemas.microsoft.com/office/powerpoint/2010/main" val="3067523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61</a:t>
            </a:fld>
            <a:endParaRPr kumimoji="1" lang="ja-JP" altLang="en-US"/>
          </a:p>
        </p:txBody>
      </p:sp>
    </p:spTree>
    <p:extLst>
      <p:ext uri="{BB962C8B-B14F-4D97-AF65-F5344CB8AC3E}">
        <p14:creationId xmlns:p14="http://schemas.microsoft.com/office/powerpoint/2010/main" val="324912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62</a:t>
            </a:fld>
            <a:endParaRPr kumimoji="1" lang="ja-JP" altLang="en-US"/>
          </a:p>
        </p:txBody>
      </p:sp>
    </p:spTree>
    <p:extLst>
      <p:ext uri="{BB962C8B-B14F-4D97-AF65-F5344CB8AC3E}">
        <p14:creationId xmlns:p14="http://schemas.microsoft.com/office/powerpoint/2010/main" val="4187900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63</a:t>
            </a:fld>
            <a:endParaRPr kumimoji="1" lang="ja-JP" altLang="en-US"/>
          </a:p>
        </p:txBody>
      </p:sp>
    </p:spTree>
    <p:extLst>
      <p:ext uri="{BB962C8B-B14F-4D97-AF65-F5344CB8AC3E}">
        <p14:creationId xmlns:p14="http://schemas.microsoft.com/office/powerpoint/2010/main" val="294490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64</a:t>
            </a:fld>
            <a:endParaRPr kumimoji="1" lang="ja-JP" altLang="en-US"/>
          </a:p>
        </p:txBody>
      </p:sp>
    </p:spTree>
    <p:extLst>
      <p:ext uri="{BB962C8B-B14F-4D97-AF65-F5344CB8AC3E}">
        <p14:creationId xmlns:p14="http://schemas.microsoft.com/office/powerpoint/2010/main" val="2304420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67</a:t>
            </a:fld>
            <a:endParaRPr kumimoji="1" lang="ja-JP" altLang="en-US"/>
          </a:p>
        </p:txBody>
      </p:sp>
    </p:spTree>
    <p:extLst>
      <p:ext uri="{BB962C8B-B14F-4D97-AF65-F5344CB8AC3E}">
        <p14:creationId xmlns:p14="http://schemas.microsoft.com/office/powerpoint/2010/main" val="443038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68</a:t>
            </a:fld>
            <a:endParaRPr kumimoji="1" lang="ja-JP" altLang="en-US"/>
          </a:p>
        </p:txBody>
      </p:sp>
    </p:spTree>
    <p:extLst>
      <p:ext uri="{BB962C8B-B14F-4D97-AF65-F5344CB8AC3E}">
        <p14:creationId xmlns:p14="http://schemas.microsoft.com/office/powerpoint/2010/main" val="1714883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69</a:t>
            </a:fld>
            <a:endParaRPr kumimoji="1" lang="ja-JP" altLang="en-US"/>
          </a:p>
        </p:txBody>
      </p:sp>
    </p:spTree>
    <p:extLst>
      <p:ext uri="{BB962C8B-B14F-4D97-AF65-F5344CB8AC3E}">
        <p14:creationId xmlns:p14="http://schemas.microsoft.com/office/powerpoint/2010/main" val="3830008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74</a:t>
            </a:fld>
            <a:endParaRPr kumimoji="1" lang="ja-JP" altLang="en-US"/>
          </a:p>
        </p:txBody>
      </p:sp>
    </p:spTree>
    <p:extLst>
      <p:ext uri="{BB962C8B-B14F-4D97-AF65-F5344CB8AC3E}">
        <p14:creationId xmlns:p14="http://schemas.microsoft.com/office/powerpoint/2010/main" val="1934240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75</a:t>
            </a:fld>
            <a:endParaRPr kumimoji="1" lang="ja-JP" altLang="en-US"/>
          </a:p>
        </p:txBody>
      </p:sp>
    </p:spTree>
    <p:extLst>
      <p:ext uri="{BB962C8B-B14F-4D97-AF65-F5344CB8AC3E}">
        <p14:creationId xmlns:p14="http://schemas.microsoft.com/office/powerpoint/2010/main" val="332500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10</a:t>
            </a:fld>
            <a:endParaRPr kumimoji="1" lang="ja-JP" altLang="en-US"/>
          </a:p>
        </p:txBody>
      </p:sp>
    </p:spTree>
    <p:extLst>
      <p:ext uri="{BB962C8B-B14F-4D97-AF65-F5344CB8AC3E}">
        <p14:creationId xmlns:p14="http://schemas.microsoft.com/office/powerpoint/2010/main" val="78267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14</a:t>
            </a:fld>
            <a:endParaRPr kumimoji="1" lang="ja-JP" altLang="en-US"/>
          </a:p>
        </p:txBody>
      </p:sp>
    </p:spTree>
    <p:extLst>
      <p:ext uri="{BB962C8B-B14F-4D97-AF65-F5344CB8AC3E}">
        <p14:creationId xmlns:p14="http://schemas.microsoft.com/office/powerpoint/2010/main" val="843971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15</a:t>
            </a:fld>
            <a:endParaRPr kumimoji="1" lang="ja-JP" altLang="en-US"/>
          </a:p>
        </p:txBody>
      </p:sp>
    </p:spTree>
    <p:extLst>
      <p:ext uri="{BB962C8B-B14F-4D97-AF65-F5344CB8AC3E}">
        <p14:creationId xmlns:p14="http://schemas.microsoft.com/office/powerpoint/2010/main" val="1467568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19</a:t>
            </a:fld>
            <a:endParaRPr kumimoji="1" lang="ja-JP" altLang="en-US"/>
          </a:p>
        </p:txBody>
      </p:sp>
    </p:spTree>
    <p:extLst>
      <p:ext uri="{BB962C8B-B14F-4D97-AF65-F5344CB8AC3E}">
        <p14:creationId xmlns:p14="http://schemas.microsoft.com/office/powerpoint/2010/main" val="2263267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20</a:t>
            </a:fld>
            <a:endParaRPr kumimoji="1" lang="ja-JP" altLang="en-US"/>
          </a:p>
        </p:txBody>
      </p:sp>
    </p:spTree>
    <p:extLst>
      <p:ext uri="{BB962C8B-B14F-4D97-AF65-F5344CB8AC3E}">
        <p14:creationId xmlns:p14="http://schemas.microsoft.com/office/powerpoint/2010/main" val="291195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auto">
          <a:xfrm flipH="1">
            <a:off x="334434" y="3143250"/>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5" name="Rectangle 6"/>
          <p:cNvSpPr>
            <a:spLocks noChangeArrowheads="1"/>
          </p:cNvSpPr>
          <p:nvPr/>
        </p:nvSpPr>
        <p:spPr bwMode="auto">
          <a:xfrm>
            <a:off x="334434" y="1992313"/>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6" name="Line 7"/>
          <p:cNvSpPr>
            <a:spLocks noChangeShapeType="1"/>
          </p:cNvSpPr>
          <p:nvPr/>
        </p:nvSpPr>
        <p:spPr bwMode="auto">
          <a:xfrm flipH="1">
            <a:off x="431801" y="3216275"/>
            <a:ext cx="10081684" cy="0"/>
          </a:xfrm>
          <a:prstGeom prst="line">
            <a:avLst/>
          </a:prstGeom>
          <a:noFill/>
          <a:ln w="76200">
            <a:solidFill>
              <a:srgbClr val="CCECFF"/>
            </a:solidFill>
            <a:round/>
            <a:headEnd/>
            <a:tailEnd/>
          </a:ln>
          <a:effectLst/>
        </p:spPr>
        <p:txBody>
          <a:bodyPr/>
          <a:lstStyle/>
          <a:p>
            <a:pPr>
              <a:defRPr/>
            </a:pPr>
            <a:endParaRPr lang="ja-JP" altLang="en-US"/>
          </a:p>
        </p:txBody>
      </p:sp>
      <p:sp>
        <p:nvSpPr>
          <p:cNvPr id="5122" name="Rectangle 2"/>
          <p:cNvSpPr>
            <a:spLocks noGrp="1" noChangeArrowheads="1"/>
          </p:cNvSpPr>
          <p:nvPr>
            <p:ph type="ctrTitle"/>
          </p:nvPr>
        </p:nvSpPr>
        <p:spPr>
          <a:xfrm>
            <a:off x="914400" y="1557339"/>
            <a:ext cx="10363200" cy="1470025"/>
          </a:xfrm>
        </p:spPr>
        <p:txBody>
          <a:bodyPr/>
          <a:lstStyle>
            <a:lvl1pPr>
              <a:defRPr/>
            </a:lvl1pPr>
          </a:lstStyle>
          <a:p>
            <a:pPr lvl="0"/>
            <a:r>
              <a:rPr lang="ja-JP" altLang="en-US" noProof="0"/>
              <a:t>マスタ タイトルの書式設定</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2400"/>
            </a:lvl1pPr>
          </a:lstStyle>
          <a:p>
            <a:pPr lvl="0"/>
            <a:r>
              <a:rPr lang="ja-JP" altLang="en-US" noProof="0"/>
              <a:t>マスタ サブタイトルの書式設定</a:t>
            </a:r>
          </a:p>
        </p:txBody>
      </p:sp>
      <p:sp>
        <p:nvSpPr>
          <p:cNvPr id="8" name="Rectangle 4"/>
          <p:cNvSpPr>
            <a:spLocks noGrp="1" noChangeArrowheads="1"/>
          </p:cNvSpPr>
          <p:nvPr>
            <p:ph type="sldNum" sz="quarter" idx="10"/>
          </p:nvPr>
        </p:nvSpPr>
        <p:spPr>
          <a:xfrm>
            <a:off x="9203267" y="6245225"/>
            <a:ext cx="2844800" cy="476250"/>
          </a:xfrm>
        </p:spPr>
        <p:txBody>
          <a:bodyPr/>
          <a:lstStyle>
            <a:lvl1pPr>
              <a:defRPr/>
            </a:lvl1pPr>
          </a:lstStyle>
          <a:p>
            <a:pPr>
              <a:defRPr/>
            </a:pPr>
            <a:fld id="{5A9F73FF-B710-47CB-94CC-DDAB8BFA4204}"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B95A9EE7-1AAE-4595-A851-7DDA0886A26C}"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E356DD-7CC6-4D18-A9D6-5A1CE3C78156}"/>
              </a:ext>
            </a:extLst>
          </p:cNvPr>
          <p:cNvSpPr/>
          <p:nvPr userDrawn="1"/>
        </p:nvSpPr>
        <p:spPr bwMode="auto">
          <a:xfrm>
            <a:off x="119336" y="188913"/>
            <a:ext cx="10441160" cy="100784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縦書きタイトル 1"/>
          <p:cNvSpPr>
            <a:spLocks noGrp="1"/>
          </p:cNvSpPr>
          <p:nvPr>
            <p:ph type="title" orient="vert"/>
          </p:nvPr>
        </p:nvSpPr>
        <p:spPr>
          <a:xfrm>
            <a:off x="8839200" y="188913"/>
            <a:ext cx="1577280" cy="63357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188913"/>
            <a:ext cx="8026400" cy="63357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32B91108-7F3C-4375-8F15-205D5B8CAED7}"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auto">
          <a:xfrm flipH="1">
            <a:off x="334434" y="3143250"/>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5" name="Rectangle 6"/>
          <p:cNvSpPr>
            <a:spLocks noChangeArrowheads="1"/>
          </p:cNvSpPr>
          <p:nvPr/>
        </p:nvSpPr>
        <p:spPr bwMode="auto">
          <a:xfrm>
            <a:off x="334434" y="1992313"/>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6" name="Line 7"/>
          <p:cNvSpPr>
            <a:spLocks noChangeShapeType="1"/>
          </p:cNvSpPr>
          <p:nvPr/>
        </p:nvSpPr>
        <p:spPr bwMode="auto">
          <a:xfrm flipH="1">
            <a:off x="431801" y="3216275"/>
            <a:ext cx="10081684" cy="0"/>
          </a:xfrm>
          <a:prstGeom prst="line">
            <a:avLst/>
          </a:prstGeom>
          <a:noFill/>
          <a:ln w="76200">
            <a:solidFill>
              <a:srgbClr val="CCECFF"/>
            </a:solidFill>
            <a:round/>
            <a:headEnd/>
            <a:tailEnd/>
          </a:ln>
          <a:effectLst/>
        </p:spPr>
        <p:txBody>
          <a:bodyPr/>
          <a:lstStyle/>
          <a:p>
            <a:pPr>
              <a:defRPr/>
            </a:pPr>
            <a:endParaRPr lang="ja-JP" altLang="en-US"/>
          </a:p>
        </p:txBody>
      </p:sp>
      <p:sp>
        <p:nvSpPr>
          <p:cNvPr id="5122" name="Rectangle 2"/>
          <p:cNvSpPr>
            <a:spLocks noGrp="1" noChangeArrowheads="1"/>
          </p:cNvSpPr>
          <p:nvPr>
            <p:ph type="ctrTitle"/>
          </p:nvPr>
        </p:nvSpPr>
        <p:spPr>
          <a:xfrm>
            <a:off x="914400" y="1557339"/>
            <a:ext cx="10363200" cy="1470025"/>
          </a:xfrm>
        </p:spPr>
        <p:txBody>
          <a:bodyPr/>
          <a:lstStyle>
            <a:lvl1pPr>
              <a:defRPr/>
            </a:lvl1pPr>
          </a:lstStyle>
          <a:p>
            <a:pPr lvl="0"/>
            <a:r>
              <a:rPr lang="ja-JP" altLang="en-US" noProof="0"/>
              <a:t>マスタ タイトルの書式設定</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2400"/>
            </a:lvl1pPr>
          </a:lstStyle>
          <a:p>
            <a:pPr lvl="0"/>
            <a:r>
              <a:rPr lang="ja-JP" altLang="en-US" noProof="0"/>
              <a:t>マスタ サブタイトルの書式設定</a:t>
            </a:r>
          </a:p>
        </p:txBody>
      </p:sp>
      <p:sp>
        <p:nvSpPr>
          <p:cNvPr id="8" name="Rectangle 4"/>
          <p:cNvSpPr>
            <a:spLocks noGrp="1" noChangeArrowheads="1"/>
          </p:cNvSpPr>
          <p:nvPr>
            <p:ph type="sldNum" sz="quarter" idx="10"/>
          </p:nvPr>
        </p:nvSpPr>
        <p:spPr>
          <a:xfrm>
            <a:off x="9203267" y="6245225"/>
            <a:ext cx="2844800" cy="476250"/>
          </a:xfrm>
        </p:spPr>
        <p:txBody>
          <a:bodyPr/>
          <a:lstStyle>
            <a:lvl1pPr>
              <a:defRPr/>
            </a:lvl1pPr>
          </a:lstStyle>
          <a:p>
            <a:pPr>
              <a:defRPr/>
            </a:pPr>
            <a:fld id="{5A9F73FF-B710-47CB-94CC-DDAB8BFA4204}" type="slidenum">
              <a:rPr lang="en-US" altLang="ja-JP"/>
              <a:pPr>
                <a:defRPr/>
              </a:pPr>
              <a:t>‹#›</a:t>
            </a:fld>
            <a:endParaRPr lang="en-US" altLang="ja-JP"/>
          </a:p>
        </p:txBody>
      </p:sp>
    </p:spTree>
    <p:extLst>
      <p:ext uri="{BB962C8B-B14F-4D97-AF65-F5344CB8AC3E}">
        <p14:creationId xmlns:p14="http://schemas.microsoft.com/office/powerpoint/2010/main" val="571861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0F70095C-F9B4-4C04-ABE4-849D581B05DE}" type="slidenum">
              <a:rPr lang="en-US" altLang="ja-JP"/>
              <a:pPr>
                <a:defRPr/>
              </a:pPr>
              <a:t>‹#›</a:t>
            </a:fld>
            <a:endParaRPr lang="en-US" altLang="ja-JP"/>
          </a:p>
        </p:txBody>
      </p:sp>
    </p:spTree>
    <p:extLst>
      <p:ext uri="{BB962C8B-B14F-4D97-AF65-F5344CB8AC3E}">
        <p14:creationId xmlns:p14="http://schemas.microsoft.com/office/powerpoint/2010/main" val="397531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780A1130-3357-47BF-9AEB-9BA30011F8C4}" type="slidenum">
              <a:rPr lang="en-US" altLang="ja-JP"/>
              <a:pPr>
                <a:defRPr/>
              </a:pPr>
              <a:t>‹#›</a:t>
            </a:fld>
            <a:endParaRPr lang="en-US" altLang="ja-JP"/>
          </a:p>
        </p:txBody>
      </p:sp>
    </p:spTree>
    <p:extLst>
      <p:ext uri="{BB962C8B-B14F-4D97-AF65-F5344CB8AC3E}">
        <p14:creationId xmlns:p14="http://schemas.microsoft.com/office/powerpoint/2010/main" val="271494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pPr>
              <a:defRPr/>
            </a:pPr>
            <a:fld id="{BF0BFF68-E12D-4641-A7D4-354ECAB65F80}" type="slidenum">
              <a:rPr lang="en-US" altLang="ja-JP"/>
              <a:pPr>
                <a:defRPr/>
              </a:pPr>
              <a:t>‹#›</a:t>
            </a:fld>
            <a:endParaRPr lang="en-US" altLang="ja-JP"/>
          </a:p>
        </p:txBody>
      </p:sp>
    </p:spTree>
    <p:extLst>
      <p:ext uri="{BB962C8B-B14F-4D97-AF65-F5344CB8AC3E}">
        <p14:creationId xmlns:p14="http://schemas.microsoft.com/office/powerpoint/2010/main" val="3807429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88640"/>
            <a:ext cx="10972800" cy="792088"/>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27707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1988840"/>
            <a:ext cx="5386917"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27707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1988840"/>
            <a:ext cx="5389033"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pPr>
              <a:defRPr/>
            </a:pPr>
            <a:fld id="{D2083059-F0F5-4BD6-877C-8714E4FE604C}" type="slidenum">
              <a:rPr lang="en-US" altLang="ja-JP"/>
              <a:pPr>
                <a:defRPr/>
              </a:pPr>
              <a:t>‹#›</a:t>
            </a:fld>
            <a:endParaRPr lang="en-US" altLang="ja-JP"/>
          </a:p>
        </p:txBody>
      </p:sp>
    </p:spTree>
    <p:extLst>
      <p:ext uri="{BB962C8B-B14F-4D97-AF65-F5344CB8AC3E}">
        <p14:creationId xmlns:p14="http://schemas.microsoft.com/office/powerpoint/2010/main" val="2621685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pPr>
              <a:defRPr/>
            </a:pPr>
            <a:fld id="{A94244B3-4363-465E-98B6-3990FFB10183}" type="slidenum">
              <a:rPr lang="en-US" altLang="ja-JP"/>
              <a:pPr>
                <a:defRPr/>
              </a:pPr>
              <a:t>‹#›</a:t>
            </a:fld>
            <a:endParaRPr lang="en-US" altLang="ja-JP"/>
          </a:p>
        </p:txBody>
      </p:sp>
    </p:spTree>
    <p:extLst>
      <p:ext uri="{BB962C8B-B14F-4D97-AF65-F5344CB8AC3E}">
        <p14:creationId xmlns:p14="http://schemas.microsoft.com/office/powerpoint/2010/main" val="4200226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958FFA3-0EF8-498B-B496-5FB858DAA027}" type="slidenum">
              <a:rPr lang="en-US" altLang="ja-JP"/>
              <a:pPr>
                <a:defRPr/>
              </a:pPr>
              <a:t>‹#›</a:t>
            </a:fld>
            <a:endParaRPr lang="en-US" altLang="ja-JP"/>
          </a:p>
        </p:txBody>
      </p:sp>
    </p:spTree>
    <p:extLst>
      <p:ext uri="{BB962C8B-B14F-4D97-AF65-F5344CB8AC3E}">
        <p14:creationId xmlns:p14="http://schemas.microsoft.com/office/powerpoint/2010/main" val="397588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402EEFF-D038-40F0-A488-2FA9FA1F23E6}"/>
              </a:ext>
            </a:extLst>
          </p:cNvPr>
          <p:cNvSpPr/>
          <p:nvPr userDrawn="1"/>
        </p:nvSpPr>
        <p:spPr bwMode="auto">
          <a:xfrm>
            <a:off x="119336" y="980729"/>
            <a:ext cx="10441160" cy="21602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タイトル 1"/>
          <p:cNvSpPr>
            <a:spLocks noGrp="1"/>
          </p:cNvSpPr>
          <p:nvPr>
            <p:ph type="title"/>
          </p:nvPr>
        </p:nvSpPr>
        <p:spPr>
          <a:xfrm>
            <a:off x="610238" y="286386"/>
            <a:ext cx="4010447" cy="622333"/>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86386"/>
            <a:ext cx="5793763" cy="583977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980729"/>
            <a:ext cx="4011084" cy="51454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2ECD819E-734F-41EA-BED9-6003953E8C54}" type="slidenum">
              <a:rPr lang="en-US" altLang="ja-JP"/>
              <a:pPr>
                <a:defRPr/>
              </a:pPr>
              <a:t>‹#›</a:t>
            </a:fld>
            <a:endParaRPr lang="en-US" altLang="ja-JP"/>
          </a:p>
        </p:txBody>
      </p:sp>
    </p:spTree>
    <p:extLst>
      <p:ext uri="{BB962C8B-B14F-4D97-AF65-F5344CB8AC3E}">
        <p14:creationId xmlns:p14="http://schemas.microsoft.com/office/powerpoint/2010/main" val="280913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0F70095C-F9B4-4C04-ABE4-849D581B05DE}"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51584" y="5287661"/>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03512" y="1268759"/>
            <a:ext cx="8424936" cy="393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51584" y="593486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1A2CB9C5-C125-4597-9537-A1C63469BCC7}" type="slidenum">
              <a:rPr lang="en-US" altLang="ja-JP"/>
              <a:pPr>
                <a:defRPr/>
              </a:pPr>
              <a:t>‹#›</a:t>
            </a:fld>
            <a:endParaRPr lang="en-US" altLang="ja-JP"/>
          </a:p>
        </p:txBody>
      </p:sp>
    </p:spTree>
    <p:extLst>
      <p:ext uri="{BB962C8B-B14F-4D97-AF65-F5344CB8AC3E}">
        <p14:creationId xmlns:p14="http://schemas.microsoft.com/office/powerpoint/2010/main" val="1123092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B95A9EE7-1AAE-4595-A851-7DDA0886A26C}" type="slidenum">
              <a:rPr lang="en-US" altLang="ja-JP"/>
              <a:pPr>
                <a:defRPr/>
              </a:pPr>
              <a:t>‹#›</a:t>
            </a:fld>
            <a:endParaRPr lang="en-US" altLang="ja-JP"/>
          </a:p>
        </p:txBody>
      </p:sp>
    </p:spTree>
    <p:extLst>
      <p:ext uri="{BB962C8B-B14F-4D97-AF65-F5344CB8AC3E}">
        <p14:creationId xmlns:p14="http://schemas.microsoft.com/office/powerpoint/2010/main" val="2280284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E356DD-7CC6-4D18-A9D6-5A1CE3C78156}"/>
              </a:ext>
            </a:extLst>
          </p:cNvPr>
          <p:cNvSpPr/>
          <p:nvPr userDrawn="1"/>
        </p:nvSpPr>
        <p:spPr bwMode="auto">
          <a:xfrm>
            <a:off x="119336" y="188913"/>
            <a:ext cx="10441160" cy="100784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縦書きタイトル 1"/>
          <p:cNvSpPr>
            <a:spLocks noGrp="1"/>
          </p:cNvSpPr>
          <p:nvPr>
            <p:ph type="title" orient="vert"/>
          </p:nvPr>
        </p:nvSpPr>
        <p:spPr>
          <a:xfrm>
            <a:off x="8839200" y="188913"/>
            <a:ext cx="1577280" cy="63357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188913"/>
            <a:ext cx="8026400" cy="63357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32B91108-7F3C-4375-8F15-205D5B8CAED7}" type="slidenum">
              <a:rPr lang="en-US" altLang="ja-JP"/>
              <a:pPr>
                <a:defRPr/>
              </a:pPr>
              <a:t>‹#›</a:t>
            </a:fld>
            <a:endParaRPr lang="en-US" altLang="ja-JP"/>
          </a:p>
        </p:txBody>
      </p:sp>
    </p:spTree>
    <p:extLst>
      <p:ext uri="{BB962C8B-B14F-4D97-AF65-F5344CB8AC3E}">
        <p14:creationId xmlns:p14="http://schemas.microsoft.com/office/powerpoint/2010/main" val="3402839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auto">
          <a:xfrm flipH="1">
            <a:off x="334434" y="3143250"/>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5" name="Rectangle 6"/>
          <p:cNvSpPr>
            <a:spLocks noChangeArrowheads="1"/>
          </p:cNvSpPr>
          <p:nvPr/>
        </p:nvSpPr>
        <p:spPr bwMode="auto">
          <a:xfrm>
            <a:off x="334434" y="1992313"/>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6" name="Line 7"/>
          <p:cNvSpPr>
            <a:spLocks noChangeShapeType="1"/>
          </p:cNvSpPr>
          <p:nvPr/>
        </p:nvSpPr>
        <p:spPr bwMode="auto">
          <a:xfrm flipH="1">
            <a:off x="431801" y="3216275"/>
            <a:ext cx="10081684" cy="0"/>
          </a:xfrm>
          <a:prstGeom prst="line">
            <a:avLst/>
          </a:prstGeom>
          <a:noFill/>
          <a:ln w="76200">
            <a:solidFill>
              <a:srgbClr val="CCECFF"/>
            </a:solidFill>
            <a:round/>
            <a:headEnd/>
            <a:tailEnd/>
          </a:ln>
          <a:effectLst/>
        </p:spPr>
        <p:txBody>
          <a:bodyPr/>
          <a:lstStyle/>
          <a:p>
            <a:pPr>
              <a:defRPr/>
            </a:pPr>
            <a:endParaRPr lang="ja-JP" altLang="en-US"/>
          </a:p>
        </p:txBody>
      </p:sp>
      <p:sp>
        <p:nvSpPr>
          <p:cNvPr id="5122" name="Rectangle 2"/>
          <p:cNvSpPr>
            <a:spLocks noGrp="1" noChangeArrowheads="1"/>
          </p:cNvSpPr>
          <p:nvPr>
            <p:ph type="ctrTitle"/>
          </p:nvPr>
        </p:nvSpPr>
        <p:spPr>
          <a:xfrm>
            <a:off x="914400" y="1557339"/>
            <a:ext cx="10363200" cy="1470025"/>
          </a:xfrm>
        </p:spPr>
        <p:txBody>
          <a:bodyPr/>
          <a:lstStyle>
            <a:lvl1pPr>
              <a:defRPr/>
            </a:lvl1pPr>
          </a:lstStyle>
          <a:p>
            <a:pPr lvl="0"/>
            <a:r>
              <a:rPr lang="ja-JP" altLang="en-US" noProof="0"/>
              <a:t>マスタ タイトルの書式設定</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2400"/>
            </a:lvl1pPr>
          </a:lstStyle>
          <a:p>
            <a:pPr lvl="0"/>
            <a:r>
              <a:rPr lang="ja-JP" altLang="en-US" noProof="0"/>
              <a:t>マスタ サブタイトルの書式設定</a:t>
            </a:r>
          </a:p>
        </p:txBody>
      </p:sp>
      <p:sp>
        <p:nvSpPr>
          <p:cNvPr id="8" name="Rectangle 4"/>
          <p:cNvSpPr>
            <a:spLocks noGrp="1" noChangeArrowheads="1"/>
          </p:cNvSpPr>
          <p:nvPr>
            <p:ph type="sldNum" sz="quarter" idx="10"/>
          </p:nvPr>
        </p:nvSpPr>
        <p:spPr>
          <a:xfrm>
            <a:off x="9203267" y="6245225"/>
            <a:ext cx="2844800" cy="476250"/>
          </a:xfrm>
        </p:spPr>
        <p:txBody>
          <a:bodyPr/>
          <a:lstStyle>
            <a:lvl1pPr>
              <a:defRPr/>
            </a:lvl1pPr>
          </a:lstStyle>
          <a:p>
            <a:pPr>
              <a:defRPr/>
            </a:pPr>
            <a:fld id="{5A9F73FF-B710-47CB-94CC-DDAB8BFA4204}" type="slidenum">
              <a:rPr lang="en-US" altLang="ja-JP"/>
              <a:pPr>
                <a:defRPr/>
              </a:pPr>
              <a:t>‹#›</a:t>
            </a:fld>
            <a:endParaRPr lang="en-US" altLang="ja-JP"/>
          </a:p>
        </p:txBody>
      </p:sp>
    </p:spTree>
    <p:extLst>
      <p:ext uri="{BB962C8B-B14F-4D97-AF65-F5344CB8AC3E}">
        <p14:creationId xmlns:p14="http://schemas.microsoft.com/office/powerpoint/2010/main" val="1567671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0F70095C-F9B4-4C04-ABE4-849D581B05DE}" type="slidenum">
              <a:rPr lang="en-US" altLang="ja-JP"/>
              <a:pPr>
                <a:defRPr/>
              </a:pPr>
              <a:t>‹#›</a:t>
            </a:fld>
            <a:endParaRPr lang="en-US" altLang="ja-JP"/>
          </a:p>
        </p:txBody>
      </p:sp>
    </p:spTree>
    <p:extLst>
      <p:ext uri="{BB962C8B-B14F-4D97-AF65-F5344CB8AC3E}">
        <p14:creationId xmlns:p14="http://schemas.microsoft.com/office/powerpoint/2010/main" val="3113245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780A1130-3357-47BF-9AEB-9BA30011F8C4}" type="slidenum">
              <a:rPr lang="en-US" altLang="ja-JP"/>
              <a:pPr>
                <a:defRPr/>
              </a:pPr>
              <a:t>‹#›</a:t>
            </a:fld>
            <a:endParaRPr lang="en-US" altLang="ja-JP"/>
          </a:p>
        </p:txBody>
      </p:sp>
    </p:spTree>
    <p:extLst>
      <p:ext uri="{BB962C8B-B14F-4D97-AF65-F5344CB8AC3E}">
        <p14:creationId xmlns:p14="http://schemas.microsoft.com/office/powerpoint/2010/main" val="2412271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pPr>
              <a:defRPr/>
            </a:pPr>
            <a:fld id="{BF0BFF68-E12D-4641-A7D4-354ECAB65F80}" type="slidenum">
              <a:rPr lang="en-US" altLang="ja-JP"/>
              <a:pPr>
                <a:defRPr/>
              </a:pPr>
              <a:t>‹#›</a:t>
            </a:fld>
            <a:endParaRPr lang="en-US" altLang="ja-JP"/>
          </a:p>
        </p:txBody>
      </p:sp>
    </p:spTree>
    <p:extLst>
      <p:ext uri="{BB962C8B-B14F-4D97-AF65-F5344CB8AC3E}">
        <p14:creationId xmlns:p14="http://schemas.microsoft.com/office/powerpoint/2010/main" val="1907708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88640"/>
            <a:ext cx="10972800" cy="792088"/>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27707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1988840"/>
            <a:ext cx="5386917"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27707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1988840"/>
            <a:ext cx="5389033"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pPr>
              <a:defRPr/>
            </a:pPr>
            <a:fld id="{D2083059-F0F5-4BD6-877C-8714E4FE604C}" type="slidenum">
              <a:rPr lang="en-US" altLang="ja-JP"/>
              <a:pPr>
                <a:defRPr/>
              </a:pPr>
              <a:t>‹#›</a:t>
            </a:fld>
            <a:endParaRPr lang="en-US" altLang="ja-JP"/>
          </a:p>
        </p:txBody>
      </p:sp>
    </p:spTree>
    <p:extLst>
      <p:ext uri="{BB962C8B-B14F-4D97-AF65-F5344CB8AC3E}">
        <p14:creationId xmlns:p14="http://schemas.microsoft.com/office/powerpoint/2010/main" val="976150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pPr>
              <a:defRPr/>
            </a:pPr>
            <a:fld id="{A94244B3-4363-465E-98B6-3990FFB10183}" type="slidenum">
              <a:rPr lang="en-US" altLang="ja-JP"/>
              <a:pPr>
                <a:defRPr/>
              </a:pPr>
              <a:t>‹#›</a:t>
            </a:fld>
            <a:endParaRPr lang="en-US" altLang="ja-JP"/>
          </a:p>
        </p:txBody>
      </p:sp>
    </p:spTree>
    <p:extLst>
      <p:ext uri="{BB962C8B-B14F-4D97-AF65-F5344CB8AC3E}">
        <p14:creationId xmlns:p14="http://schemas.microsoft.com/office/powerpoint/2010/main" val="3847594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958FFA3-0EF8-498B-B496-5FB858DAA027}" type="slidenum">
              <a:rPr lang="en-US" altLang="ja-JP"/>
              <a:pPr>
                <a:defRPr/>
              </a:pPr>
              <a:t>‹#›</a:t>
            </a:fld>
            <a:endParaRPr lang="en-US" altLang="ja-JP"/>
          </a:p>
        </p:txBody>
      </p:sp>
    </p:spTree>
    <p:extLst>
      <p:ext uri="{BB962C8B-B14F-4D97-AF65-F5344CB8AC3E}">
        <p14:creationId xmlns:p14="http://schemas.microsoft.com/office/powerpoint/2010/main" val="94135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780A1130-3357-47BF-9AEB-9BA30011F8C4}"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402EEFF-D038-40F0-A488-2FA9FA1F23E6}"/>
              </a:ext>
            </a:extLst>
          </p:cNvPr>
          <p:cNvSpPr/>
          <p:nvPr userDrawn="1"/>
        </p:nvSpPr>
        <p:spPr bwMode="auto">
          <a:xfrm>
            <a:off x="119336" y="980729"/>
            <a:ext cx="10441160" cy="21602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タイトル 1"/>
          <p:cNvSpPr>
            <a:spLocks noGrp="1"/>
          </p:cNvSpPr>
          <p:nvPr>
            <p:ph type="title"/>
          </p:nvPr>
        </p:nvSpPr>
        <p:spPr>
          <a:xfrm>
            <a:off x="610238" y="286386"/>
            <a:ext cx="4010447" cy="622333"/>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86386"/>
            <a:ext cx="5793763" cy="583977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980729"/>
            <a:ext cx="4011084" cy="51454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2ECD819E-734F-41EA-BED9-6003953E8C54}" type="slidenum">
              <a:rPr lang="en-US" altLang="ja-JP"/>
              <a:pPr>
                <a:defRPr/>
              </a:pPr>
              <a:t>‹#›</a:t>
            </a:fld>
            <a:endParaRPr lang="en-US" altLang="ja-JP"/>
          </a:p>
        </p:txBody>
      </p:sp>
    </p:spTree>
    <p:extLst>
      <p:ext uri="{BB962C8B-B14F-4D97-AF65-F5344CB8AC3E}">
        <p14:creationId xmlns:p14="http://schemas.microsoft.com/office/powerpoint/2010/main" val="3642980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51584" y="5287661"/>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03512" y="1268759"/>
            <a:ext cx="8424936" cy="393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51584" y="593486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1A2CB9C5-C125-4597-9537-A1C63469BCC7}" type="slidenum">
              <a:rPr lang="en-US" altLang="ja-JP"/>
              <a:pPr>
                <a:defRPr/>
              </a:pPr>
              <a:t>‹#›</a:t>
            </a:fld>
            <a:endParaRPr lang="en-US" altLang="ja-JP"/>
          </a:p>
        </p:txBody>
      </p:sp>
    </p:spTree>
    <p:extLst>
      <p:ext uri="{BB962C8B-B14F-4D97-AF65-F5344CB8AC3E}">
        <p14:creationId xmlns:p14="http://schemas.microsoft.com/office/powerpoint/2010/main" val="2047366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B95A9EE7-1AAE-4595-A851-7DDA0886A26C}" type="slidenum">
              <a:rPr lang="en-US" altLang="ja-JP"/>
              <a:pPr>
                <a:defRPr/>
              </a:pPr>
              <a:t>‹#›</a:t>
            </a:fld>
            <a:endParaRPr lang="en-US" altLang="ja-JP"/>
          </a:p>
        </p:txBody>
      </p:sp>
    </p:spTree>
    <p:extLst>
      <p:ext uri="{BB962C8B-B14F-4D97-AF65-F5344CB8AC3E}">
        <p14:creationId xmlns:p14="http://schemas.microsoft.com/office/powerpoint/2010/main" val="942665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E356DD-7CC6-4D18-A9D6-5A1CE3C78156}"/>
              </a:ext>
            </a:extLst>
          </p:cNvPr>
          <p:cNvSpPr/>
          <p:nvPr userDrawn="1"/>
        </p:nvSpPr>
        <p:spPr bwMode="auto">
          <a:xfrm>
            <a:off x="119336" y="188913"/>
            <a:ext cx="10441160" cy="100784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縦書きタイトル 1"/>
          <p:cNvSpPr>
            <a:spLocks noGrp="1"/>
          </p:cNvSpPr>
          <p:nvPr>
            <p:ph type="title" orient="vert"/>
          </p:nvPr>
        </p:nvSpPr>
        <p:spPr>
          <a:xfrm>
            <a:off x="8839200" y="188913"/>
            <a:ext cx="1577280" cy="63357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188913"/>
            <a:ext cx="8026400" cy="63357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32B91108-7F3C-4375-8F15-205D5B8CAED7}" type="slidenum">
              <a:rPr lang="en-US" altLang="ja-JP"/>
              <a:pPr>
                <a:defRPr/>
              </a:pPr>
              <a:t>‹#›</a:t>
            </a:fld>
            <a:endParaRPr lang="en-US" altLang="ja-JP"/>
          </a:p>
        </p:txBody>
      </p:sp>
    </p:spTree>
    <p:extLst>
      <p:ext uri="{BB962C8B-B14F-4D97-AF65-F5344CB8AC3E}">
        <p14:creationId xmlns:p14="http://schemas.microsoft.com/office/powerpoint/2010/main" val="3141860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auto">
          <a:xfrm flipH="1">
            <a:off x="334434" y="3143250"/>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5" name="Rectangle 6"/>
          <p:cNvSpPr>
            <a:spLocks noChangeArrowheads="1"/>
          </p:cNvSpPr>
          <p:nvPr/>
        </p:nvSpPr>
        <p:spPr bwMode="auto">
          <a:xfrm>
            <a:off x="334434" y="1992313"/>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6" name="Line 7"/>
          <p:cNvSpPr>
            <a:spLocks noChangeShapeType="1"/>
          </p:cNvSpPr>
          <p:nvPr/>
        </p:nvSpPr>
        <p:spPr bwMode="auto">
          <a:xfrm flipH="1">
            <a:off x="431801" y="3216275"/>
            <a:ext cx="10081684" cy="0"/>
          </a:xfrm>
          <a:prstGeom prst="line">
            <a:avLst/>
          </a:prstGeom>
          <a:noFill/>
          <a:ln w="76200">
            <a:solidFill>
              <a:srgbClr val="CCECFF"/>
            </a:solidFill>
            <a:round/>
            <a:headEnd/>
            <a:tailEnd/>
          </a:ln>
          <a:effectLst/>
        </p:spPr>
        <p:txBody>
          <a:bodyPr/>
          <a:lstStyle/>
          <a:p>
            <a:pPr>
              <a:defRPr/>
            </a:pPr>
            <a:endParaRPr lang="ja-JP" altLang="en-US"/>
          </a:p>
        </p:txBody>
      </p:sp>
      <p:sp>
        <p:nvSpPr>
          <p:cNvPr id="5122" name="Rectangle 2"/>
          <p:cNvSpPr>
            <a:spLocks noGrp="1" noChangeArrowheads="1"/>
          </p:cNvSpPr>
          <p:nvPr>
            <p:ph type="ctrTitle"/>
          </p:nvPr>
        </p:nvSpPr>
        <p:spPr>
          <a:xfrm>
            <a:off x="914400" y="1557339"/>
            <a:ext cx="10363200" cy="1470025"/>
          </a:xfrm>
        </p:spPr>
        <p:txBody>
          <a:bodyPr/>
          <a:lstStyle>
            <a:lvl1pPr>
              <a:defRPr/>
            </a:lvl1pPr>
          </a:lstStyle>
          <a:p>
            <a:pPr lvl="0"/>
            <a:r>
              <a:rPr lang="ja-JP" altLang="en-US" noProof="0"/>
              <a:t>マスタ タイトルの書式設定</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2400"/>
            </a:lvl1pPr>
          </a:lstStyle>
          <a:p>
            <a:pPr lvl="0"/>
            <a:r>
              <a:rPr lang="ja-JP" altLang="en-US" noProof="0"/>
              <a:t>マスタ サブタイトルの書式設定</a:t>
            </a:r>
          </a:p>
        </p:txBody>
      </p:sp>
      <p:sp>
        <p:nvSpPr>
          <p:cNvPr id="8" name="Rectangle 4"/>
          <p:cNvSpPr>
            <a:spLocks noGrp="1" noChangeArrowheads="1"/>
          </p:cNvSpPr>
          <p:nvPr>
            <p:ph type="sldNum" sz="quarter" idx="10"/>
          </p:nvPr>
        </p:nvSpPr>
        <p:spPr>
          <a:xfrm>
            <a:off x="9203267" y="6245225"/>
            <a:ext cx="2844800" cy="476250"/>
          </a:xfrm>
        </p:spPr>
        <p:txBody>
          <a:bodyPr/>
          <a:lstStyle>
            <a:lvl1pPr>
              <a:defRPr/>
            </a:lvl1pPr>
          </a:lstStyle>
          <a:p>
            <a:pPr>
              <a:defRPr/>
            </a:pPr>
            <a:fld id="{5A9F73FF-B710-47CB-94CC-DDAB8BFA4204}" type="slidenum">
              <a:rPr lang="en-US" altLang="ja-JP"/>
              <a:pPr>
                <a:defRPr/>
              </a:pPr>
              <a:t>‹#›</a:t>
            </a:fld>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0F70095C-F9B4-4C04-ABE4-849D581B05DE}" type="slidenum">
              <a:rPr lang="en-US" altLang="ja-JP"/>
              <a:pPr>
                <a:defRPr/>
              </a:pPr>
              <a:t>‹#›</a:t>
            </a:fld>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780A1130-3357-47BF-9AEB-9BA30011F8C4}" type="slidenum">
              <a:rPr lang="en-US" altLang="ja-JP"/>
              <a:pPr>
                <a:defRPr/>
              </a:pPr>
              <a:t>‹#›</a:t>
            </a:fld>
            <a:endParaRPr lang="en-US" altLang="ja-JP"/>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pPr>
              <a:defRPr/>
            </a:pPr>
            <a:fld id="{BF0BFF68-E12D-4641-A7D4-354ECAB65F80}" type="slidenum">
              <a:rPr lang="en-US" altLang="ja-JP"/>
              <a:pPr>
                <a:defRPr/>
              </a:pPr>
              <a:t>‹#›</a:t>
            </a:fld>
            <a:endParaRPr lang="en-US" altLang="ja-JP"/>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88640"/>
            <a:ext cx="10972800" cy="792088"/>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27707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1988840"/>
            <a:ext cx="5386917"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27707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1988840"/>
            <a:ext cx="5389033"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pPr>
              <a:defRPr/>
            </a:pPr>
            <a:fld id="{D2083059-F0F5-4BD6-877C-8714E4FE604C}" type="slidenum">
              <a:rPr lang="en-US" altLang="ja-JP"/>
              <a:pPr>
                <a:defRPr/>
              </a:pPr>
              <a:t>‹#›</a:t>
            </a:fld>
            <a:endParaRPr lang="en-US" altLang="ja-JP"/>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pPr>
              <a:defRPr/>
            </a:pPr>
            <a:fld id="{A94244B3-4363-465E-98B6-3990FFB1018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pPr>
              <a:defRPr/>
            </a:pPr>
            <a:fld id="{BF0BFF68-E12D-4641-A7D4-354ECAB65F80}"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958FFA3-0EF8-498B-B496-5FB858DAA027}" type="slidenum">
              <a:rPr lang="en-US" altLang="ja-JP"/>
              <a:pPr>
                <a:defRPr/>
              </a:pPr>
              <a:t>‹#›</a:t>
            </a:fld>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402EEFF-D038-40F0-A488-2FA9FA1F23E6}"/>
              </a:ext>
            </a:extLst>
          </p:cNvPr>
          <p:cNvSpPr/>
          <p:nvPr userDrawn="1"/>
        </p:nvSpPr>
        <p:spPr bwMode="auto">
          <a:xfrm>
            <a:off x="119336" y="980729"/>
            <a:ext cx="10441160" cy="21602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タイトル 1"/>
          <p:cNvSpPr>
            <a:spLocks noGrp="1"/>
          </p:cNvSpPr>
          <p:nvPr>
            <p:ph type="title"/>
          </p:nvPr>
        </p:nvSpPr>
        <p:spPr>
          <a:xfrm>
            <a:off x="610238" y="286386"/>
            <a:ext cx="4010447" cy="622333"/>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86386"/>
            <a:ext cx="5793763" cy="583977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980729"/>
            <a:ext cx="4011084" cy="51454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2ECD819E-734F-41EA-BED9-6003953E8C54}" type="slidenum">
              <a:rPr lang="en-US" altLang="ja-JP"/>
              <a:pPr>
                <a:defRPr/>
              </a:pPr>
              <a:t>‹#›</a:t>
            </a:fld>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51584" y="5287661"/>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03512" y="1268759"/>
            <a:ext cx="8424936" cy="393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51584" y="593486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1A2CB9C5-C125-4597-9537-A1C63469BCC7}" type="slidenum">
              <a:rPr lang="en-US" altLang="ja-JP"/>
              <a:pPr>
                <a:defRPr/>
              </a:pPr>
              <a:t>‹#›</a:t>
            </a:fld>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B95A9EE7-1AAE-4595-A851-7DDA0886A26C}" type="slidenum">
              <a:rPr lang="en-US" altLang="ja-JP"/>
              <a:pPr>
                <a:defRPr/>
              </a:pPr>
              <a:t>‹#›</a:t>
            </a:fld>
            <a:endParaRPr lang="en-US" altLang="ja-JP"/>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E356DD-7CC6-4D18-A9D6-5A1CE3C78156}"/>
              </a:ext>
            </a:extLst>
          </p:cNvPr>
          <p:cNvSpPr/>
          <p:nvPr userDrawn="1"/>
        </p:nvSpPr>
        <p:spPr bwMode="auto">
          <a:xfrm>
            <a:off x="119336" y="188913"/>
            <a:ext cx="10441160" cy="100784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縦書きタイトル 1"/>
          <p:cNvSpPr>
            <a:spLocks noGrp="1"/>
          </p:cNvSpPr>
          <p:nvPr>
            <p:ph type="title" orient="vert"/>
          </p:nvPr>
        </p:nvSpPr>
        <p:spPr>
          <a:xfrm>
            <a:off x="8839200" y="188913"/>
            <a:ext cx="1577280" cy="63357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188913"/>
            <a:ext cx="8026400" cy="63357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32B91108-7F3C-4375-8F15-205D5B8CAED7}"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88640"/>
            <a:ext cx="10972800" cy="792088"/>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27707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1988840"/>
            <a:ext cx="5386917"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27707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1988840"/>
            <a:ext cx="5389033"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pPr>
              <a:defRPr/>
            </a:pPr>
            <a:fld id="{D2083059-F0F5-4BD6-877C-8714E4FE604C}"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pPr>
              <a:defRPr/>
            </a:pPr>
            <a:fld id="{A94244B3-4363-465E-98B6-3990FFB1018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958FFA3-0EF8-498B-B496-5FB858DAA02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402EEFF-D038-40F0-A488-2FA9FA1F23E6}"/>
              </a:ext>
            </a:extLst>
          </p:cNvPr>
          <p:cNvSpPr/>
          <p:nvPr userDrawn="1"/>
        </p:nvSpPr>
        <p:spPr bwMode="auto">
          <a:xfrm>
            <a:off x="119336" y="980729"/>
            <a:ext cx="10441160" cy="21602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タイトル 1"/>
          <p:cNvSpPr>
            <a:spLocks noGrp="1"/>
          </p:cNvSpPr>
          <p:nvPr>
            <p:ph type="title"/>
          </p:nvPr>
        </p:nvSpPr>
        <p:spPr>
          <a:xfrm>
            <a:off x="610238" y="286386"/>
            <a:ext cx="4010447" cy="622333"/>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86386"/>
            <a:ext cx="5793763" cy="583977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980729"/>
            <a:ext cx="4011084" cy="51454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2ECD819E-734F-41EA-BED9-6003953E8C54}"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51584" y="5287661"/>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03512" y="1268759"/>
            <a:ext cx="8424936" cy="393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51584" y="593486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1A2CB9C5-C125-4597-9537-A1C63469BCC7}"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88913"/>
            <a:ext cx="10972800" cy="792162"/>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268413"/>
            <a:ext cx="1097280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sldNum" sz="quarter" idx="4"/>
          </p:nvPr>
        </p:nvSpPr>
        <p:spPr bwMode="auto">
          <a:xfrm>
            <a:off x="10979151" y="6337300"/>
            <a:ext cx="116628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b="1">
                <a:latin typeface="Arial" charset="0"/>
                <a:ea typeface="ＭＳ Ｐゴシック" charset="-128"/>
              </a:defRPr>
            </a:lvl1pPr>
          </a:lstStyle>
          <a:p>
            <a:pPr>
              <a:defRPr/>
            </a:pPr>
            <a:fld id="{096AB6C4-1547-4449-BD14-819BCA81932B}" type="slidenum">
              <a:rPr lang="en-US" altLang="ja-JP"/>
              <a:pPr>
                <a:defRPr/>
              </a:pPr>
              <a:t>‹#›</a:t>
            </a:fld>
            <a:endParaRPr lang="en-US" altLang="ja-JP"/>
          </a:p>
        </p:txBody>
      </p:sp>
      <p:sp>
        <p:nvSpPr>
          <p:cNvPr id="1029" name="Line 5"/>
          <p:cNvSpPr>
            <a:spLocks noChangeShapeType="1"/>
          </p:cNvSpPr>
          <p:nvPr/>
        </p:nvSpPr>
        <p:spPr bwMode="auto">
          <a:xfrm flipH="1">
            <a:off x="334434" y="1052513"/>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1030" name="Rectangle 6"/>
          <p:cNvSpPr>
            <a:spLocks noChangeArrowheads="1"/>
          </p:cNvSpPr>
          <p:nvPr/>
        </p:nvSpPr>
        <p:spPr bwMode="auto">
          <a:xfrm>
            <a:off x="334434" y="260350"/>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1031" name="Line 7"/>
          <p:cNvSpPr>
            <a:spLocks noChangeShapeType="1"/>
          </p:cNvSpPr>
          <p:nvPr/>
        </p:nvSpPr>
        <p:spPr bwMode="auto">
          <a:xfrm flipH="1">
            <a:off x="431801" y="1125538"/>
            <a:ext cx="10081684" cy="0"/>
          </a:xfrm>
          <a:prstGeom prst="line">
            <a:avLst/>
          </a:prstGeom>
          <a:noFill/>
          <a:ln w="76200">
            <a:solidFill>
              <a:srgbClr val="CCECFF"/>
            </a:solidFill>
            <a:round/>
            <a:headEnd/>
            <a:tailEnd/>
          </a:ln>
          <a:effectLst/>
        </p:spPr>
        <p:txBody>
          <a:body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752"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88913"/>
            <a:ext cx="10972800" cy="792162"/>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268413"/>
            <a:ext cx="1097280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sldNum" sz="quarter" idx="4"/>
          </p:nvPr>
        </p:nvSpPr>
        <p:spPr bwMode="auto">
          <a:xfrm>
            <a:off x="10979151" y="6337300"/>
            <a:ext cx="116628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b="1">
                <a:latin typeface="Arial" charset="0"/>
                <a:ea typeface="ＭＳ Ｐゴシック" charset="-128"/>
              </a:defRPr>
            </a:lvl1pPr>
          </a:lstStyle>
          <a:p>
            <a:pPr>
              <a:defRPr/>
            </a:pPr>
            <a:fld id="{096AB6C4-1547-4449-BD14-819BCA81932B}" type="slidenum">
              <a:rPr lang="en-US" altLang="ja-JP"/>
              <a:pPr>
                <a:defRPr/>
              </a:pPr>
              <a:t>‹#›</a:t>
            </a:fld>
            <a:endParaRPr lang="en-US" altLang="ja-JP"/>
          </a:p>
        </p:txBody>
      </p:sp>
      <p:sp>
        <p:nvSpPr>
          <p:cNvPr id="1029" name="Line 5"/>
          <p:cNvSpPr>
            <a:spLocks noChangeShapeType="1"/>
          </p:cNvSpPr>
          <p:nvPr/>
        </p:nvSpPr>
        <p:spPr bwMode="auto">
          <a:xfrm flipH="1">
            <a:off x="334434" y="1052513"/>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1030" name="Rectangle 6"/>
          <p:cNvSpPr>
            <a:spLocks noChangeArrowheads="1"/>
          </p:cNvSpPr>
          <p:nvPr/>
        </p:nvSpPr>
        <p:spPr bwMode="auto">
          <a:xfrm>
            <a:off x="334434" y="260350"/>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1031" name="Line 7"/>
          <p:cNvSpPr>
            <a:spLocks noChangeShapeType="1"/>
          </p:cNvSpPr>
          <p:nvPr/>
        </p:nvSpPr>
        <p:spPr bwMode="auto">
          <a:xfrm flipH="1">
            <a:off x="431801" y="1125538"/>
            <a:ext cx="10081684" cy="0"/>
          </a:xfrm>
          <a:prstGeom prst="line">
            <a:avLst/>
          </a:prstGeom>
          <a:noFill/>
          <a:ln w="76200">
            <a:solidFill>
              <a:srgbClr val="CCECFF"/>
            </a:solidFill>
            <a:round/>
            <a:headEnd/>
            <a:tailEnd/>
          </a:ln>
          <a:effectLst/>
        </p:spPr>
        <p:txBody>
          <a:bodyPr/>
          <a:lstStyle/>
          <a:p>
            <a:pPr>
              <a:defRPr/>
            </a:pPr>
            <a:endParaRPr lang="ja-JP" altLang="en-US"/>
          </a:p>
        </p:txBody>
      </p:sp>
    </p:spTree>
    <p:extLst>
      <p:ext uri="{BB962C8B-B14F-4D97-AF65-F5344CB8AC3E}">
        <p14:creationId xmlns:p14="http://schemas.microsoft.com/office/powerpoint/2010/main" val="287919670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88913"/>
            <a:ext cx="10972800" cy="792162"/>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268413"/>
            <a:ext cx="1097280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sldNum" sz="quarter" idx="4"/>
          </p:nvPr>
        </p:nvSpPr>
        <p:spPr bwMode="auto">
          <a:xfrm>
            <a:off x="10979151" y="6337300"/>
            <a:ext cx="116628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b="1">
                <a:latin typeface="Arial" charset="0"/>
                <a:ea typeface="ＭＳ Ｐゴシック" charset="-128"/>
              </a:defRPr>
            </a:lvl1pPr>
          </a:lstStyle>
          <a:p>
            <a:pPr>
              <a:defRPr/>
            </a:pPr>
            <a:fld id="{096AB6C4-1547-4449-BD14-819BCA81932B}" type="slidenum">
              <a:rPr lang="en-US" altLang="ja-JP"/>
              <a:pPr>
                <a:defRPr/>
              </a:pPr>
              <a:t>‹#›</a:t>
            </a:fld>
            <a:endParaRPr lang="en-US" altLang="ja-JP"/>
          </a:p>
        </p:txBody>
      </p:sp>
      <p:sp>
        <p:nvSpPr>
          <p:cNvPr id="1029" name="Line 5"/>
          <p:cNvSpPr>
            <a:spLocks noChangeShapeType="1"/>
          </p:cNvSpPr>
          <p:nvPr/>
        </p:nvSpPr>
        <p:spPr bwMode="auto">
          <a:xfrm flipH="1">
            <a:off x="334434" y="1052513"/>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1030" name="Rectangle 6"/>
          <p:cNvSpPr>
            <a:spLocks noChangeArrowheads="1"/>
          </p:cNvSpPr>
          <p:nvPr/>
        </p:nvSpPr>
        <p:spPr bwMode="auto">
          <a:xfrm>
            <a:off x="334434" y="260350"/>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1031" name="Line 7"/>
          <p:cNvSpPr>
            <a:spLocks noChangeShapeType="1"/>
          </p:cNvSpPr>
          <p:nvPr/>
        </p:nvSpPr>
        <p:spPr bwMode="auto">
          <a:xfrm flipH="1">
            <a:off x="431801" y="1125538"/>
            <a:ext cx="10081684" cy="0"/>
          </a:xfrm>
          <a:prstGeom prst="line">
            <a:avLst/>
          </a:prstGeom>
          <a:noFill/>
          <a:ln w="76200">
            <a:solidFill>
              <a:srgbClr val="CCECFF"/>
            </a:solidFill>
            <a:round/>
            <a:headEnd/>
            <a:tailEnd/>
          </a:ln>
          <a:effectLst/>
        </p:spPr>
        <p:txBody>
          <a:bodyPr/>
          <a:lstStyle/>
          <a:p>
            <a:pPr>
              <a:defRPr/>
            </a:pPr>
            <a:endParaRPr lang="ja-JP" altLang="en-US"/>
          </a:p>
        </p:txBody>
      </p:sp>
    </p:spTree>
    <p:extLst>
      <p:ext uri="{BB962C8B-B14F-4D97-AF65-F5344CB8AC3E}">
        <p14:creationId xmlns:p14="http://schemas.microsoft.com/office/powerpoint/2010/main" val="7470030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88913"/>
            <a:ext cx="10972800" cy="792162"/>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268413"/>
            <a:ext cx="1097280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sldNum" sz="quarter" idx="4"/>
          </p:nvPr>
        </p:nvSpPr>
        <p:spPr bwMode="auto">
          <a:xfrm>
            <a:off x="10979151" y="6337300"/>
            <a:ext cx="116628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b="1">
                <a:latin typeface="Arial" charset="0"/>
                <a:ea typeface="ＭＳ Ｐゴシック" charset="-128"/>
              </a:defRPr>
            </a:lvl1pPr>
          </a:lstStyle>
          <a:p>
            <a:pPr>
              <a:defRPr/>
            </a:pPr>
            <a:fld id="{096AB6C4-1547-4449-BD14-819BCA81932B}" type="slidenum">
              <a:rPr lang="en-US" altLang="ja-JP"/>
              <a:pPr>
                <a:defRPr/>
              </a:pPr>
              <a:t>‹#›</a:t>
            </a:fld>
            <a:endParaRPr lang="en-US" altLang="ja-JP"/>
          </a:p>
        </p:txBody>
      </p:sp>
      <p:sp>
        <p:nvSpPr>
          <p:cNvPr id="1029" name="Line 5"/>
          <p:cNvSpPr>
            <a:spLocks noChangeShapeType="1"/>
          </p:cNvSpPr>
          <p:nvPr/>
        </p:nvSpPr>
        <p:spPr bwMode="auto">
          <a:xfrm flipH="1">
            <a:off x="334434" y="1052513"/>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1030" name="Rectangle 6"/>
          <p:cNvSpPr>
            <a:spLocks noChangeArrowheads="1"/>
          </p:cNvSpPr>
          <p:nvPr/>
        </p:nvSpPr>
        <p:spPr bwMode="auto">
          <a:xfrm>
            <a:off x="334434" y="260350"/>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1031" name="Line 7"/>
          <p:cNvSpPr>
            <a:spLocks noChangeShapeType="1"/>
          </p:cNvSpPr>
          <p:nvPr/>
        </p:nvSpPr>
        <p:spPr bwMode="auto">
          <a:xfrm flipH="1">
            <a:off x="431801" y="1125538"/>
            <a:ext cx="10081684" cy="0"/>
          </a:xfrm>
          <a:prstGeom prst="line">
            <a:avLst/>
          </a:prstGeom>
          <a:noFill/>
          <a:ln w="76200">
            <a:solidFill>
              <a:srgbClr val="CCECFF"/>
            </a:solidFill>
            <a:round/>
            <a:headEnd/>
            <a:tailEnd/>
          </a:ln>
          <a:effectLst/>
        </p:spPr>
        <p:txBody>
          <a:body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ch.org/page/ich-electronic-common-technical-document-ectd-v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pmda.go.jp/int-activities/int-harmony/ich/0092.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sv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4CA2-C108-435E-A931-8F8C8571F8D4}"/>
              </a:ext>
            </a:extLst>
          </p:cNvPr>
          <p:cNvSpPr>
            <a:spLocks noGrp="1"/>
          </p:cNvSpPr>
          <p:nvPr>
            <p:ph type="ctrTitle"/>
          </p:nvPr>
        </p:nvSpPr>
        <p:spPr/>
        <p:txBody>
          <a:bodyPr/>
          <a:lstStyle/>
          <a:p>
            <a:r>
              <a:rPr lang="ja-JP" altLang="en-US" sz="3200">
                <a:latin typeface="メイリオ" panose="020B0604030504040204" pitchFamily="50" charset="-128"/>
                <a:ea typeface="メイリオ" panose="020B0604030504040204" pitchFamily="50" charset="-128"/>
              </a:rPr>
              <a:t>「</a:t>
            </a:r>
            <a:r>
              <a:rPr lang="en-US" sz="3200">
                <a:latin typeface="メイリオ" panose="020B0604030504040204" pitchFamily="50" charset="-128"/>
                <a:ea typeface="メイリオ" panose="020B0604030504040204" pitchFamily="50" charset="-128"/>
              </a:rPr>
              <a:t>eCTD v4.0 </a:t>
            </a:r>
            <a:r>
              <a:rPr lang="ja-JP" altLang="en-US" sz="3200">
                <a:latin typeface="メイリオ" panose="020B0604030504040204" pitchFamily="50" charset="-128"/>
                <a:ea typeface="メイリオ" panose="020B0604030504040204" pitchFamily="50" charset="-128"/>
              </a:rPr>
              <a:t>教育</a:t>
            </a:r>
            <a:r>
              <a:rPr lang="ja-JP" altLang="en-US" sz="3200">
                <a:solidFill>
                  <a:schemeClr val="tx1"/>
                </a:solidFill>
                <a:latin typeface="メイリオ" panose="020B0604030504040204" pitchFamily="50" charset="-128"/>
                <a:ea typeface="メイリオ" panose="020B0604030504040204" pitchFamily="50" charset="-128"/>
              </a:rPr>
              <a:t>資材 第</a:t>
            </a:r>
            <a:r>
              <a:rPr lang="en-US" altLang="ja-JP" sz="3200">
                <a:solidFill>
                  <a:schemeClr val="tx1"/>
                </a:solidFill>
                <a:latin typeface="メイリオ" panose="020B0604030504040204" pitchFamily="50" charset="-128"/>
                <a:ea typeface="メイリオ" panose="020B0604030504040204" pitchFamily="50" charset="-128"/>
              </a:rPr>
              <a:t>2</a:t>
            </a:r>
            <a:r>
              <a:rPr lang="ja-JP" altLang="en-US" sz="3200">
                <a:solidFill>
                  <a:schemeClr val="tx1"/>
                </a:solidFill>
                <a:latin typeface="メイリオ" panose="020B0604030504040204" pitchFamily="50" charset="-128"/>
                <a:ea typeface="メイリオ" panose="020B0604030504040204" pitchFamily="50" charset="-128"/>
              </a:rPr>
              <a:t>版：実務担当者編</a:t>
            </a:r>
            <a:r>
              <a:rPr lang="ja-JP" altLang="en-US" sz="3200">
                <a:latin typeface="メイリオ" panose="020B0604030504040204" pitchFamily="50" charset="-128"/>
                <a:ea typeface="メイリオ" panose="020B0604030504040204" pitchFamily="50" charset="-128"/>
              </a:rPr>
              <a:t>」</a:t>
            </a:r>
            <a:br>
              <a:rPr lang="en-US" altLang="ja-JP" sz="3200">
                <a:latin typeface="メイリオ" panose="020B0604030504040204" pitchFamily="50" charset="-128"/>
                <a:ea typeface="メイリオ" panose="020B0604030504040204" pitchFamily="50" charset="-128"/>
              </a:rPr>
            </a:br>
            <a:r>
              <a:rPr lang="ja-JP" altLang="en-US" sz="3200">
                <a:latin typeface="メイリオ" panose="020B0604030504040204" pitchFamily="50" charset="-128"/>
                <a:ea typeface="メイリオ" panose="020B0604030504040204" pitchFamily="50" charset="-128"/>
              </a:rPr>
              <a:t> 利用ガイド</a:t>
            </a:r>
            <a:endParaRPr lang="en-US" sz="3200">
              <a:latin typeface="メイリオ" panose="020B0604030504040204" pitchFamily="50" charset="-128"/>
              <a:ea typeface="メイリオ" panose="020B0604030504040204" pitchFamily="50" charset="-128"/>
            </a:endParaRPr>
          </a:p>
        </p:txBody>
      </p:sp>
      <p:sp>
        <p:nvSpPr>
          <p:cNvPr id="4" name="Slide Number Placeholder 3">
            <a:extLst>
              <a:ext uri="{FF2B5EF4-FFF2-40B4-BE49-F238E27FC236}">
                <a16:creationId xmlns:a16="http://schemas.microsoft.com/office/drawing/2014/main" id="{6F0C1000-0C09-4371-ABB3-FA3B206F5436}"/>
              </a:ext>
            </a:extLst>
          </p:cNvPr>
          <p:cNvSpPr>
            <a:spLocks noGrp="1"/>
          </p:cNvSpPr>
          <p:nvPr>
            <p:ph type="sldNum" sz="quarter" idx="10"/>
          </p:nvPr>
        </p:nvSpPr>
        <p:spPr/>
        <p:txBody>
          <a:bodyPr/>
          <a:lstStyle/>
          <a:p>
            <a:pPr>
              <a:defRPr/>
            </a:pPr>
            <a:fld id="{5A9F73FF-B710-47CB-94CC-DDAB8BFA4204}" type="slidenum">
              <a:rPr lang="en-US" altLang="ja-JP" smtClean="0"/>
              <a:pPr>
                <a:defRPr/>
              </a:pPr>
              <a:t>1</a:t>
            </a:fld>
            <a:endParaRPr lang="en-US" altLang="ja-JP"/>
          </a:p>
        </p:txBody>
      </p:sp>
      <p:sp>
        <p:nvSpPr>
          <p:cNvPr id="6" name="正方形/長方形 5"/>
          <p:cNvSpPr/>
          <p:nvPr/>
        </p:nvSpPr>
        <p:spPr>
          <a:xfrm>
            <a:off x="4151784" y="4594344"/>
            <a:ext cx="3353803" cy="461665"/>
          </a:xfrm>
          <a:prstGeom prst="rect">
            <a:avLst/>
          </a:prstGeom>
        </p:spPr>
        <p:txBody>
          <a:bodyPr wrap="none">
            <a:spAutoFit/>
          </a:bodyPr>
          <a:lstStyle/>
          <a:p>
            <a:pPr marL="0" indent="0">
              <a:buNone/>
            </a:pPr>
            <a:r>
              <a:rPr lang="en-US" altLang="ja-JP" sz="2400" dirty="0">
                <a:latin typeface="メイリオ" panose="020B0604030504040204" pitchFamily="50" charset="-128"/>
                <a:ea typeface="メイリオ" panose="020B0604030504040204" pitchFamily="50" charset="-128"/>
              </a:rPr>
              <a:t>2024</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10</a:t>
            </a:r>
            <a:r>
              <a:rPr lang="ja-JP" altLang="en-US" sz="2400" dirty="0">
                <a:latin typeface="メイリオ" panose="020B0604030504040204" pitchFamily="50" charset="-128"/>
                <a:ea typeface="メイリオ" panose="020B0604030504040204" pitchFamily="50" charset="-128"/>
              </a:rPr>
              <a:t>月</a:t>
            </a:r>
            <a:r>
              <a:rPr lang="en-US" altLang="ja-JP" sz="2400" dirty="0">
                <a:latin typeface="メイリオ" panose="020B0604030504040204" pitchFamily="50" charset="-128"/>
                <a:ea typeface="メイリオ" panose="020B0604030504040204" pitchFamily="50" charset="-128"/>
              </a:rPr>
              <a:t>31</a:t>
            </a:r>
            <a:r>
              <a:rPr lang="ja-JP" altLang="en-US" sz="2400" dirty="0">
                <a:latin typeface="メイリオ" panose="020B0604030504040204" pitchFamily="50" charset="-128"/>
                <a:ea typeface="メイリオ" panose="020B0604030504040204" pitchFamily="50" charset="-128"/>
              </a:rPr>
              <a:t>日 作成</a:t>
            </a:r>
            <a:endParaRPr lang="en-US" altLang="ja-JP" sz="2400" dirty="0">
              <a:latin typeface="メイリオ" panose="020B0604030504040204" pitchFamily="50" charset="-128"/>
              <a:ea typeface="メイリオ" panose="020B0604030504040204" pitchFamily="50" charset="-128"/>
            </a:endParaRPr>
          </a:p>
        </p:txBody>
      </p:sp>
      <p:sp>
        <p:nvSpPr>
          <p:cNvPr id="7" name="テキスト ボックス 4">
            <a:extLst>
              <a:ext uri="{FF2B5EF4-FFF2-40B4-BE49-F238E27FC236}">
                <a16:creationId xmlns:a16="http://schemas.microsoft.com/office/drawing/2014/main" id="{C562FB03-1F73-4A4C-9DD1-BA7FA6D7E96B}"/>
              </a:ext>
            </a:extLst>
          </p:cNvPr>
          <p:cNvSpPr txBox="1"/>
          <p:nvPr/>
        </p:nvSpPr>
        <p:spPr>
          <a:xfrm>
            <a:off x="1950848" y="3343633"/>
            <a:ext cx="7570224" cy="1354217"/>
          </a:xfrm>
          <a:prstGeom prst="rect">
            <a:avLst/>
          </a:prstGeom>
          <a:noFill/>
        </p:spPr>
        <p:txBody>
          <a:bodyPr wrap="square" rtlCol="0">
            <a:spAutoFit/>
          </a:bodyPr>
          <a:lstStyle/>
          <a:p>
            <a:pPr algn="ctr"/>
            <a:r>
              <a:rPr lang="ja-JP" altLang="en-US" sz="3200" b="1">
                <a:latin typeface="メイリオ" panose="020B0604030504040204" pitchFamily="50" charset="-128"/>
                <a:ea typeface="メイリオ" panose="020B0604030504040204" pitchFamily="50" charset="-128"/>
              </a:rPr>
              <a:t>医薬品評価委員会 電子化情報部会</a:t>
            </a:r>
            <a:br>
              <a:rPr lang="en-US" altLang="ja-JP" sz="3200" b="1">
                <a:latin typeface="メイリオ" panose="020B0604030504040204" pitchFamily="50" charset="-128"/>
                <a:ea typeface="メイリオ" panose="020B0604030504040204" pitchFamily="50" charset="-128"/>
              </a:rPr>
            </a:br>
            <a:r>
              <a:rPr lang="en-US" altLang="ja-JP" sz="3200" b="1">
                <a:latin typeface="メイリオ" panose="020B0604030504040204" pitchFamily="50" charset="-128"/>
                <a:ea typeface="メイリオ" panose="020B0604030504040204" pitchFamily="50" charset="-128"/>
              </a:rPr>
              <a:t>TF1 </a:t>
            </a:r>
            <a:r>
              <a:rPr lang="en-US" altLang="ja-JP" sz="3200" b="1" err="1">
                <a:latin typeface="メイリオ" panose="020B0604030504040204" pitchFamily="50" charset="-128"/>
                <a:ea typeface="メイリオ" panose="020B0604030504040204" pitchFamily="50" charset="-128"/>
              </a:rPr>
              <a:t>eSubmission</a:t>
            </a:r>
            <a:endParaRPr lang="ja-JP" altLang="en-US" sz="3200" b="1">
              <a:latin typeface="メイリオ" panose="020B0604030504040204" pitchFamily="50" charset="-128"/>
              <a:ea typeface="メイリオ" panose="020B0604030504040204" pitchFamily="50" charset="-128"/>
            </a:endParaRPr>
          </a:p>
          <a:p>
            <a:pPr algn="ct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594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333B4-7C12-FA49-B6E8-0D9EA8810003}"/>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1.</a:t>
            </a:r>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 eCTD v4.0</a:t>
            </a:r>
            <a:r>
              <a:rPr kumimoji="1" lang="ja-JP" altLang="en-US">
                <a:latin typeface="メイリオ" panose="020B0604030504040204" pitchFamily="50" charset="-128"/>
                <a:ea typeface="メイリオ" panose="020B0604030504040204" pitchFamily="50" charset="-128"/>
              </a:rPr>
              <a:t>で対応強化された業務要件</a:t>
            </a:r>
          </a:p>
        </p:txBody>
      </p:sp>
      <p:sp>
        <p:nvSpPr>
          <p:cNvPr id="3" name="コンテンツ プレースホルダー 2">
            <a:extLst>
              <a:ext uri="{FF2B5EF4-FFF2-40B4-BE49-F238E27FC236}">
                <a16:creationId xmlns:a16="http://schemas.microsoft.com/office/drawing/2014/main" id="{44FD49FE-B029-14C1-8039-DF3146E36ACA}"/>
              </a:ext>
            </a:extLst>
          </p:cNvPr>
          <p:cNvSpPr>
            <a:spLocks noGrp="1"/>
          </p:cNvSpPr>
          <p:nvPr>
            <p:ph idx="1"/>
          </p:nvPr>
        </p:nvSpPr>
        <p:spPr/>
        <p:txBody>
          <a:bodyPr/>
          <a:lstStyle/>
          <a:p>
            <a:pPr marL="0" indent="0">
              <a:buNone/>
            </a:pPr>
            <a:r>
              <a:rPr kumimoji="1" lang="en-US" altLang="ja-JP" sz="2000" b="0">
                <a:latin typeface="メイリオ" panose="020B0604030504040204" pitchFamily="50" charset="-128"/>
                <a:ea typeface="メイリオ" panose="020B0604030504040204" pitchFamily="50" charset="-128"/>
              </a:rPr>
              <a:t>eCTD v4.0</a:t>
            </a:r>
            <a:r>
              <a:rPr kumimoji="1" lang="ja-JP" altLang="en-US" sz="2000" b="0">
                <a:latin typeface="メイリオ" panose="020B0604030504040204" pitchFamily="50" charset="-128"/>
                <a:ea typeface="メイリオ" panose="020B0604030504040204" pitchFamily="50" charset="-128"/>
              </a:rPr>
              <a:t>では，以下の業務要件への対応が強化された</a:t>
            </a:r>
          </a:p>
        </p:txBody>
      </p:sp>
      <p:sp>
        <p:nvSpPr>
          <p:cNvPr id="4" name="スライド番号プレースホルダー 3">
            <a:extLst>
              <a:ext uri="{FF2B5EF4-FFF2-40B4-BE49-F238E27FC236}">
                <a16:creationId xmlns:a16="http://schemas.microsoft.com/office/drawing/2014/main" id="{72DDB4ED-A30B-D71E-1489-072C5E850227}"/>
              </a:ext>
            </a:extLst>
          </p:cNvPr>
          <p:cNvSpPr>
            <a:spLocks noGrp="1"/>
          </p:cNvSpPr>
          <p:nvPr>
            <p:ph type="sldNum" sz="quarter" idx="10"/>
          </p:nvPr>
        </p:nvSpPr>
        <p:spPr/>
        <p:txBody>
          <a:bodyPr/>
          <a:lstStyle/>
          <a:p>
            <a:pPr>
              <a:defRPr/>
            </a:pPr>
            <a:fld id="{0F70095C-F9B4-4C04-ABE4-849D581B05DE}" type="slidenum">
              <a:rPr lang="en-US" altLang="ja-JP" smtClean="0"/>
              <a:pPr>
                <a:defRPr/>
              </a:pPr>
              <a:t>10</a:t>
            </a:fld>
            <a:endParaRPr lang="en-US" altLang="ja-JP"/>
          </a:p>
        </p:txBody>
      </p:sp>
      <p:graphicFrame>
        <p:nvGraphicFramePr>
          <p:cNvPr id="7" name="図表 6">
            <a:extLst>
              <a:ext uri="{FF2B5EF4-FFF2-40B4-BE49-F238E27FC236}">
                <a16:creationId xmlns:a16="http://schemas.microsoft.com/office/drawing/2014/main" id="{B5D9FEE4-3574-CF1A-F30E-968D756AFCD6}"/>
              </a:ext>
            </a:extLst>
          </p:cNvPr>
          <p:cNvGraphicFramePr/>
          <p:nvPr>
            <p:extLst>
              <p:ext uri="{D42A27DB-BD31-4B8C-83A1-F6EECF244321}">
                <p14:modId xmlns:p14="http://schemas.microsoft.com/office/powerpoint/2010/main" val="3278495203"/>
              </p:ext>
            </p:extLst>
          </p:nvPr>
        </p:nvGraphicFramePr>
        <p:xfrm>
          <a:off x="443230" y="1741752"/>
          <a:ext cx="11055350" cy="4782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95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572DFA-04FD-F984-15BB-3135C3E2402C}"/>
              </a:ext>
            </a:extLst>
          </p:cNvPr>
          <p:cNvSpPr>
            <a:spLocks noGrp="1"/>
          </p:cNvSpPr>
          <p:nvPr>
            <p:ph type="title"/>
          </p:nvPr>
        </p:nvSpPr>
        <p:spPr/>
        <p:txBody>
          <a:bodyPr/>
          <a:lstStyle/>
          <a:p>
            <a:r>
              <a:rPr kumimoji="1" lang="en-US" altLang="ja-JP" dirty="0">
                <a:latin typeface="メイリオ" panose="020B0604030504040204" pitchFamily="50" charset="-128"/>
                <a:ea typeface="メイリオ" panose="020B0604030504040204" pitchFamily="50" charset="-128"/>
              </a:rPr>
              <a:t>1.2 </a:t>
            </a:r>
            <a:r>
              <a:rPr kumimoji="1" lang="ja-JP" altLang="en-US" dirty="0">
                <a:latin typeface="メイリオ" panose="020B0604030504040204" pitchFamily="50" charset="-128"/>
                <a:ea typeface="メイリオ" panose="020B0604030504040204" pitchFamily="50" charset="-128"/>
              </a:rPr>
              <a:t>本資材の扱う</a:t>
            </a:r>
            <a:r>
              <a:rPr lang="ja-JP" altLang="en-US" dirty="0">
                <a:latin typeface="メイリオ" panose="020B0604030504040204" pitchFamily="50" charset="-128"/>
                <a:ea typeface="メイリオ" panose="020B0604030504040204" pitchFamily="50" charset="-128"/>
              </a:rPr>
              <a:t>範囲</a:t>
            </a:r>
            <a:endParaRPr kumimoji="1" lang="ja-JP" altLang="en-US" dirty="0"/>
          </a:p>
        </p:txBody>
      </p:sp>
      <p:sp>
        <p:nvSpPr>
          <p:cNvPr id="3" name="コンテンツ プレースホルダー 2">
            <a:extLst>
              <a:ext uri="{FF2B5EF4-FFF2-40B4-BE49-F238E27FC236}">
                <a16:creationId xmlns:a16="http://schemas.microsoft.com/office/drawing/2014/main" id="{97904CD0-0161-BCBB-5FB6-EAB419594735}"/>
              </a:ext>
            </a:extLst>
          </p:cNvPr>
          <p:cNvSpPr>
            <a:spLocks noGrp="1"/>
          </p:cNvSpPr>
          <p:nvPr>
            <p:ph idx="1"/>
          </p:nvPr>
        </p:nvSpPr>
        <p:spPr/>
        <p:txBody>
          <a:bodyPr/>
          <a:lstStyle/>
          <a:p>
            <a:pPr marL="0" indent="0">
              <a:buNone/>
            </a:pPr>
            <a:r>
              <a:rPr lang="ja-JP" altLang="en-US" sz="2400" b="0" dirty="0">
                <a:latin typeface="メイリオ" panose="020B0604030504040204" pitchFamily="50" charset="-128"/>
                <a:ea typeface="メイリオ" panose="020B0604030504040204" pitchFamily="50" charset="-128"/>
              </a:rPr>
              <a:t>本資材では</a:t>
            </a:r>
            <a:r>
              <a:rPr lang="en-US" altLang="ja-JP" sz="2400" b="0" dirty="0">
                <a:latin typeface="メイリオ" panose="020B0604030504040204" pitchFamily="50" charset="-128"/>
                <a:ea typeface="メイリオ" panose="020B0604030504040204" pitchFamily="50" charset="-128"/>
              </a:rPr>
              <a:t>eCTD v4.0</a:t>
            </a:r>
            <a:r>
              <a:rPr lang="ja-JP" altLang="en-US" sz="2400" b="0" dirty="0">
                <a:latin typeface="メイリオ" panose="020B0604030504040204" pitchFamily="50" charset="-128"/>
                <a:ea typeface="メイリオ" panose="020B0604030504040204" pitchFamily="50" charset="-128"/>
              </a:rPr>
              <a:t>について，</a:t>
            </a:r>
            <a:r>
              <a:rPr lang="en-US" altLang="ja-JP" sz="2400" b="0" dirty="0">
                <a:latin typeface="メイリオ" panose="020B0604030504040204" pitchFamily="50" charset="-128"/>
                <a:ea typeface="メイリオ" panose="020B0604030504040204" pitchFamily="50" charset="-128"/>
              </a:rPr>
              <a:t>XML</a:t>
            </a:r>
            <a:r>
              <a:rPr lang="ja-JP" altLang="en-US" sz="2400" b="0" dirty="0">
                <a:latin typeface="メイリオ" panose="020B0604030504040204" pitchFamily="50" charset="-128"/>
                <a:ea typeface="メイリオ" panose="020B0604030504040204" pitchFamily="50" charset="-128"/>
              </a:rPr>
              <a:t>メッセージを中心に解説する</a:t>
            </a:r>
            <a:endParaRPr lang="en-US" altLang="ja-JP" sz="2400" b="0" dirty="0">
              <a:latin typeface="メイリオ" panose="020B0604030504040204" pitchFamily="50" charset="-128"/>
              <a:ea typeface="メイリオ" panose="020B0604030504040204" pitchFamily="50" charset="-128"/>
            </a:endParaRPr>
          </a:p>
          <a:p>
            <a:r>
              <a:rPr lang="ja-JP" altLang="en-US" sz="2000" b="0" dirty="0">
                <a:latin typeface="メイリオ" panose="020B0604030504040204" pitchFamily="50" charset="-128"/>
                <a:ea typeface="メイリオ" panose="020B0604030504040204" pitchFamily="50" charset="-128"/>
              </a:rPr>
              <a:t>業務要件への対応のため，</a:t>
            </a:r>
            <a:r>
              <a:rPr lang="en-US" altLang="ja-JP" sz="2000" b="0" dirty="0">
                <a:latin typeface="メイリオ" panose="020B0604030504040204" pitchFamily="50" charset="-128"/>
                <a:ea typeface="メイリオ" panose="020B0604030504040204" pitchFamily="50" charset="-128"/>
              </a:rPr>
              <a:t>eCTD v4.0</a:t>
            </a:r>
            <a:r>
              <a:rPr lang="ja-JP" altLang="en-US" sz="2000" b="0" dirty="0">
                <a:latin typeface="メイリオ" panose="020B0604030504040204" pitchFamily="50" charset="-128"/>
                <a:ea typeface="メイリオ" panose="020B0604030504040204" pitchFamily="50" charset="-128"/>
              </a:rPr>
              <a:t>では</a:t>
            </a:r>
            <a:r>
              <a:rPr lang="en-US" altLang="ja-JP" sz="2000" b="0" dirty="0">
                <a:latin typeface="メイリオ" panose="020B0604030504040204" pitchFamily="50" charset="-128"/>
                <a:ea typeface="メイリオ" panose="020B0604030504040204" pitchFamily="50" charset="-128"/>
              </a:rPr>
              <a:t>XML</a:t>
            </a:r>
            <a:r>
              <a:rPr lang="ja-JP" altLang="en-US" sz="2000" b="0" dirty="0">
                <a:latin typeface="メイリオ" panose="020B0604030504040204" pitchFamily="50" charset="-128"/>
                <a:ea typeface="メイリオ" panose="020B0604030504040204" pitchFamily="50" charset="-128"/>
              </a:rPr>
              <a:t>メッセージ仕様が</a:t>
            </a:r>
            <a:r>
              <a:rPr lang="en-US" altLang="ja-JP" sz="2000" b="0" dirty="0">
                <a:latin typeface="メイリオ" panose="020B0604030504040204" pitchFamily="50" charset="-128"/>
                <a:ea typeface="メイリオ" panose="020B0604030504040204" pitchFamily="50" charset="-128"/>
              </a:rPr>
              <a:t>eCTD v3.2.2</a:t>
            </a:r>
            <a:r>
              <a:rPr lang="ja-JP" altLang="en-US" sz="2000" b="0" dirty="0">
                <a:latin typeface="メイリオ" panose="020B0604030504040204" pitchFamily="50" charset="-128"/>
                <a:ea typeface="メイリオ" panose="020B0604030504040204" pitchFamily="50" charset="-128"/>
              </a:rPr>
              <a:t>から大きく変わった。この</a:t>
            </a:r>
            <a:r>
              <a:rPr lang="en-US" altLang="ja-JP" sz="2000" b="0" dirty="0">
                <a:latin typeface="メイリオ" panose="020B0604030504040204" pitchFamily="50" charset="-128"/>
                <a:ea typeface="メイリオ" panose="020B0604030504040204" pitchFamily="50" charset="-128"/>
              </a:rPr>
              <a:t>XML</a:t>
            </a:r>
            <a:r>
              <a:rPr lang="ja-JP" altLang="en-US" sz="2000" b="0" dirty="0">
                <a:latin typeface="メイリオ" panose="020B0604030504040204" pitchFamily="50" charset="-128"/>
                <a:ea typeface="メイリオ" panose="020B0604030504040204" pitchFamily="50" charset="-128"/>
              </a:rPr>
              <a:t>メッセージ仕様を理解することが，</a:t>
            </a:r>
            <a:r>
              <a:rPr lang="en-US" altLang="ja-JP" sz="2000" b="0" dirty="0">
                <a:latin typeface="メイリオ" panose="020B0604030504040204" pitchFamily="50" charset="-128"/>
                <a:ea typeface="メイリオ" panose="020B0604030504040204" pitchFamily="50" charset="-128"/>
              </a:rPr>
              <a:t> eCTD v4.0</a:t>
            </a:r>
            <a:r>
              <a:rPr lang="ja-JP" altLang="en-US" sz="2000" b="0" dirty="0">
                <a:latin typeface="メイリオ" panose="020B0604030504040204" pitchFamily="50" charset="-128"/>
                <a:ea typeface="メイリオ" panose="020B0604030504040204" pitchFamily="50" charset="-128"/>
              </a:rPr>
              <a:t>仕様やアップグレードの意図を理解する上で重要となる</a:t>
            </a:r>
            <a:endParaRPr lang="en-US" altLang="ja-JP" sz="2000" b="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5B75EB95-B1E4-204F-7A1D-E3DF8322047F}"/>
              </a:ext>
            </a:extLst>
          </p:cNvPr>
          <p:cNvSpPr>
            <a:spLocks noGrp="1"/>
          </p:cNvSpPr>
          <p:nvPr>
            <p:ph type="sldNum" sz="quarter" idx="10"/>
          </p:nvPr>
        </p:nvSpPr>
        <p:spPr/>
        <p:txBody>
          <a:bodyPr/>
          <a:lstStyle/>
          <a:p>
            <a:pPr>
              <a:defRPr/>
            </a:pPr>
            <a:fld id="{0F70095C-F9B4-4C04-ABE4-849D581B05DE}" type="slidenum">
              <a:rPr lang="en-US" altLang="ja-JP" smtClean="0"/>
              <a:pPr>
                <a:defRPr/>
              </a:pPr>
              <a:t>11</a:t>
            </a:fld>
            <a:endParaRPr lang="en-US" altLang="ja-JP"/>
          </a:p>
        </p:txBody>
      </p:sp>
      <p:pic>
        <p:nvPicPr>
          <p:cNvPr id="16" name="図 15">
            <a:extLst>
              <a:ext uri="{FF2B5EF4-FFF2-40B4-BE49-F238E27FC236}">
                <a16:creationId xmlns:a16="http://schemas.microsoft.com/office/drawing/2014/main" id="{0DAD2C13-1B04-79D2-2730-4A712B913C5C}"/>
              </a:ext>
            </a:extLst>
          </p:cNvPr>
          <p:cNvPicPr>
            <a:picLocks noChangeAspect="1"/>
          </p:cNvPicPr>
          <p:nvPr/>
        </p:nvPicPr>
        <p:blipFill>
          <a:blip r:embed="rId2"/>
          <a:stretch>
            <a:fillRect/>
          </a:stretch>
        </p:blipFill>
        <p:spPr>
          <a:xfrm>
            <a:off x="2310963" y="3010590"/>
            <a:ext cx="4957937" cy="3702763"/>
          </a:xfrm>
          <a:prstGeom prst="rect">
            <a:avLst/>
          </a:prstGeom>
        </p:spPr>
      </p:pic>
      <p:sp>
        <p:nvSpPr>
          <p:cNvPr id="17" name="フローチャート: 処理 16">
            <a:extLst>
              <a:ext uri="{FF2B5EF4-FFF2-40B4-BE49-F238E27FC236}">
                <a16:creationId xmlns:a16="http://schemas.microsoft.com/office/drawing/2014/main" id="{9C84F415-35FF-AB45-EF0D-649FA99C4429}"/>
              </a:ext>
            </a:extLst>
          </p:cNvPr>
          <p:cNvSpPr/>
          <p:nvPr/>
        </p:nvSpPr>
        <p:spPr bwMode="auto">
          <a:xfrm>
            <a:off x="5000262" y="3264061"/>
            <a:ext cx="983849" cy="891251"/>
          </a:xfrm>
          <a:prstGeom prst="flowChartProcess">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8" name="吹き出し: 角を丸めた四角形 9">
            <a:extLst>
              <a:ext uri="{FF2B5EF4-FFF2-40B4-BE49-F238E27FC236}">
                <a16:creationId xmlns:a16="http://schemas.microsoft.com/office/drawing/2014/main" id="{BFEB333C-B8A6-973A-D4C3-7C55119353EF}"/>
              </a:ext>
            </a:extLst>
          </p:cNvPr>
          <p:cNvSpPr/>
          <p:nvPr/>
        </p:nvSpPr>
        <p:spPr bwMode="auto">
          <a:xfrm>
            <a:off x="7633050" y="3429000"/>
            <a:ext cx="3711917" cy="2807752"/>
          </a:xfrm>
          <a:prstGeom prst="wedgeRoundRectCallout">
            <a:avLst>
              <a:gd name="adj1" fmla="val -96269"/>
              <a:gd name="adj2" fmla="val -32219"/>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t" anchorCtr="0" compatLnSpc="1">
            <a:prstTxWarp prst="textNoShape">
              <a:avLst/>
            </a:prstTxWarp>
          </a:bodyPr>
          <a:lstStyle/>
          <a:p>
            <a:pPr marR="0" algn="l" defTabSz="914400" rtl="0" eaLnBrk="1" fontAlgn="base" latinLnBrk="0" hangingPunct="1">
              <a:lnSpc>
                <a:spcPct val="120000"/>
              </a:lnSpc>
              <a:spcBef>
                <a:spcPts val="0"/>
              </a:spcBef>
              <a:spcAft>
                <a:spcPct val="0"/>
              </a:spcAft>
              <a:buClrTx/>
              <a:buSzTx/>
              <a:tabLst/>
            </a:pPr>
            <a:r>
              <a:rPr lang="ja-JP" altLang="en-US" sz="2000" dirty="0">
                <a:solidFill>
                  <a:sysClr val="windowText" lastClr="000000"/>
                </a:solidFill>
                <a:latin typeface="Meiryo UI" panose="020B0604030504040204" pitchFamily="50" charset="-128"/>
                <a:ea typeface="Meiryo UI" panose="020B0604030504040204" pitchFamily="50" charset="-128"/>
              </a:rPr>
              <a:t>本資材では</a:t>
            </a:r>
            <a:r>
              <a:rPr lang="en-US" altLang="ja-JP" sz="2000" dirty="0">
                <a:solidFill>
                  <a:sysClr val="windowText" lastClr="000000"/>
                </a:solidFill>
                <a:latin typeface="Meiryo UI" panose="020B0604030504040204" pitchFamily="50" charset="-128"/>
                <a:ea typeface="Meiryo UI" panose="020B0604030504040204" pitchFamily="50" charset="-128"/>
              </a:rPr>
              <a:t>XML</a:t>
            </a:r>
            <a:r>
              <a:rPr lang="ja-JP" altLang="en-US" sz="2000" dirty="0">
                <a:solidFill>
                  <a:sysClr val="windowText" lastClr="000000"/>
                </a:solidFill>
                <a:latin typeface="Meiryo UI" panose="020B0604030504040204" pitchFamily="50" charset="-128"/>
                <a:ea typeface="Meiryo UI" panose="020B0604030504040204" pitchFamily="50" charset="-128"/>
              </a:rPr>
              <a:t>メッセージの中身を中心に解説する</a:t>
            </a:r>
            <a:endParaRPr lang="en-US" altLang="ja-JP" sz="2000" dirty="0">
              <a:solidFill>
                <a:sysClr val="windowText" lastClr="000000"/>
              </a:solidFill>
              <a:latin typeface="Meiryo UI" panose="020B0604030504040204" pitchFamily="50" charset="-128"/>
              <a:ea typeface="Meiryo UI" panose="020B0604030504040204" pitchFamily="50" charset="-128"/>
            </a:endParaRPr>
          </a:p>
          <a:p>
            <a:pPr marR="0" algn="l" defTabSz="914400" rtl="0" eaLnBrk="1" fontAlgn="base" latinLnBrk="0" hangingPunct="1">
              <a:lnSpc>
                <a:spcPct val="120000"/>
              </a:lnSpc>
              <a:spcBef>
                <a:spcPts val="0"/>
              </a:spcBef>
              <a:spcAft>
                <a:spcPct val="0"/>
              </a:spcAft>
              <a:buClrTx/>
              <a:buSzTx/>
              <a:tabLst/>
            </a:pPr>
            <a:endParaRPr lang="en-US" altLang="ja-JP" sz="2000" dirty="0">
              <a:solidFill>
                <a:sysClr val="windowText" lastClr="000000"/>
              </a:solidFill>
              <a:latin typeface="Meiryo UI" panose="020B0604030504040204" pitchFamily="50" charset="-128"/>
              <a:ea typeface="Meiryo UI" panose="020B0604030504040204" pitchFamily="50" charset="-128"/>
            </a:endParaRPr>
          </a:p>
          <a:p>
            <a:pPr marR="0" algn="l" defTabSz="914400" rtl="0" eaLnBrk="1" fontAlgn="base" latinLnBrk="0" hangingPunct="1">
              <a:lnSpc>
                <a:spcPct val="120000"/>
              </a:lnSpc>
              <a:spcBef>
                <a:spcPts val="0"/>
              </a:spcBef>
              <a:spcAft>
                <a:spcPct val="0"/>
              </a:spcAft>
              <a:buClrTx/>
              <a:buSzTx/>
              <a:tabLst/>
            </a:pPr>
            <a:r>
              <a:rPr lang="ja-JP" altLang="en-US" sz="2000" dirty="0">
                <a:solidFill>
                  <a:sysClr val="windowText" lastClr="000000"/>
                </a:solidFill>
                <a:latin typeface="Meiryo UI" panose="020B0604030504040204" pitchFamily="50" charset="-128"/>
                <a:ea typeface="Meiryo UI" panose="020B0604030504040204" pitchFamily="50" charset="-128"/>
              </a:rPr>
              <a:t>その他の</a:t>
            </a:r>
            <a:r>
              <a:rPr lang="en-US" altLang="ja-JP" sz="2000" dirty="0">
                <a:solidFill>
                  <a:sysClr val="windowText" lastClr="000000"/>
                </a:solidFill>
                <a:latin typeface="Meiryo UI" panose="020B0604030504040204" pitchFamily="50" charset="-128"/>
                <a:ea typeface="Meiryo UI" panose="020B0604030504040204" pitchFamily="50" charset="-128"/>
              </a:rPr>
              <a:t>eCTD</a:t>
            </a:r>
            <a:r>
              <a:rPr lang="ja-JP" altLang="en-US" sz="2000" dirty="0">
                <a:solidFill>
                  <a:sysClr val="windowText" lastClr="000000"/>
                </a:solidFill>
                <a:latin typeface="Meiryo UI" panose="020B0604030504040204" pitchFamily="50" charset="-128"/>
                <a:ea typeface="Meiryo UI" panose="020B0604030504040204" pitchFamily="50" charset="-128"/>
              </a:rPr>
              <a:t>構成物については</a:t>
            </a:r>
            <a:r>
              <a:rPr lang="en-US" altLang="ja-JP" sz="2000" dirty="0">
                <a:solidFill>
                  <a:sysClr val="windowText" lastClr="000000"/>
                </a:solidFill>
                <a:latin typeface="Meiryo UI" panose="020B0604030504040204" pitchFamily="50" charset="-128"/>
                <a:ea typeface="Meiryo UI" panose="020B0604030504040204" pitchFamily="50" charset="-128"/>
              </a:rPr>
              <a:t>JP</a:t>
            </a:r>
            <a:r>
              <a:rPr lang="ja-JP" altLang="en-US" sz="2000" dirty="0">
                <a:solidFill>
                  <a:sysClr val="windowText" lastClr="000000"/>
                </a:solidFill>
                <a:latin typeface="Meiryo UI" panose="020B0604030504040204" pitchFamily="50" charset="-128"/>
                <a:ea typeface="Meiryo UI" panose="020B0604030504040204" pitchFamily="50" charset="-128"/>
              </a:rPr>
              <a:t>または</a:t>
            </a:r>
            <a:r>
              <a:rPr lang="en-US" altLang="ja-JP" sz="2000" dirty="0">
                <a:solidFill>
                  <a:sysClr val="windowText" lastClr="000000"/>
                </a:solidFill>
                <a:latin typeface="Meiryo UI" panose="020B0604030504040204" pitchFamily="50" charset="-128"/>
                <a:ea typeface="Meiryo UI" panose="020B0604030504040204" pitchFamily="50" charset="-128"/>
              </a:rPr>
              <a:t>ICH</a:t>
            </a:r>
            <a:r>
              <a:rPr lang="ja-JP" altLang="en-US" sz="2000" dirty="0">
                <a:solidFill>
                  <a:sysClr val="windowText" lastClr="000000"/>
                </a:solidFill>
                <a:latin typeface="Meiryo UI" panose="020B0604030504040204" pitchFamily="50" charset="-128"/>
                <a:ea typeface="Meiryo UI" panose="020B0604030504040204" pitchFamily="50" charset="-128"/>
              </a:rPr>
              <a:t>の</a:t>
            </a:r>
            <a:r>
              <a:rPr lang="en-US" altLang="ja-JP" sz="2000" dirty="0">
                <a:solidFill>
                  <a:sysClr val="windowText" lastClr="000000"/>
                </a:solidFill>
                <a:latin typeface="Meiryo UI" panose="020B0604030504040204" pitchFamily="50" charset="-128"/>
                <a:ea typeface="Meiryo UI" panose="020B0604030504040204" pitchFamily="50" charset="-128"/>
              </a:rPr>
              <a:t>IG</a:t>
            </a:r>
            <a:r>
              <a:rPr lang="ja-JP" altLang="en-US" sz="2000" dirty="0">
                <a:solidFill>
                  <a:sysClr val="windowText" lastClr="000000"/>
                </a:solidFill>
                <a:latin typeface="Meiryo UI" panose="020B0604030504040204" pitchFamily="50" charset="-128"/>
                <a:ea typeface="Meiryo UI" panose="020B0604030504040204" pitchFamily="50" charset="-128"/>
              </a:rPr>
              <a:t>及び</a:t>
            </a:r>
            <a:r>
              <a:rPr lang="en-US" altLang="ja-JP" sz="2000" dirty="0">
                <a:solidFill>
                  <a:sysClr val="windowText" lastClr="000000"/>
                </a:solidFill>
                <a:latin typeface="Meiryo UI" panose="020B0604030504040204" pitchFamily="50" charset="-128"/>
                <a:ea typeface="Meiryo UI" panose="020B0604030504040204" pitchFamily="50" charset="-128"/>
              </a:rPr>
              <a:t>SSF</a:t>
            </a:r>
            <a:r>
              <a:rPr lang="ja-JP" altLang="en-US" sz="2000" dirty="0">
                <a:solidFill>
                  <a:sysClr val="windowText" lastClr="000000"/>
                </a:solidFill>
                <a:latin typeface="Meiryo UI" panose="020B0604030504040204" pitchFamily="50" charset="-128"/>
                <a:ea typeface="Meiryo UI" panose="020B0604030504040204" pitchFamily="50" charset="-128"/>
              </a:rPr>
              <a:t>を参照</a:t>
            </a:r>
            <a:endParaRPr lang="en-US" altLang="ja-JP" sz="2000" dirty="0">
              <a:solidFill>
                <a:sysClr val="windowText" lastClr="000000"/>
              </a:solidFill>
              <a:latin typeface="Meiryo UI" panose="020B0604030504040204" pitchFamily="50" charset="-128"/>
              <a:ea typeface="Meiryo UI" panose="020B0604030504040204" pitchFamily="50" charset="-128"/>
            </a:endParaRPr>
          </a:p>
          <a:p>
            <a:pPr marR="0" algn="l" defTabSz="914400" rtl="0" eaLnBrk="1" fontAlgn="base" latinLnBrk="0" hangingPunct="1">
              <a:lnSpc>
                <a:spcPct val="120000"/>
              </a:lnSpc>
              <a:spcBef>
                <a:spcPts val="0"/>
              </a:spcBef>
              <a:spcAft>
                <a:spcPct val="0"/>
              </a:spcAft>
              <a:buClrTx/>
              <a:buSzTx/>
              <a:tabLst/>
            </a:pPr>
            <a:endParaRPr lang="en-US" altLang="ja-JP" sz="2000" dirty="0">
              <a:solidFill>
                <a:sysClr val="windowText" lastClr="000000"/>
              </a:solidFill>
              <a:latin typeface="Meiryo UI" panose="020B0604030504040204" pitchFamily="50" charset="-128"/>
              <a:ea typeface="Meiryo UI" panose="020B0604030504040204" pitchFamily="50" charset="-128"/>
            </a:endParaRPr>
          </a:p>
        </p:txBody>
      </p:sp>
      <p:sp>
        <p:nvSpPr>
          <p:cNvPr id="19" name="Text Box 16">
            <a:extLst>
              <a:ext uri="{FF2B5EF4-FFF2-40B4-BE49-F238E27FC236}">
                <a16:creationId xmlns:a16="http://schemas.microsoft.com/office/drawing/2014/main" id="{7A05CFA1-2E1B-3A62-5EC4-7B6255B7F5E2}"/>
              </a:ext>
            </a:extLst>
          </p:cNvPr>
          <p:cNvSpPr txBox="1">
            <a:spLocks noChangeArrowheads="1"/>
          </p:cNvSpPr>
          <p:nvPr/>
        </p:nvSpPr>
        <p:spPr bwMode="auto">
          <a:xfrm>
            <a:off x="749427" y="4724437"/>
            <a:ext cx="1866452" cy="329588"/>
          </a:xfrm>
          <a:prstGeom prst="rect">
            <a:avLst/>
          </a:prstGeom>
          <a:solidFill>
            <a:schemeClr val="bg1"/>
          </a:solidFill>
          <a:ln w="9525" algn="ctr">
            <a:solidFill>
              <a:schemeClr val="tx1"/>
            </a:solidFill>
            <a:miter lim="800000"/>
            <a:headEnd/>
            <a:tailEnd/>
          </a:ln>
          <a:effectLst>
            <a:outerShdw dist="91581" dir="2021404" algn="ctr" rotWithShape="0">
              <a:schemeClr val="accent2">
                <a:alpha val="50000"/>
              </a:schemeClr>
            </a:outerShdw>
          </a:effectLst>
        </p:spPr>
        <p:txBody>
          <a:bodyPr wrap="square" lIns="18000" tIns="10800" rIns="18000" bIns="10800"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r>
              <a:rPr lang="en-US" altLang="ja-JP" sz="2000" b="1">
                <a:solidFill>
                  <a:srgbClr val="000000"/>
                </a:solidFill>
                <a:latin typeface="メイリオ" panose="020B0604030504040204" pitchFamily="50" charset="-128"/>
                <a:ea typeface="メイリオ" panose="020B0604030504040204" pitchFamily="50" charset="-128"/>
              </a:rPr>
              <a:t>eCTD</a:t>
            </a:r>
            <a:r>
              <a:rPr lang="ja-JP" altLang="en-US" sz="2000" b="1">
                <a:solidFill>
                  <a:srgbClr val="000000"/>
                </a:solidFill>
                <a:latin typeface="メイリオ" panose="020B0604030504040204" pitchFamily="50" charset="-128"/>
                <a:ea typeface="メイリオ" panose="020B0604030504040204" pitchFamily="50" charset="-128"/>
              </a:rPr>
              <a:t>全体像</a:t>
            </a:r>
            <a:endParaRPr lang="en-US" altLang="ja-JP" sz="2000" b="1">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38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AFED3B-1CB1-A079-5FA8-B91FDAE34EDA}"/>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.3 eCTD v4.0 XML</a:t>
            </a:r>
            <a:r>
              <a:rPr kumimoji="1" lang="ja-JP" altLang="en-US">
                <a:latin typeface="メイリオ" panose="020B0604030504040204" pitchFamily="50" charset="-128"/>
                <a:ea typeface="メイリオ" panose="020B0604030504040204" pitchFamily="50" charset="-128"/>
              </a:rPr>
              <a:t>メッセージの特徴</a:t>
            </a:r>
            <a:r>
              <a:rPr lang="ja-JP" altLang="en-US">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1/6</a:t>
            </a:r>
            <a:r>
              <a:rPr lang="ja-JP" altLang="en-US">
                <a:latin typeface="メイリオ" panose="020B0604030504040204" pitchFamily="50" charset="-128"/>
                <a:ea typeface="メイリオ" panose="020B0604030504040204" pitchFamily="50" charset="-128"/>
              </a:rPr>
              <a:t>）</a:t>
            </a:r>
            <a:endParaRPr kumimoji="1" lang="ja-JP" altLang="en-US"/>
          </a:p>
        </p:txBody>
      </p:sp>
      <p:sp>
        <p:nvSpPr>
          <p:cNvPr id="4" name="スライド番号プレースホルダー 3">
            <a:extLst>
              <a:ext uri="{FF2B5EF4-FFF2-40B4-BE49-F238E27FC236}">
                <a16:creationId xmlns:a16="http://schemas.microsoft.com/office/drawing/2014/main" id="{4D58C6EE-3F49-D32A-1957-AB9CCB1CAC56}"/>
              </a:ext>
            </a:extLst>
          </p:cNvPr>
          <p:cNvSpPr>
            <a:spLocks noGrp="1"/>
          </p:cNvSpPr>
          <p:nvPr>
            <p:ph type="sldNum" sz="quarter" idx="10"/>
          </p:nvPr>
        </p:nvSpPr>
        <p:spPr/>
        <p:txBody>
          <a:bodyPr/>
          <a:lstStyle/>
          <a:p>
            <a:pPr>
              <a:defRPr/>
            </a:pPr>
            <a:fld id="{0F70095C-F9B4-4C04-ABE4-849D581B05DE}" type="slidenum">
              <a:rPr lang="en-US" altLang="ja-JP" smtClean="0"/>
              <a:pPr>
                <a:defRPr/>
              </a:pPr>
              <a:t>12</a:t>
            </a:fld>
            <a:endParaRPr lang="en-US" altLang="ja-JP"/>
          </a:p>
        </p:txBody>
      </p:sp>
      <p:sp>
        <p:nvSpPr>
          <p:cNvPr id="7" name="フリーフォーム: 図形 6">
            <a:extLst>
              <a:ext uri="{FF2B5EF4-FFF2-40B4-BE49-F238E27FC236}">
                <a16:creationId xmlns:a16="http://schemas.microsoft.com/office/drawing/2014/main" id="{9D5518DB-AE24-CBC1-307E-1BBA095A6D52}"/>
              </a:ext>
            </a:extLst>
          </p:cNvPr>
          <p:cNvSpPr/>
          <p:nvPr/>
        </p:nvSpPr>
        <p:spPr>
          <a:xfrm>
            <a:off x="609599" y="1236154"/>
            <a:ext cx="10972800" cy="900000"/>
          </a:xfrm>
          <a:custGeom>
            <a:avLst/>
            <a:gdLst>
              <a:gd name="connsiteX0" fmla="*/ 0 w 10664141"/>
              <a:gd name="connsiteY0" fmla="*/ 633763 h 3802500"/>
              <a:gd name="connsiteX1" fmla="*/ 633763 w 10664141"/>
              <a:gd name="connsiteY1" fmla="*/ 0 h 3802500"/>
              <a:gd name="connsiteX2" fmla="*/ 10030378 w 10664141"/>
              <a:gd name="connsiteY2" fmla="*/ 0 h 3802500"/>
              <a:gd name="connsiteX3" fmla="*/ 10664141 w 10664141"/>
              <a:gd name="connsiteY3" fmla="*/ 633763 h 3802500"/>
              <a:gd name="connsiteX4" fmla="*/ 10664141 w 10664141"/>
              <a:gd name="connsiteY4" fmla="*/ 3168737 h 3802500"/>
              <a:gd name="connsiteX5" fmla="*/ 10030378 w 10664141"/>
              <a:gd name="connsiteY5" fmla="*/ 3802500 h 3802500"/>
              <a:gd name="connsiteX6" fmla="*/ 633763 w 10664141"/>
              <a:gd name="connsiteY6" fmla="*/ 3802500 h 3802500"/>
              <a:gd name="connsiteX7" fmla="*/ 0 w 10664141"/>
              <a:gd name="connsiteY7" fmla="*/ 3168737 h 3802500"/>
              <a:gd name="connsiteX8" fmla="*/ 0 w 10664141"/>
              <a:gd name="connsiteY8" fmla="*/ 633763 h 38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141" h="3802500">
                <a:moveTo>
                  <a:pt x="0" y="633763"/>
                </a:moveTo>
                <a:cubicBezTo>
                  <a:pt x="0" y="283745"/>
                  <a:pt x="283745" y="0"/>
                  <a:pt x="633763" y="0"/>
                </a:cubicBezTo>
                <a:lnTo>
                  <a:pt x="10030378" y="0"/>
                </a:lnTo>
                <a:cubicBezTo>
                  <a:pt x="10380396" y="0"/>
                  <a:pt x="10664141" y="283745"/>
                  <a:pt x="10664141" y="633763"/>
                </a:cubicBezTo>
                <a:lnTo>
                  <a:pt x="10664141" y="3168737"/>
                </a:lnTo>
                <a:cubicBezTo>
                  <a:pt x="10664141" y="3518755"/>
                  <a:pt x="10380396" y="3802500"/>
                  <a:pt x="10030378" y="3802500"/>
                </a:cubicBezTo>
                <a:lnTo>
                  <a:pt x="633763" y="3802500"/>
                </a:lnTo>
                <a:cubicBezTo>
                  <a:pt x="283745" y="3802500"/>
                  <a:pt x="0" y="3518755"/>
                  <a:pt x="0" y="3168737"/>
                </a:cubicBezTo>
                <a:lnTo>
                  <a:pt x="0" y="633763"/>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spcFirstLastPara="0" vert="horz" wrap="square" lIns="433273" tIns="433273" rIns="433273" bIns="433273" numCol="1" spcCol="1270" anchor="ctr" anchorCtr="0">
            <a:noAutofit/>
          </a:bodyPr>
          <a:lstStyle/>
          <a:p>
            <a:pPr marL="1076325" lvl="0" indent="-1076325" algn="l" defTabSz="2889250">
              <a:lnSpc>
                <a:spcPct val="90000"/>
              </a:lnSpc>
              <a:spcBef>
                <a:spcPct val="0"/>
              </a:spcBef>
              <a:spcAft>
                <a:spcPct val="35000"/>
              </a:spcAft>
              <a:buNone/>
              <a:tabLst>
                <a:tab pos="1076325" algn="l"/>
              </a:tabLst>
            </a:pPr>
            <a:r>
              <a:rPr kumimoji="1" lang="ja-JP" altLang="en-US" sz="2400" kern="1200">
                <a:latin typeface="メイリオ" panose="020B0604030504040204" pitchFamily="50" charset="-128"/>
                <a:ea typeface="メイリオ" panose="020B0604030504040204" pitchFamily="50" charset="-128"/>
              </a:rPr>
              <a:t>特徴</a:t>
            </a:r>
            <a:r>
              <a:rPr kumimoji="1" lang="en-US" altLang="ja-JP" sz="2400" kern="1200">
                <a:latin typeface="メイリオ" panose="020B0604030504040204" pitchFamily="50" charset="-128"/>
                <a:ea typeface="メイリオ" panose="020B0604030504040204" pitchFamily="50" charset="-128"/>
              </a:rPr>
              <a:t>1</a:t>
            </a:r>
            <a:r>
              <a:rPr kumimoji="1" lang="ja-JP" altLang="en-US" sz="2400" kern="1200">
                <a:latin typeface="メイリオ" panose="020B0604030504040204" pitchFamily="50" charset="-128"/>
                <a:ea typeface="メイリオ" panose="020B0604030504040204" pitchFamily="50" charset="-128"/>
              </a:rPr>
              <a:t>：申請情報の効率的な処理のため，コンピュータが扱いやすい形</a:t>
            </a:r>
            <a:br>
              <a:rPr kumimoji="1" lang="en-US" altLang="ja-JP" sz="2400" kern="1200">
                <a:latin typeface="メイリオ" panose="020B0604030504040204" pitchFamily="50" charset="-128"/>
                <a:ea typeface="メイリオ" panose="020B0604030504040204" pitchFamily="50" charset="-128"/>
              </a:rPr>
            </a:br>
            <a:r>
              <a:rPr kumimoji="1" lang="ja-JP" altLang="en-US" sz="2400" kern="1200">
                <a:latin typeface="メイリオ" panose="020B0604030504040204" pitchFamily="50" charset="-128"/>
                <a:ea typeface="メイリオ" panose="020B0604030504040204" pitchFamily="50" charset="-128"/>
              </a:rPr>
              <a:t>にした</a:t>
            </a:r>
          </a:p>
        </p:txBody>
      </p:sp>
      <p:sp>
        <p:nvSpPr>
          <p:cNvPr id="10" name="コンテンツ プレースホルダー 9">
            <a:extLst>
              <a:ext uri="{FF2B5EF4-FFF2-40B4-BE49-F238E27FC236}">
                <a16:creationId xmlns:a16="http://schemas.microsoft.com/office/drawing/2014/main" id="{4240BC36-FAE9-7114-526D-0F1ABFA19392}"/>
              </a:ext>
            </a:extLst>
          </p:cNvPr>
          <p:cNvSpPr>
            <a:spLocks noGrp="1"/>
          </p:cNvSpPr>
          <p:nvPr>
            <p:ph idx="1"/>
          </p:nvPr>
        </p:nvSpPr>
        <p:spPr>
          <a:xfrm>
            <a:off x="609600" y="2210762"/>
            <a:ext cx="10972800" cy="3723552"/>
          </a:xfrm>
        </p:spPr>
        <p:txBody>
          <a:bodyPr/>
          <a:lstStyle/>
          <a:p>
            <a:pPr marL="400050"/>
            <a:r>
              <a:rPr lang="en-US" altLang="ja-JP" sz="2000" b="0">
                <a:latin typeface="メイリオ" panose="020B0604030504040204" pitchFamily="50" charset="-128"/>
                <a:ea typeface="メイリオ" panose="020B0604030504040204" pitchFamily="50" charset="-128"/>
              </a:rPr>
              <a:t>eCTD</a:t>
            </a:r>
            <a:r>
              <a:rPr lang="ja-JP" altLang="en-US" sz="2000" b="0">
                <a:latin typeface="メイリオ" panose="020B0604030504040204" pitchFamily="50" charset="-128"/>
                <a:ea typeface="メイリオ" panose="020B0604030504040204" pitchFamily="50" charset="-128"/>
              </a:rPr>
              <a:t>に記載するメタデータは直接書かず，用語集（</a:t>
            </a:r>
            <a:r>
              <a:rPr lang="en-US" altLang="ja-JP" sz="2000" b="0">
                <a:latin typeface="メイリオ" panose="020B0604030504040204" pitchFamily="50" charset="-128"/>
                <a:ea typeface="メイリオ" panose="020B0604030504040204" pitchFamily="50" charset="-128"/>
              </a:rPr>
              <a:t>CV</a:t>
            </a:r>
            <a:r>
              <a:rPr lang="ja-JP" altLang="en-US" sz="2000" b="0">
                <a:latin typeface="メイリオ" panose="020B0604030504040204" pitchFamily="50" charset="-128"/>
                <a:ea typeface="メイリオ" panose="020B0604030504040204" pitchFamily="50" charset="-128"/>
              </a:rPr>
              <a:t>）を参照するようにした</a:t>
            </a:r>
            <a:endParaRPr lang="en-US" altLang="ja-JP" sz="2000" b="0">
              <a:latin typeface="メイリオ" panose="020B0604030504040204" pitchFamily="50" charset="-128"/>
              <a:ea typeface="メイリオ" panose="020B0604030504040204" pitchFamily="50" charset="-128"/>
            </a:endParaRPr>
          </a:p>
          <a:p>
            <a:pPr marL="800100" lvl="1" indent="-342900"/>
            <a:r>
              <a:rPr lang="en-US" altLang="ja-JP" sz="1800" b="0">
                <a:latin typeface="メイリオ" panose="020B0604030504040204" pitchFamily="50" charset="-128"/>
                <a:ea typeface="メイリオ" panose="020B0604030504040204" pitchFamily="50" charset="-128"/>
              </a:rPr>
              <a:t>CV</a:t>
            </a:r>
            <a:r>
              <a:rPr lang="ja-JP" altLang="en-US" sz="1800" b="0">
                <a:latin typeface="メイリオ" panose="020B0604030504040204" pitchFamily="50" charset="-128"/>
                <a:ea typeface="メイリオ" panose="020B0604030504040204" pitchFamily="50" charset="-128"/>
              </a:rPr>
              <a:t>の使用により，データの一貫性，検索容易性，自動化効率性が向上する</a:t>
            </a:r>
            <a:endParaRPr lang="en-US" altLang="ja-JP" sz="1800" b="0">
              <a:latin typeface="メイリオ" panose="020B0604030504040204" pitchFamily="50" charset="-128"/>
              <a:ea typeface="メイリオ" panose="020B0604030504040204" pitchFamily="50" charset="-128"/>
            </a:endParaRPr>
          </a:p>
          <a:p>
            <a:pPr marL="400050"/>
            <a:r>
              <a:rPr lang="en-US" altLang="ja-JP" sz="2000" b="0">
                <a:latin typeface="メイリオ" panose="020B0604030504040204" pitchFamily="50" charset="-128"/>
                <a:ea typeface="メイリオ" panose="020B0604030504040204" pitchFamily="50" charset="-128"/>
              </a:rPr>
              <a:t>CV</a:t>
            </a:r>
            <a:r>
              <a:rPr lang="ja-JP" altLang="en-US" sz="2000" b="0">
                <a:latin typeface="メイリオ" panose="020B0604030504040204" pitchFamily="50" charset="-128"/>
                <a:ea typeface="メイリオ" panose="020B0604030504040204" pitchFamily="50" charset="-128"/>
              </a:rPr>
              <a:t>は用語の種類（コードリスト）ごとにバージョン管理を行い，バージョンごとに有効期限を設けることで，将来の薬事ルール変更に対応できるようにした</a:t>
            </a:r>
            <a:endParaRPr lang="en-US" altLang="ja-JP" sz="2000" b="0">
              <a:latin typeface="メイリオ" panose="020B0604030504040204" pitchFamily="50" charset="-128"/>
              <a:ea typeface="メイリオ" panose="020B0604030504040204" pitchFamily="50" charset="-128"/>
            </a:endParaRPr>
          </a:p>
          <a:p>
            <a:pPr marL="400050"/>
            <a:r>
              <a:rPr lang="ja-JP" altLang="en-US" sz="2000" b="0">
                <a:latin typeface="メイリオ" panose="020B0604030504040204" pitchFamily="50" charset="-128"/>
                <a:ea typeface="メイリオ" panose="020B0604030504040204" pitchFamily="50" charset="-128"/>
              </a:rPr>
              <a:t>申請者特有のメタデータ（原薬名，適応症等）もコード化し，データの一貫性の確保と変更管理ができるようにした</a:t>
            </a:r>
          </a:p>
          <a:p>
            <a:pPr marL="400050"/>
            <a:endParaRPr lang="ja-JP" altLang="en-US" sz="2000" b="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3FF88A4D-5133-5A77-2106-65413BF96A9E}"/>
              </a:ext>
            </a:extLst>
          </p:cNvPr>
          <p:cNvPicPr>
            <a:picLocks noChangeAspect="1"/>
          </p:cNvPicPr>
          <p:nvPr/>
        </p:nvPicPr>
        <p:blipFill>
          <a:blip r:embed="rId2"/>
          <a:stretch>
            <a:fillRect/>
          </a:stretch>
        </p:blipFill>
        <p:spPr>
          <a:xfrm>
            <a:off x="1044651" y="4982141"/>
            <a:ext cx="5551544" cy="706081"/>
          </a:xfrm>
          <a:prstGeom prst="rect">
            <a:avLst/>
          </a:prstGeom>
        </p:spPr>
      </p:pic>
      <p:sp>
        <p:nvSpPr>
          <p:cNvPr id="5" name="正方形/長方形 4">
            <a:extLst>
              <a:ext uri="{FF2B5EF4-FFF2-40B4-BE49-F238E27FC236}">
                <a16:creationId xmlns:a16="http://schemas.microsoft.com/office/drawing/2014/main" id="{F720A16E-9AB4-D856-7C44-26CF7B970295}"/>
              </a:ext>
            </a:extLst>
          </p:cNvPr>
          <p:cNvSpPr/>
          <p:nvPr/>
        </p:nvSpPr>
        <p:spPr bwMode="auto">
          <a:xfrm>
            <a:off x="2093207" y="5264179"/>
            <a:ext cx="1358288" cy="190241"/>
          </a:xfrm>
          <a:prstGeom prst="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F3FEBD1-9D00-5E62-66B7-9DDDCEF9B0A9}"/>
              </a:ext>
            </a:extLst>
          </p:cNvPr>
          <p:cNvSpPr txBox="1"/>
          <p:nvPr/>
        </p:nvSpPr>
        <p:spPr>
          <a:xfrm>
            <a:off x="2174344" y="5454420"/>
            <a:ext cx="1261884" cy="307777"/>
          </a:xfrm>
          <a:prstGeom prst="rect">
            <a:avLst/>
          </a:prstGeom>
          <a:noFill/>
        </p:spPr>
        <p:txBody>
          <a:bodyPr wrap="none" rtlCol="0">
            <a:spAutoFit/>
          </a:bodyPr>
          <a:lstStyle/>
          <a:p>
            <a:r>
              <a:rPr lang="ja-JP" altLang="en-US" sz="1400">
                <a:solidFill>
                  <a:srgbClr val="FF0000"/>
                </a:solidFill>
                <a:latin typeface="メイリオ" panose="020B0604030504040204" pitchFamily="50" charset="-128"/>
                <a:ea typeface="メイリオ" panose="020B0604030504040204" pitchFamily="50" charset="-128"/>
              </a:rPr>
              <a:t>用語の識別子</a:t>
            </a:r>
            <a:endParaRPr lang="en-US" altLang="ja-JP" sz="1400">
              <a:solidFill>
                <a:srgbClr val="FF0000"/>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6A37F3D4-36F4-28B1-DC49-030098C9B092}"/>
              </a:ext>
            </a:extLst>
          </p:cNvPr>
          <p:cNvSpPr/>
          <p:nvPr/>
        </p:nvSpPr>
        <p:spPr bwMode="auto">
          <a:xfrm>
            <a:off x="4172020" y="5241029"/>
            <a:ext cx="2424176" cy="217010"/>
          </a:xfrm>
          <a:prstGeom prst="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7462F06-E296-7580-A2C3-692F18228D5D}"/>
              </a:ext>
            </a:extLst>
          </p:cNvPr>
          <p:cNvSpPr txBox="1"/>
          <p:nvPr/>
        </p:nvSpPr>
        <p:spPr>
          <a:xfrm>
            <a:off x="4064010" y="5454420"/>
            <a:ext cx="2781203" cy="523220"/>
          </a:xfrm>
          <a:prstGeom prst="rect">
            <a:avLst/>
          </a:prstGeom>
          <a:noFill/>
        </p:spPr>
        <p:txBody>
          <a:bodyPr wrap="square" rtlCol="0">
            <a:spAutoFit/>
          </a:bodyPr>
          <a:lstStyle/>
          <a:p>
            <a:r>
              <a:rPr lang="ja-JP" altLang="en-US" sz="1400">
                <a:solidFill>
                  <a:srgbClr val="FF0000"/>
                </a:solidFill>
                <a:latin typeface="メイリオ" panose="020B0604030504040204" pitchFamily="50" charset="-128"/>
                <a:ea typeface="メイリオ" panose="020B0604030504040204" pitchFamily="50" charset="-128"/>
              </a:rPr>
              <a:t>用語が搭載されているコードリストの識別子</a:t>
            </a:r>
            <a:endParaRPr lang="en-US" altLang="ja-JP" sz="1400">
              <a:solidFill>
                <a:srgbClr val="FF0000"/>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B4CA2ED4-B2A6-4264-FA19-A4BD209F24CB}"/>
              </a:ext>
            </a:extLst>
          </p:cNvPr>
          <p:cNvSpPr/>
          <p:nvPr/>
        </p:nvSpPr>
        <p:spPr bwMode="auto">
          <a:xfrm>
            <a:off x="731828" y="4405980"/>
            <a:ext cx="6340912" cy="1672389"/>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2000">
                <a:latin typeface="メイリオ" panose="020B0604030504040204" pitchFamily="50" charset="-128"/>
                <a:ea typeface="メイリオ" panose="020B0604030504040204" pitchFamily="50" charset="-128"/>
              </a:rPr>
              <a:t>CV</a:t>
            </a:r>
            <a:r>
              <a:rPr lang="ja-JP" altLang="en-US" sz="2000">
                <a:latin typeface="メイリオ" panose="020B0604030504040204" pitchFamily="50" charset="-128"/>
                <a:ea typeface="メイリオ" panose="020B0604030504040204" pitchFamily="50" charset="-128"/>
              </a:rPr>
              <a:t>の使用例</a:t>
            </a:r>
            <a:endParaRPr kumimoji="1" lang="ja-JP" altLang="en-US" sz="200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AB8273C4-01CB-0E25-19B9-FF6DEDC90A86}"/>
              </a:ext>
            </a:extLst>
          </p:cNvPr>
          <p:cNvSpPr txBox="1"/>
          <p:nvPr/>
        </p:nvSpPr>
        <p:spPr>
          <a:xfrm>
            <a:off x="7265327" y="4436139"/>
            <a:ext cx="4323553" cy="1785104"/>
          </a:xfrm>
          <a:prstGeom prst="rect">
            <a:avLst/>
          </a:prstGeom>
          <a:noFill/>
        </p:spPr>
        <p:txBody>
          <a:bodyPr wrap="square">
            <a:spAutoFit/>
          </a:bodyPr>
          <a:lstStyle/>
          <a:p>
            <a:r>
              <a:rPr lang="ja-JP" altLang="en-US" sz="2000" b="1">
                <a:solidFill>
                  <a:srgbClr val="4472C4"/>
                </a:solidFill>
                <a:latin typeface="メイリオ" panose="020B0604030504040204" pitchFamily="50" charset="-128"/>
                <a:ea typeface="メイリオ" panose="020B0604030504040204" pitchFamily="50" charset="-128"/>
              </a:rPr>
              <a:t>主な</a:t>
            </a:r>
            <a:r>
              <a:rPr lang="en-US" altLang="ja-JP" sz="2000" b="1">
                <a:solidFill>
                  <a:srgbClr val="4472C4"/>
                </a:solidFill>
                <a:latin typeface="メイリオ" panose="020B0604030504040204" pitchFamily="50" charset="-128"/>
                <a:ea typeface="メイリオ" panose="020B0604030504040204" pitchFamily="50" charset="-128"/>
              </a:rPr>
              <a:t>CV</a:t>
            </a:r>
            <a:r>
              <a:rPr lang="ja-JP" altLang="en-US" sz="2000" b="1">
                <a:solidFill>
                  <a:srgbClr val="4472C4"/>
                </a:solidFill>
                <a:latin typeface="メイリオ" panose="020B0604030504040204" pitchFamily="50" charset="-128"/>
                <a:ea typeface="メイリオ" panose="020B0604030504040204" pitchFamily="50" charset="-128"/>
              </a:rPr>
              <a:t>の使用例</a:t>
            </a:r>
            <a:endParaRPr lang="en-US" altLang="ja-JP" sz="2000" b="1">
              <a:solidFill>
                <a:srgbClr val="4472C4"/>
              </a:solidFill>
              <a:latin typeface="メイリオ" panose="020B0604030504040204" pitchFamily="50" charset="-128"/>
              <a:ea typeface="メイリオ" panose="020B0604030504040204" pitchFamily="50" charset="-128"/>
            </a:endParaRPr>
          </a:p>
          <a:p>
            <a:pPr marL="719138" lvl="1" indent="-261938">
              <a:buFont typeface="Wingdings" panose="05000000000000000000" pitchFamily="2" charset="2"/>
              <a:buChar char="Ø"/>
            </a:pPr>
            <a:r>
              <a:rPr kumimoji="1" lang="en-US" altLang="ja-JP">
                <a:latin typeface="メイリオ" panose="020B0604030504040204" pitchFamily="50" charset="-128"/>
                <a:ea typeface="メイリオ" panose="020B0604030504040204" pitchFamily="50" charset="-128"/>
              </a:rPr>
              <a:t>CTD</a:t>
            </a:r>
            <a:r>
              <a:rPr kumimoji="1" lang="ja-JP" altLang="en-US">
                <a:latin typeface="メイリオ" panose="020B0604030504040204" pitchFamily="50" charset="-128"/>
                <a:ea typeface="メイリオ" panose="020B0604030504040204" pitchFamily="50" charset="-128"/>
              </a:rPr>
              <a:t>見出し</a:t>
            </a:r>
            <a:endParaRPr kumimoji="1" lang="en-US" altLang="ja-JP">
              <a:latin typeface="メイリオ" panose="020B0604030504040204" pitchFamily="50" charset="-128"/>
              <a:ea typeface="メイリオ" panose="020B0604030504040204" pitchFamily="50" charset="-128"/>
            </a:endParaRPr>
          </a:p>
          <a:p>
            <a:pPr marL="719138" lvl="1" indent="-261938">
              <a:buFont typeface="Wingdings" panose="05000000000000000000" pitchFamily="2" charset="2"/>
              <a:buChar char="Ø"/>
            </a:pPr>
            <a:r>
              <a:rPr lang="ja-JP" altLang="en-US">
                <a:latin typeface="メイリオ" panose="020B0604030504040204" pitchFamily="50" charset="-128"/>
                <a:ea typeface="メイリオ" panose="020B0604030504040204" pitchFamily="50" charset="-128"/>
              </a:rPr>
              <a:t>原薬名</a:t>
            </a:r>
            <a:endParaRPr lang="en-US" altLang="ja-JP">
              <a:latin typeface="メイリオ" panose="020B0604030504040204" pitchFamily="50" charset="-128"/>
              <a:ea typeface="メイリオ" panose="020B0604030504040204" pitchFamily="50" charset="-128"/>
            </a:endParaRPr>
          </a:p>
          <a:p>
            <a:pPr marL="719138" lvl="1" indent="-261938">
              <a:buFont typeface="Wingdings" panose="05000000000000000000" pitchFamily="2" charset="2"/>
              <a:buChar char="Ø"/>
            </a:pPr>
            <a:r>
              <a:rPr kumimoji="1" lang="ja-JP" altLang="en-US">
                <a:latin typeface="メイリオ" panose="020B0604030504040204" pitchFamily="50" charset="-128"/>
                <a:ea typeface="メイリオ" panose="020B0604030504040204" pitchFamily="50" charset="-128"/>
              </a:rPr>
              <a:t>申請区分</a:t>
            </a:r>
            <a:endParaRPr kumimoji="1" lang="en-US" altLang="ja-JP">
              <a:latin typeface="メイリオ" panose="020B0604030504040204" pitchFamily="50" charset="-128"/>
              <a:ea typeface="メイリオ" panose="020B0604030504040204" pitchFamily="50" charset="-128"/>
            </a:endParaRPr>
          </a:p>
          <a:p>
            <a:pPr marL="719138" lvl="1" indent="-261938">
              <a:buFont typeface="Wingdings" panose="05000000000000000000" pitchFamily="2" charset="2"/>
              <a:buChar char="Ø"/>
            </a:pPr>
            <a:r>
              <a:rPr kumimoji="1" lang="en-US" altLang="ja-JP">
                <a:latin typeface="メイリオ" panose="020B0604030504040204" pitchFamily="50" charset="-128"/>
                <a:ea typeface="メイリオ" panose="020B0604030504040204" pitchFamily="50" charset="-128"/>
              </a:rPr>
              <a:t>CDISC Controlled Terminology</a:t>
            </a:r>
            <a:r>
              <a:rPr kumimoji="1" lang="ja-JP" altLang="en-US">
                <a:latin typeface="メイリオ" panose="020B0604030504040204" pitchFamily="50" charset="-128"/>
                <a:ea typeface="メイリオ" panose="020B0604030504040204" pitchFamily="50" charset="-128"/>
              </a:rPr>
              <a:t>のバージョン</a:t>
            </a:r>
          </a:p>
        </p:txBody>
      </p:sp>
      <p:sp>
        <p:nvSpPr>
          <p:cNvPr id="13" name="テキスト ボックス 12">
            <a:extLst>
              <a:ext uri="{FF2B5EF4-FFF2-40B4-BE49-F238E27FC236}">
                <a16:creationId xmlns:a16="http://schemas.microsoft.com/office/drawing/2014/main" id="{E3090104-91E2-FBC2-1A75-3DC15A33DAD7}"/>
              </a:ext>
            </a:extLst>
          </p:cNvPr>
          <p:cNvSpPr txBox="1"/>
          <p:nvPr/>
        </p:nvSpPr>
        <p:spPr>
          <a:xfrm>
            <a:off x="609599" y="6301302"/>
            <a:ext cx="10850571"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r>
              <a:rPr lang="ja-JP" altLang="en-US" sz="2000" dirty="0">
                <a:latin typeface="メイリオ" panose="020B0604030504040204" pitchFamily="50" charset="-128"/>
                <a:ea typeface="メイリオ" panose="020B0604030504040204" pitchFamily="50" charset="-128"/>
              </a:rPr>
              <a:t>本資材の</a:t>
            </a:r>
            <a:r>
              <a:rPr lang="ja-JP" altLang="en-US" sz="2000" b="0" dirty="0">
                <a:latin typeface="メイリオ" panose="020B0604030504040204" pitchFamily="50" charset="-128"/>
                <a:ea typeface="メイリオ" panose="020B0604030504040204" pitchFamily="50" charset="-128"/>
              </a:rPr>
              <a:t>「</a:t>
            </a:r>
            <a:r>
              <a:rPr lang="en-US" altLang="ja-JP" sz="2000" b="0" dirty="0">
                <a:latin typeface="メイリオ" panose="020B0604030504040204" pitchFamily="50" charset="-128"/>
                <a:ea typeface="メイリオ" panose="020B0604030504040204" pitchFamily="50" charset="-128"/>
              </a:rPr>
              <a:t>2.6 Controlled Vocabulary</a:t>
            </a:r>
            <a:r>
              <a:rPr lang="ja-JP" altLang="en-US" sz="2000" b="0" dirty="0">
                <a:latin typeface="メイリオ" panose="020B0604030504040204" pitchFamily="50" charset="-128"/>
                <a:ea typeface="メイリオ" panose="020B0604030504040204" pitchFamily="50" charset="-128"/>
              </a:rPr>
              <a:t>（</a:t>
            </a:r>
            <a:r>
              <a:rPr lang="en-US" altLang="ja-JP" sz="2000" b="0" dirty="0">
                <a:latin typeface="メイリオ" panose="020B0604030504040204" pitchFamily="50" charset="-128"/>
                <a:ea typeface="メイリオ" panose="020B0604030504040204" pitchFamily="50" charset="-128"/>
              </a:rPr>
              <a:t>CV</a:t>
            </a:r>
            <a:r>
              <a:rPr lang="ja-JP" altLang="en-US" sz="2000" b="0" dirty="0">
                <a:latin typeface="メイリオ" panose="020B0604030504040204" pitchFamily="50" charset="-128"/>
                <a:ea typeface="メイリオ" panose="020B0604030504040204" pitchFamily="50" charset="-128"/>
              </a:rPr>
              <a:t>）」にて詳細に解説する</a:t>
            </a:r>
            <a:endParaRPr lang="en-US" altLang="ja-JP" sz="20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8711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AFED3B-1CB1-A079-5FA8-B91FDAE34EDA}"/>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.3 eCTD v4.0 XML</a:t>
            </a:r>
            <a:r>
              <a:rPr kumimoji="1" lang="ja-JP" altLang="en-US">
                <a:latin typeface="メイリオ" panose="020B0604030504040204" pitchFamily="50" charset="-128"/>
                <a:ea typeface="メイリオ" panose="020B0604030504040204" pitchFamily="50" charset="-128"/>
              </a:rPr>
              <a:t>メッセージの特徴</a:t>
            </a:r>
            <a:r>
              <a:rPr lang="ja-JP" altLang="en-US">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2/6</a:t>
            </a:r>
            <a:r>
              <a:rPr lang="ja-JP" altLang="en-US">
                <a:latin typeface="メイリオ" panose="020B0604030504040204" pitchFamily="50" charset="-128"/>
                <a:ea typeface="メイリオ" panose="020B0604030504040204" pitchFamily="50" charset="-128"/>
              </a:rPr>
              <a:t>）</a:t>
            </a:r>
            <a:endParaRPr kumimoji="1" lang="ja-JP" altLang="en-US"/>
          </a:p>
        </p:txBody>
      </p:sp>
      <p:sp>
        <p:nvSpPr>
          <p:cNvPr id="4" name="スライド番号プレースホルダー 3">
            <a:extLst>
              <a:ext uri="{FF2B5EF4-FFF2-40B4-BE49-F238E27FC236}">
                <a16:creationId xmlns:a16="http://schemas.microsoft.com/office/drawing/2014/main" id="{4D58C6EE-3F49-D32A-1957-AB9CCB1CAC56}"/>
              </a:ext>
            </a:extLst>
          </p:cNvPr>
          <p:cNvSpPr>
            <a:spLocks noGrp="1"/>
          </p:cNvSpPr>
          <p:nvPr>
            <p:ph type="sldNum" sz="quarter" idx="10"/>
          </p:nvPr>
        </p:nvSpPr>
        <p:spPr/>
        <p:txBody>
          <a:bodyPr/>
          <a:lstStyle/>
          <a:p>
            <a:pPr>
              <a:defRPr/>
            </a:pPr>
            <a:fld id="{0F70095C-F9B4-4C04-ABE4-849D581B05DE}" type="slidenum">
              <a:rPr lang="en-US" altLang="ja-JP" smtClean="0"/>
              <a:pPr>
                <a:defRPr/>
              </a:pPr>
              <a:t>13</a:t>
            </a:fld>
            <a:endParaRPr lang="en-US" altLang="ja-JP"/>
          </a:p>
        </p:txBody>
      </p:sp>
      <p:sp>
        <p:nvSpPr>
          <p:cNvPr id="7" name="フリーフォーム: 図形 6">
            <a:extLst>
              <a:ext uri="{FF2B5EF4-FFF2-40B4-BE49-F238E27FC236}">
                <a16:creationId xmlns:a16="http://schemas.microsoft.com/office/drawing/2014/main" id="{9D5518DB-AE24-CBC1-307E-1BBA095A6D52}"/>
              </a:ext>
            </a:extLst>
          </p:cNvPr>
          <p:cNvSpPr/>
          <p:nvPr/>
        </p:nvSpPr>
        <p:spPr>
          <a:xfrm>
            <a:off x="609599" y="1236154"/>
            <a:ext cx="10972800" cy="900000"/>
          </a:xfrm>
          <a:custGeom>
            <a:avLst/>
            <a:gdLst>
              <a:gd name="connsiteX0" fmla="*/ 0 w 10664141"/>
              <a:gd name="connsiteY0" fmla="*/ 633763 h 3802500"/>
              <a:gd name="connsiteX1" fmla="*/ 633763 w 10664141"/>
              <a:gd name="connsiteY1" fmla="*/ 0 h 3802500"/>
              <a:gd name="connsiteX2" fmla="*/ 10030378 w 10664141"/>
              <a:gd name="connsiteY2" fmla="*/ 0 h 3802500"/>
              <a:gd name="connsiteX3" fmla="*/ 10664141 w 10664141"/>
              <a:gd name="connsiteY3" fmla="*/ 633763 h 3802500"/>
              <a:gd name="connsiteX4" fmla="*/ 10664141 w 10664141"/>
              <a:gd name="connsiteY4" fmla="*/ 3168737 h 3802500"/>
              <a:gd name="connsiteX5" fmla="*/ 10030378 w 10664141"/>
              <a:gd name="connsiteY5" fmla="*/ 3802500 h 3802500"/>
              <a:gd name="connsiteX6" fmla="*/ 633763 w 10664141"/>
              <a:gd name="connsiteY6" fmla="*/ 3802500 h 3802500"/>
              <a:gd name="connsiteX7" fmla="*/ 0 w 10664141"/>
              <a:gd name="connsiteY7" fmla="*/ 3168737 h 3802500"/>
              <a:gd name="connsiteX8" fmla="*/ 0 w 10664141"/>
              <a:gd name="connsiteY8" fmla="*/ 633763 h 38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141" h="3802500">
                <a:moveTo>
                  <a:pt x="0" y="633763"/>
                </a:moveTo>
                <a:cubicBezTo>
                  <a:pt x="0" y="283745"/>
                  <a:pt x="283745" y="0"/>
                  <a:pt x="633763" y="0"/>
                </a:cubicBezTo>
                <a:lnTo>
                  <a:pt x="10030378" y="0"/>
                </a:lnTo>
                <a:cubicBezTo>
                  <a:pt x="10380396" y="0"/>
                  <a:pt x="10664141" y="283745"/>
                  <a:pt x="10664141" y="633763"/>
                </a:cubicBezTo>
                <a:lnTo>
                  <a:pt x="10664141" y="3168737"/>
                </a:lnTo>
                <a:cubicBezTo>
                  <a:pt x="10664141" y="3518755"/>
                  <a:pt x="10380396" y="3802500"/>
                  <a:pt x="10030378" y="3802500"/>
                </a:cubicBezTo>
                <a:lnTo>
                  <a:pt x="633763" y="3802500"/>
                </a:lnTo>
                <a:cubicBezTo>
                  <a:pt x="283745" y="3802500"/>
                  <a:pt x="0" y="3518755"/>
                  <a:pt x="0" y="3168737"/>
                </a:cubicBezTo>
                <a:lnTo>
                  <a:pt x="0" y="633763"/>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spcFirstLastPara="0" vert="horz" wrap="square" lIns="433273" tIns="433273" rIns="433273" bIns="433273" numCol="1" spcCol="1270" anchor="ctr" anchorCtr="0">
            <a:noAutofit/>
          </a:bodyPr>
          <a:lstStyle/>
          <a:p>
            <a:pPr marL="1076325" lvl="0" indent="-1076325" algn="l" defTabSz="2889250">
              <a:lnSpc>
                <a:spcPct val="90000"/>
              </a:lnSpc>
              <a:spcBef>
                <a:spcPct val="0"/>
              </a:spcBef>
              <a:spcAft>
                <a:spcPct val="35000"/>
              </a:spcAft>
              <a:buNone/>
              <a:tabLst>
                <a:tab pos="1076325" algn="l"/>
              </a:tabLst>
            </a:pPr>
            <a:r>
              <a:rPr kumimoji="1" lang="ja-JP" altLang="en-US" sz="2400" kern="1200">
                <a:latin typeface="メイリオ" panose="020B0604030504040204" pitchFamily="50" charset="-128"/>
                <a:ea typeface="メイリオ" panose="020B0604030504040204" pitchFamily="50" charset="-128"/>
              </a:rPr>
              <a:t>特徴</a:t>
            </a:r>
            <a:r>
              <a:rPr lang="en-US" altLang="ja-JP" sz="2400">
                <a:latin typeface="メイリオ" panose="020B0604030504040204" pitchFamily="50" charset="-128"/>
                <a:ea typeface="メイリオ" panose="020B0604030504040204" pitchFamily="50" charset="-128"/>
              </a:rPr>
              <a:t>2</a:t>
            </a:r>
            <a:r>
              <a:rPr kumimoji="1" lang="ja-JP" altLang="en-US" sz="2400" kern="1200">
                <a:latin typeface="メイリオ" panose="020B0604030504040204" pitchFamily="50" charset="-128"/>
                <a:ea typeface="メイリオ" panose="020B0604030504040204" pitchFamily="50" charset="-128"/>
              </a:rPr>
              <a:t>：</a:t>
            </a:r>
            <a:r>
              <a:rPr lang="en-US" altLang="ja-JP" sz="2400">
                <a:latin typeface="メイリオ" panose="020B0604030504040204" pitchFamily="50" charset="-128"/>
                <a:ea typeface="メイリオ" panose="020B0604030504040204" pitchFamily="50" charset="-128"/>
              </a:rPr>
              <a:t>CTD</a:t>
            </a:r>
            <a:r>
              <a:rPr kumimoji="1" lang="ja-JP" altLang="en-US" sz="2400" kern="1200">
                <a:latin typeface="メイリオ" panose="020B0604030504040204" pitchFamily="50" charset="-128"/>
                <a:ea typeface="メイリオ" panose="020B0604030504040204" pitchFamily="50" charset="-128"/>
              </a:rPr>
              <a:t>文書及び試験データを特定するために「</a:t>
            </a:r>
            <a:r>
              <a:rPr kumimoji="1" lang="en-US" altLang="ja-JP" sz="2400" kern="1200">
                <a:latin typeface="メイリオ" panose="020B0604030504040204" pitchFamily="50" charset="-128"/>
                <a:ea typeface="メイリオ" panose="020B0604030504040204" pitchFamily="50" charset="-128"/>
              </a:rPr>
              <a:t>Document</a:t>
            </a:r>
            <a:r>
              <a:rPr kumimoji="1" lang="ja-JP" altLang="en-US" sz="2400" kern="1200">
                <a:latin typeface="メイリオ" panose="020B0604030504040204" pitchFamily="50" charset="-128"/>
                <a:ea typeface="メイリオ" panose="020B0604030504040204" pitchFamily="50" charset="-128"/>
              </a:rPr>
              <a:t>」という仕組みを導入した</a:t>
            </a:r>
          </a:p>
        </p:txBody>
      </p:sp>
      <p:sp>
        <p:nvSpPr>
          <p:cNvPr id="10" name="コンテンツ プレースホルダー 9">
            <a:extLst>
              <a:ext uri="{FF2B5EF4-FFF2-40B4-BE49-F238E27FC236}">
                <a16:creationId xmlns:a16="http://schemas.microsoft.com/office/drawing/2014/main" id="{4240BC36-FAE9-7114-526D-0F1ABFA19392}"/>
              </a:ext>
            </a:extLst>
          </p:cNvPr>
          <p:cNvSpPr>
            <a:spLocks noGrp="1"/>
          </p:cNvSpPr>
          <p:nvPr>
            <p:ph idx="1"/>
          </p:nvPr>
        </p:nvSpPr>
        <p:spPr>
          <a:xfrm>
            <a:off x="609600" y="2210762"/>
            <a:ext cx="10972800" cy="792162"/>
          </a:xfrm>
        </p:spPr>
        <p:txBody>
          <a:bodyPr/>
          <a:lstStyle/>
          <a:p>
            <a:pPr marL="400050"/>
            <a:r>
              <a:rPr lang="en-US" altLang="ja-JP" sz="2000" b="0">
                <a:latin typeface="メイリオ" panose="020B0604030504040204" pitchFamily="50" charset="-128"/>
                <a:ea typeface="メイリオ" panose="020B0604030504040204" pitchFamily="50" charset="-128"/>
              </a:rPr>
              <a:t>Document</a:t>
            </a:r>
            <a:r>
              <a:rPr lang="ja-JP" altLang="en-US" sz="2000" b="0">
                <a:latin typeface="メイリオ" panose="020B0604030504040204" pitchFamily="50" charset="-128"/>
                <a:ea typeface="メイリオ" panose="020B0604030504040204" pitchFamily="50" charset="-128"/>
              </a:rPr>
              <a:t>は，</a:t>
            </a:r>
            <a:r>
              <a:rPr lang="en-US" altLang="ja-JP" sz="2000" b="0">
                <a:latin typeface="メイリオ" panose="020B0604030504040204" pitchFamily="50" charset="-128"/>
                <a:ea typeface="メイリオ" panose="020B0604030504040204" pitchFamily="50" charset="-128"/>
              </a:rPr>
              <a:t>CTD</a:t>
            </a:r>
            <a:r>
              <a:rPr lang="ja-JP" altLang="en-US" sz="2000" b="0">
                <a:latin typeface="メイリオ" panose="020B0604030504040204" pitchFamily="50" charset="-128"/>
                <a:ea typeface="メイリオ" panose="020B0604030504040204" pitchFamily="50" charset="-128"/>
              </a:rPr>
              <a:t>文書及び試験データファイルに関する情報を提供する</a:t>
            </a:r>
            <a:r>
              <a:rPr lang="en-US" altLang="ja-JP" sz="2000" b="0">
                <a:latin typeface="メイリオ" panose="020B0604030504040204" pitchFamily="50" charset="-128"/>
                <a:ea typeface="メイリオ" panose="020B0604030504040204" pitchFamily="50" charset="-128"/>
              </a:rPr>
              <a:t>XML</a:t>
            </a:r>
            <a:r>
              <a:rPr lang="ja-JP" altLang="en-US" sz="2000" b="0">
                <a:latin typeface="メイリオ" panose="020B0604030504040204" pitchFamily="50" charset="-128"/>
                <a:ea typeface="メイリオ" panose="020B0604030504040204" pitchFamily="50" charset="-128"/>
              </a:rPr>
              <a:t>メッセージのパーツである。各</a:t>
            </a:r>
            <a:r>
              <a:rPr lang="en-US" altLang="ja-JP" sz="2000" b="0">
                <a:latin typeface="メイリオ" panose="020B0604030504040204" pitchFamily="50" charset="-128"/>
                <a:ea typeface="メイリオ" panose="020B0604030504040204" pitchFamily="50" charset="-128"/>
              </a:rPr>
              <a:t>Document</a:t>
            </a:r>
            <a:r>
              <a:rPr lang="ja-JP" altLang="en-US" sz="2000" b="0">
                <a:latin typeface="メイリオ" panose="020B0604030504040204" pitchFamily="50" charset="-128"/>
                <a:ea typeface="メイリオ" panose="020B0604030504040204" pitchFamily="50" charset="-128"/>
              </a:rPr>
              <a:t>には各</a:t>
            </a:r>
            <a:r>
              <a:rPr lang="en-US" altLang="ja-JP" sz="2000" b="0">
                <a:latin typeface="メイリオ" panose="020B0604030504040204" pitchFamily="50" charset="-128"/>
                <a:ea typeface="メイリオ" panose="020B0604030504040204" pitchFamily="50" charset="-128"/>
              </a:rPr>
              <a:t>1</a:t>
            </a:r>
            <a:r>
              <a:rPr lang="ja-JP" altLang="en-US" sz="2000" b="0">
                <a:latin typeface="メイリオ" panose="020B0604030504040204" pitchFamily="50" charset="-128"/>
                <a:ea typeface="メイリオ" panose="020B0604030504040204" pitchFamily="50" charset="-128"/>
              </a:rPr>
              <a:t>つの実体ファイル（</a:t>
            </a:r>
            <a:r>
              <a:rPr lang="en-US" altLang="ja-JP" sz="2000" b="0">
                <a:latin typeface="メイリオ" panose="020B0604030504040204" pitchFamily="50" charset="-128"/>
                <a:ea typeface="メイリオ" panose="020B0604030504040204" pitchFamily="50" charset="-128"/>
              </a:rPr>
              <a:t>CTD</a:t>
            </a:r>
            <a:r>
              <a:rPr lang="ja-JP" altLang="en-US" sz="2000" b="0">
                <a:latin typeface="メイリオ" panose="020B0604030504040204" pitchFamily="50" charset="-128"/>
                <a:ea typeface="メイリオ" panose="020B0604030504040204" pitchFamily="50" charset="-128"/>
              </a:rPr>
              <a:t>文書及び試験データ）へのリンクが記載される</a:t>
            </a:r>
            <a:endParaRPr lang="en-US" altLang="ja-JP" sz="2000" b="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A828DEF0-AEA0-88F4-225F-DBB210635413}"/>
              </a:ext>
            </a:extLst>
          </p:cNvPr>
          <p:cNvSpPr txBox="1"/>
          <p:nvPr/>
        </p:nvSpPr>
        <p:spPr>
          <a:xfrm>
            <a:off x="670713" y="3316831"/>
            <a:ext cx="10850571"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r>
              <a:rPr lang="ja-JP" altLang="en-US" sz="2000" dirty="0">
                <a:latin typeface="メイリオ" panose="020B0604030504040204" pitchFamily="50" charset="-128"/>
                <a:ea typeface="メイリオ" panose="020B0604030504040204" pitchFamily="50" charset="-128"/>
              </a:rPr>
              <a:t>本資材の</a:t>
            </a:r>
            <a:r>
              <a:rPr lang="ja-JP" altLang="en-US" sz="2000" b="0" dirty="0">
                <a:latin typeface="メイリオ" panose="020B0604030504040204" pitchFamily="50" charset="-128"/>
                <a:ea typeface="メイリオ" panose="020B0604030504040204" pitchFamily="50" charset="-128"/>
              </a:rPr>
              <a:t>「</a:t>
            </a:r>
            <a:r>
              <a:rPr lang="en-US" altLang="ja-JP" sz="2000" b="0" dirty="0">
                <a:latin typeface="メイリオ" panose="020B0604030504040204" pitchFamily="50" charset="-128"/>
                <a:ea typeface="メイリオ" panose="020B0604030504040204" pitchFamily="50" charset="-128"/>
              </a:rPr>
              <a:t>2.2 Document</a:t>
            </a:r>
            <a:r>
              <a:rPr lang="ja-JP" altLang="en-US" sz="2000" b="0" dirty="0">
                <a:latin typeface="メイリオ" panose="020B0604030504040204" pitchFamily="50" charset="-128"/>
                <a:ea typeface="メイリオ" panose="020B0604030504040204" pitchFamily="50" charset="-128"/>
              </a:rPr>
              <a:t>」にて詳細に解説する</a:t>
            </a:r>
            <a:endParaRPr lang="en-US" altLang="ja-JP" sz="2000" b="0" dirty="0">
              <a:latin typeface="メイリオ" panose="020B0604030504040204" pitchFamily="50" charset="-128"/>
              <a:ea typeface="メイリオ" panose="020B0604030504040204" pitchFamily="50" charset="-128"/>
            </a:endParaRPr>
          </a:p>
        </p:txBody>
      </p:sp>
      <p:sp>
        <p:nvSpPr>
          <p:cNvPr id="15" name="フリーフォーム: 図形 14">
            <a:extLst>
              <a:ext uri="{FF2B5EF4-FFF2-40B4-BE49-F238E27FC236}">
                <a16:creationId xmlns:a16="http://schemas.microsoft.com/office/drawing/2014/main" id="{5FF7BEC4-B287-BFD6-133F-9DF22DDC9881}"/>
              </a:ext>
            </a:extLst>
          </p:cNvPr>
          <p:cNvSpPr/>
          <p:nvPr/>
        </p:nvSpPr>
        <p:spPr>
          <a:xfrm>
            <a:off x="646251" y="4113155"/>
            <a:ext cx="10972800" cy="900000"/>
          </a:xfrm>
          <a:custGeom>
            <a:avLst/>
            <a:gdLst>
              <a:gd name="connsiteX0" fmla="*/ 0 w 10664141"/>
              <a:gd name="connsiteY0" fmla="*/ 633763 h 3802500"/>
              <a:gd name="connsiteX1" fmla="*/ 633763 w 10664141"/>
              <a:gd name="connsiteY1" fmla="*/ 0 h 3802500"/>
              <a:gd name="connsiteX2" fmla="*/ 10030378 w 10664141"/>
              <a:gd name="connsiteY2" fmla="*/ 0 h 3802500"/>
              <a:gd name="connsiteX3" fmla="*/ 10664141 w 10664141"/>
              <a:gd name="connsiteY3" fmla="*/ 633763 h 3802500"/>
              <a:gd name="connsiteX4" fmla="*/ 10664141 w 10664141"/>
              <a:gd name="connsiteY4" fmla="*/ 3168737 h 3802500"/>
              <a:gd name="connsiteX5" fmla="*/ 10030378 w 10664141"/>
              <a:gd name="connsiteY5" fmla="*/ 3802500 h 3802500"/>
              <a:gd name="connsiteX6" fmla="*/ 633763 w 10664141"/>
              <a:gd name="connsiteY6" fmla="*/ 3802500 h 3802500"/>
              <a:gd name="connsiteX7" fmla="*/ 0 w 10664141"/>
              <a:gd name="connsiteY7" fmla="*/ 3168737 h 3802500"/>
              <a:gd name="connsiteX8" fmla="*/ 0 w 10664141"/>
              <a:gd name="connsiteY8" fmla="*/ 633763 h 38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141" h="3802500">
                <a:moveTo>
                  <a:pt x="0" y="633763"/>
                </a:moveTo>
                <a:cubicBezTo>
                  <a:pt x="0" y="283745"/>
                  <a:pt x="283745" y="0"/>
                  <a:pt x="633763" y="0"/>
                </a:cubicBezTo>
                <a:lnTo>
                  <a:pt x="10030378" y="0"/>
                </a:lnTo>
                <a:cubicBezTo>
                  <a:pt x="10380396" y="0"/>
                  <a:pt x="10664141" y="283745"/>
                  <a:pt x="10664141" y="633763"/>
                </a:cubicBezTo>
                <a:lnTo>
                  <a:pt x="10664141" y="3168737"/>
                </a:lnTo>
                <a:cubicBezTo>
                  <a:pt x="10664141" y="3518755"/>
                  <a:pt x="10380396" y="3802500"/>
                  <a:pt x="10030378" y="3802500"/>
                </a:cubicBezTo>
                <a:lnTo>
                  <a:pt x="633763" y="3802500"/>
                </a:lnTo>
                <a:cubicBezTo>
                  <a:pt x="283745" y="3802500"/>
                  <a:pt x="0" y="3518755"/>
                  <a:pt x="0" y="3168737"/>
                </a:cubicBezTo>
                <a:lnTo>
                  <a:pt x="0" y="633763"/>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spcFirstLastPara="0" vert="horz" wrap="square" lIns="433273" tIns="433273" rIns="433273" bIns="433273" numCol="1" spcCol="1270" anchor="ctr" anchorCtr="0">
            <a:noAutofit/>
          </a:bodyPr>
          <a:lstStyle/>
          <a:p>
            <a:pPr marL="1076325" lvl="0" indent="-1076325" algn="l" defTabSz="2889250">
              <a:lnSpc>
                <a:spcPct val="90000"/>
              </a:lnSpc>
              <a:spcBef>
                <a:spcPct val="0"/>
              </a:spcBef>
              <a:spcAft>
                <a:spcPct val="35000"/>
              </a:spcAft>
              <a:buNone/>
              <a:tabLst>
                <a:tab pos="1076325" algn="l"/>
              </a:tabLst>
            </a:pPr>
            <a:r>
              <a:rPr kumimoji="1" lang="ja-JP" altLang="en-US" sz="2400" kern="1200">
                <a:latin typeface="メイリオ" panose="020B0604030504040204" pitchFamily="50" charset="-128"/>
                <a:ea typeface="メイリオ" panose="020B0604030504040204" pitchFamily="50" charset="-128"/>
              </a:rPr>
              <a:t>特徴</a:t>
            </a:r>
            <a:r>
              <a:rPr kumimoji="1" lang="en-US" altLang="ja-JP" sz="2400" kern="1200">
                <a:latin typeface="メイリオ" panose="020B0604030504040204" pitchFamily="50" charset="-128"/>
                <a:ea typeface="メイリオ" panose="020B0604030504040204" pitchFamily="50" charset="-128"/>
              </a:rPr>
              <a:t>3</a:t>
            </a:r>
            <a:r>
              <a:rPr kumimoji="1" lang="ja-JP" altLang="en-US" sz="2400" kern="1200">
                <a:latin typeface="メイリオ" panose="020B0604030504040204" pitchFamily="50" charset="-128"/>
                <a:ea typeface="メイリオ" panose="020B0604030504040204" pitchFamily="50" charset="-128"/>
              </a:rPr>
              <a:t>：</a:t>
            </a:r>
            <a:r>
              <a:rPr lang="ja-JP" altLang="en-US" sz="2400">
                <a:latin typeface="メイリオ" panose="020B0604030504040204" pitchFamily="50" charset="-128"/>
                <a:ea typeface="メイリオ" panose="020B0604030504040204" pitchFamily="50" charset="-128"/>
              </a:rPr>
              <a:t>「</a:t>
            </a:r>
            <a:r>
              <a:rPr lang="en-US" altLang="ja-JP" sz="2400">
                <a:latin typeface="メイリオ" panose="020B0604030504040204" pitchFamily="50" charset="-128"/>
                <a:ea typeface="メイリオ" panose="020B0604030504040204" pitchFamily="50" charset="-128"/>
              </a:rPr>
              <a:t>Document</a:t>
            </a:r>
            <a:r>
              <a:rPr lang="ja-JP" altLang="en-US" sz="2400">
                <a:latin typeface="メイリオ" panose="020B0604030504040204" pitchFamily="50" charset="-128"/>
                <a:ea typeface="メイリオ" panose="020B0604030504040204" pitchFamily="50" charset="-128"/>
              </a:rPr>
              <a:t>」の申請資料上の位置づけを特定するために「</a:t>
            </a:r>
            <a:r>
              <a:rPr lang="en-US" altLang="ja-JP" sz="2400">
                <a:latin typeface="メイリオ" panose="020B0604030504040204" pitchFamily="50" charset="-128"/>
                <a:ea typeface="メイリオ" panose="020B0604030504040204" pitchFamily="50" charset="-128"/>
              </a:rPr>
              <a:t>Context of Use</a:t>
            </a:r>
            <a:r>
              <a:rPr lang="ja-JP" altLang="en-US" sz="2400">
                <a:latin typeface="メイリオ" panose="020B0604030504040204" pitchFamily="50" charset="-128"/>
                <a:ea typeface="メイリオ" panose="020B0604030504040204" pitchFamily="50" charset="-128"/>
              </a:rPr>
              <a:t>」という仕組みを導入した</a:t>
            </a:r>
          </a:p>
        </p:txBody>
      </p:sp>
      <p:sp>
        <p:nvSpPr>
          <p:cNvPr id="16" name="テキスト ボックス 15">
            <a:extLst>
              <a:ext uri="{FF2B5EF4-FFF2-40B4-BE49-F238E27FC236}">
                <a16:creationId xmlns:a16="http://schemas.microsoft.com/office/drawing/2014/main" id="{1B954C7B-8E70-7296-FA2D-6CA4D9C1164F}"/>
              </a:ext>
            </a:extLst>
          </p:cNvPr>
          <p:cNvSpPr txBox="1"/>
          <p:nvPr/>
        </p:nvSpPr>
        <p:spPr>
          <a:xfrm>
            <a:off x="646253" y="6288214"/>
            <a:ext cx="10850571"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r>
              <a:rPr lang="ja-JP" altLang="en-US" sz="2000" dirty="0">
                <a:latin typeface="メイリオ" panose="020B0604030504040204" pitchFamily="50" charset="-128"/>
                <a:ea typeface="メイリオ" panose="020B0604030504040204" pitchFamily="50" charset="-128"/>
              </a:rPr>
              <a:t>本資材の</a:t>
            </a:r>
            <a:r>
              <a:rPr lang="ja-JP" altLang="en-US" sz="2000" b="0" dirty="0">
                <a:latin typeface="メイリオ" panose="020B0604030504040204" pitchFamily="50" charset="-128"/>
                <a:ea typeface="メイリオ" panose="020B0604030504040204" pitchFamily="50" charset="-128"/>
              </a:rPr>
              <a:t>「</a:t>
            </a:r>
            <a:r>
              <a:rPr lang="en-US" altLang="ja-JP" sz="2000" b="0" dirty="0">
                <a:latin typeface="メイリオ" panose="020B0604030504040204" pitchFamily="50" charset="-128"/>
                <a:ea typeface="メイリオ" panose="020B0604030504040204" pitchFamily="50" charset="-128"/>
              </a:rPr>
              <a:t>2.3 Context of Use</a:t>
            </a:r>
            <a:r>
              <a:rPr lang="ja-JP" altLang="en-US" sz="2000" b="0" dirty="0">
                <a:latin typeface="メイリオ" panose="020B0604030504040204" pitchFamily="50" charset="-128"/>
                <a:ea typeface="メイリオ" panose="020B0604030504040204" pitchFamily="50" charset="-128"/>
              </a:rPr>
              <a:t>」「</a:t>
            </a:r>
            <a:r>
              <a:rPr lang="en-US" altLang="ja-JP" sz="2000" b="0" dirty="0">
                <a:latin typeface="メイリオ" panose="020B0604030504040204" pitchFamily="50" charset="-128"/>
                <a:ea typeface="メイリオ" panose="020B0604030504040204" pitchFamily="50" charset="-128"/>
              </a:rPr>
              <a:t>2.7 Context of Use Keyword</a:t>
            </a:r>
            <a:r>
              <a:rPr lang="ja-JP" altLang="en-US" sz="2000" b="0" dirty="0">
                <a:latin typeface="メイリオ" panose="020B0604030504040204" pitchFamily="50" charset="-128"/>
                <a:ea typeface="メイリオ" panose="020B0604030504040204" pitchFamily="50" charset="-128"/>
              </a:rPr>
              <a:t>」にて詳細に解説する</a:t>
            </a:r>
            <a:endParaRPr lang="en-US" altLang="ja-JP" sz="2000" b="0" dirty="0">
              <a:latin typeface="メイリオ" panose="020B0604030504040204" pitchFamily="50" charset="-128"/>
              <a:ea typeface="メイリオ" panose="020B0604030504040204" pitchFamily="50" charset="-128"/>
            </a:endParaRPr>
          </a:p>
        </p:txBody>
      </p:sp>
      <p:sp>
        <p:nvSpPr>
          <p:cNvPr id="17" name="コンテンツ プレースホルダー 9">
            <a:extLst>
              <a:ext uri="{FF2B5EF4-FFF2-40B4-BE49-F238E27FC236}">
                <a16:creationId xmlns:a16="http://schemas.microsoft.com/office/drawing/2014/main" id="{3F1D0B00-7207-A239-0A9D-663AD0D7287E}"/>
              </a:ext>
            </a:extLst>
          </p:cNvPr>
          <p:cNvSpPr txBox="1">
            <a:spLocks/>
          </p:cNvSpPr>
          <p:nvPr/>
        </p:nvSpPr>
        <p:spPr bwMode="auto">
          <a:xfrm>
            <a:off x="599953" y="5087757"/>
            <a:ext cx="10972800" cy="792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400050"/>
            <a:r>
              <a:rPr lang="en-US" altLang="ja-JP" sz="2000" b="0" kern="0">
                <a:latin typeface="メイリオ" panose="020B0604030504040204" pitchFamily="50" charset="-128"/>
                <a:ea typeface="メイリオ" panose="020B0604030504040204" pitchFamily="50" charset="-128"/>
              </a:rPr>
              <a:t>Context of Use</a:t>
            </a:r>
            <a:r>
              <a:rPr lang="ja-JP" altLang="en-US" sz="2000" b="0" kern="0">
                <a:latin typeface="メイリオ" panose="020B0604030504040204" pitchFamily="50" charset="-128"/>
                <a:ea typeface="メイリオ" panose="020B0604030504040204" pitchFamily="50" charset="-128"/>
              </a:rPr>
              <a:t>は</a:t>
            </a:r>
            <a:r>
              <a:rPr lang="en-US" altLang="ja-JP" sz="2000" b="0" kern="0">
                <a:latin typeface="メイリオ" panose="020B0604030504040204" pitchFamily="50" charset="-128"/>
                <a:ea typeface="メイリオ" panose="020B0604030504040204" pitchFamily="50" charset="-128"/>
              </a:rPr>
              <a:t>CTD</a:t>
            </a:r>
            <a:r>
              <a:rPr lang="ja-JP" altLang="en-US" sz="2000" b="0" kern="0">
                <a:latin typeface="メイリオ" panose="020B0604030504040204" pitchFamily="50" charset="-128"/>
                <a:ea typeface="メイリオ" panose="020B0604030504040204" pitchFamily="50" charset="-128"/>
              </a:rPr>
              <a:t>見出しを指定する</a:t>
            </a:r>
            <a:r>
              <a:rPr lang="en-US" altLang="ja-JP" sz="2000" b="0" kern="0">
                <a:latin typeface="メイリオ" panose="020B0604030504040204" pitchFamily="50" charset="-128"/>
                <a:ea typeface="メイリオ" panose="020B0604030504040204" pitchFamily="50" charset="-128"/>
              </a:rPr>
              <a:t>XML</a:t>
            </a:r>
            <a:r>
              <a:rPr lang="ja-JP" altLang="en-US" sz="2000" b="0" kern="0">
                <a:latin typeface="メイリオ" panose="020B0604030504040204" pitchFamily="50" charset="-128"/>
                <a:ea typeface="メイリオ" panose="020B0604030504040204" pitchFamily="50" charset="-128"/>
              </a:rPr>
              <a:t>メッセージのパーツである</a:t>
            </a:r>
            <a:endParaRPr lang="en-US" altLang="ja-JP" sz="2000" b="0" kern="0">
              <a:latin typeface="メイリオ" panose="020B0604030504040204" pitchFamily="50" charset="-128"/>
              <a:ea typeface="メイリオ" panose="020B0604030504040204" pitchFamily="50" charset="-128"/>
            </a:endParaRPr>
          </a:p>
          <a:p>
            <a:pPr marL="400050"/>
            <a:r>
              <a:rPr lang="en-US" altLang="ja-JP" sz="2000" b="0" kern="0" err="1">
                <a:latin typeface="メイリオ" panose="020B0604030504040204" pitchFamily="50" charset="-128"/>
                <a:ea typeface="メイリオ" panose="020B0604030504040204" pitchFamily="50" charset="-128"/>
              </a:rPr>
              <a:t>CoU</a:t>
            </a:r>
            <a:r>
              <a:rPr lang="ja-JP" altLang="en-US" sz="2000" b="0" kern="0">
                <a:latin typeface="メイリオ" panose="020B0604030504040204" pitchFamily="50" charset="-128"/>
                <a:ea typeface="メイリオ" panose="020B0604030504040204" pitchFamily="50" charset="-128"/>
              </a:rPr>
              <a:t>は必ず</a:t>
            </a:r>
            <a:r>
              <a:rPr lang="en-US" altLang="ja-JP" sz="2000" b="0" kern="0">
                <a:latin typeface="メイリオ" panose="020B0604030504040204" pitchFamily="50" charset="-128"/>
                <a:ea typeface="メイリオ" panose="020B0604030504040204" pitchFamily="50" charset="-128"/>
              </a:rPr>
              <a:t>1</a:t>
            </a:r>
            <a:r>
              <a:rPr lang="ja-JP" altLang="en-US" sz="2000" b="0" kern="0">
                <a:latin typeface="メイリオ" panose="020B0604030504040204" pitchFamily="50" charset="-128"/>
                <a:ea typeface="メイリオ" panose="020B0604030504040204" pitchFamily="50" charset="-128"/>
              </a:rPr>
              <a:t>つの</a:t>
            </a:r>
            <a:r>
              <a:rPr lang="en-US" altLang="ja-JP" sz="2000" b="0" kern="0">
                <a:latin typeface="メイリオ" panose="020B0604030504040204" pitchFamily="50" charset="-128"/>
                <a:ea typeface="メイリオ" panose="020B0604030504040204" pitchFamily="50" charset="-128"/>
              </a:rPr>
              <a:t>Document</a:t>
            </a:r>
            <a:r>
              <a:rPr lang="ja-JP" altLang="en-US" sz="2000" b="0" kern="0">
                <a:latin typeface="メイリオ" panose="020B0604030504040204" pitchFamily="50" charset="-128"/>
                <a:ea typeface="メイリオ" panose="020B0604030504040204" pitchFamily="50" charset="-128"/>
              </a:rPr>
              <a:t>と紐づく（</a:t>
            </a:r>
            <a:r>
              <a:rPr lang="en-US" altLang="ja-JP" sz="2000" b="0" kern="0">
                <a:latin typeface="メイリオ" panose="020B0604030504040204" pitchFamily="50" charset="-128"/>
                <a:ea typeface="メイリオ" panose="020B0604030504040204" pitchFamily="50" charset="-128"/>
              </a:rPr>
              <a:t>Document</a:t>
            </a:r>
            <a:r>
              <a:rPr lang="ja-JP" altLang="en-US" sz="2000" b="0" kern="0">
                <a:latin typeface="メイリオ" panose="020B0604030504040204" pitchFamily="50" charset="-128"/>
                <a:ea typeface="メイリオ" panose="020B0604030504040204" pitchFamily="50" charset="-128"/>
              </a:rPr>
              <a:t>は複数の</a:t>
            </a:r>
            <a:r>
              <a:rPr lang="en-US" altLang="ja-JP" sz="2000" b="0" kern="0" err="1">
                <a:latin typeface="メイリオ" panose="020B0604030504040204" pitchFamily="50" charset="-128"/>
                <a:ea typeface="メイリオ" panose="020B0604030504040204" pitchFamily="50" charset="-128"/>
              </a:rPr>
              <a:t>CoU</a:t>
            </a:r>
            <a:r>
              <a:rPr lang="ja-JP" altLang="en-US" sz="2000" b="0" kern="0">
                <a:latin typeface="メイリオ" panose="020B0604030504040204" pitchFamily="50" charset="-128"/>
                <a:ea typeface="メイリオ" panose="020B0604030504040204" pitchFamily="50" charset="-128"/>
              </a:rPr>
              <a:t>から利用され得る）</a:t>
            </a:r>
            <a:endParaRPr lang="en-US" altLang="ja-JP" sz="2000" b="0" kern="0">
              <a:latin typeface="メイリオ" panose="020B0604030504040204" pitchFamily="50" charset="-128"/>
              <a:ea typeface="メイリオ" panose="020B0604030504040204" pitchFamily="50" charset="-128"/>
            </a:endParaRPr>
          </a:p>
          <a:p>
            <a:pPr marL="400050"/>
            <a:r>
              <a:rPr lang="en-US" altLang="ja-JP" sz="2000" b="0" kern="0" err="1">
                <a:latin typeface="メイリオ" panose="020B0604030504040204" pitchFamily="50" charset="-128"/>
                <a:ea typeface="メイリオ" panose="020B0604030504040204" pitchFamily="50" charset="-128"/>
              </a:rPr>
              <a:t>CoU</a:t>
            </a:r>
            <a:r>
              <a:rPr lang="ja-JP" altLang="en-US" sz="2000" b="0" kern="0">
                <a:latin typeface="メイリオ" panose="020B0604030504040204" pitchFamily="50" charset="-128"/>
                <a:ea typeface="メイリオ" panose="020B0604030504040204" pitchFamily="50" charset="-128"/>
              </a:rPr>
              <a:t>に関する追加情報として</a:t>
            </a:r>
            <a:r>
              <a:rPr lang="en-US" altLang="ja-JP" sz="2000" b="0" kern="0">
                <a:latin typeface="メイリオ" panose="020B0604030504040204" pitchFamily="50" charset="-128"/>
                <a:ea typeface="メイリオ" panose="020B0604030504040204" pitchFamily="50" charset="-128"/>
              </a:rPr>
              <a:t>Keyword</a:t>
            </a:r>
            <a:r>
              <a:rPr lang="ja-JP" altLang="en-US" sz="2000" b="0" kern="0">
                <a:latin typeface="メイリオ" panose="020B0604030504040204" pitchFamily="50" charset="-128"/>
                <a:ea typeface="メイリオ" panose="020B0604030504040204" pitchFamily="50" charset="-128"/>
              </a:rPr>
              <a:t>が付与される場合がある</a:t>
            </a:r>
            <a:endParaRPr lang="en-US" altLang="ja-JP" sz="2000" b="0" ker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094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ile">
            <a:extLst>
              <a:ext uri="{FF2B5EF4-FFF2-40B4-BE49-F238E27FC236}">
                <a16:creationId xmlns:a16="http://schemas.microsoft.com/office/drawing/2014/main" id="{2B521FAB-8F0E-81D6-CC35-FEDD09E1A069}"/>
              </a:ext>
            </a:extLst>
          </p:cNvPr>
          <p:cNvSpPr>
            <a:spLocks noEditPoints="1" noChangeArrowheads="1"/>
          </p:cNvSpPr>
          <p:nvPr/>
        </p:nvSpPr>
        <p:spPr bwMode="auto">
          <a:xfrm>
            <a:off x="5917851" y="4887522"/>
            <a:ext cx="1511728" cy="946822"/>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sp>
        <p:nvSpPr>
          <p:cNvPr id="74" name="File">
            <a:extLst>
              <a:ext uri="{FF2B5EF4-FFF2-40B4-BE49-F238E27FC236}">
                <a16:creationId xmlns:a16="http://schemas.microsoft.com/office/drawing/2014/main" id="{33170C27-E859-0BF0-EB16-30D0BCB1350F}"/>
              </a:ext>
            </a:extLst>
          </p:cNvPr>
          <p:cNvSpPr>
            <a:spLocks noEditPoints="1" noChangeArrowheads="1"/>
          </p:cNvSpPr>
          <p:nvPr/>
        </p:nvSpPr>
        <p:spPr bwMode="auto">
          <a:xfrm>
            <a:off x="5919022" y="3695331"/>
            <a:ext cx="1511728" cy="946822"/>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sp>
        <p:nvSpPr>
          <p:cNvPr id="69" name="File">
            <a:extLst>
              <a:ext uri="{FF2B5EF4-FFF2-40B4-BE49-F238E27FC236}">
                <a16:creationId xmlns:a16="http://schemas.microsoft.com/office/drawing/2014/main" id="{C7EB253F-62F3-9519-26EC-4583EF2CD8B0}"/>
              </a:ext>
            </a:extLst>
          </p:cNvPr>
          <p:cNvSpPr>
            <a:spLocks noEditPoints="1" noChangeArrowheads="1"/>
          </p:cNvSpPr>
          <p:nvPr/>
        </p:nvSpPr>
        <p:spPr bwMode="auto">
          <a:xfrm>
            <a:off x="5915922" y="2559082"/>
            <a:ext cx="1511728" cy="946822"/>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sp>
        <p:nvSpPr>
          <p:cNvPr id="2" name="タイトル 1">
            <a:extLst>
              <a:ext uri="{FF2B5EF4-FFF2-40B4-BE49-F238E27FC236}">
                <a16:creationId xmlns:a16="http://schemas.microsoft.com/office/drawing/2014/main" id="{FDF33768-9221-1088-9BA9-1314AB9E78AE}"/>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.3 eCTD v4.0 XML</a:t>
            </a:r>
            <a:r>
              <a:rPr kumimoji="1" lang="ja-JP" altLang="en-US">
                <a:latin typeface="メイリオ" panose="020B0604030504040204" pitchFamily="50" charset="-128"/>
                <a:ea typeface="メイリオ" panose="020B0604030504040204" pitchFamily="50" charset="-128"/>
              </a:rPr>
              <a:t>メッセージの特徴</a:t>
            </a:r>
            <a:r>
              <a:rPr lang="ja-JP" altLang="en-US">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3/6</a:t>
            </a:r>
            <a:r>
              <a:rPr lang="ja-JP" altLang="en-US">
                <a:latin typeface="メイリオ" panose="020B0604030504040204" pitchFamily="50" charset="-128"/>
                <a:ea typeface="メイリオ" panose="020B0604030504040204" pitchFamily="50" charset="-128"/>
              </a:rPr>
              <a:t>）</a:t>
            </a:r>
            <a:endParaRPr kumimoji="1" lang="ja-JP" altLang="en-US">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6B411F70-B068-C005-44E3-86AD9C7F3876}"/>
              </a:ext>
            </a:extLst>
          </p:cNvPr>
          <p:cNvSpPr>
            <a:spLocks noGrp="1"/>
          </p:cNvSpPr>
          <p:nvPr>
            <p:ph idx="1"/>
          </p:nvPr>
        </p:nvSpPr>
        <p:spPr>
          <a:xfrm>
            <a:off x="609600" y="1145124"/>
            <a:ext cx="10972800" cy="5256212"/>
          </a:xfrm>
        </p:spPr>
        <p:txBody>
          <a:bodyPr/>
          <a:lstStyle/>
          <a:p>
            <a:pPr marL="0" indent="0">
              <a:buNone/>
            </a:pPr>
            <a:r>
              <a:rPr kumimoji="1" lang="ja-JP" altLang="en-US" sz="2000" b="0">
                <a:latin typeface="メイリオ" panose="020B0604030504040204" pitchFamily="50" charset="-128"/>
                <a:ea typeface="メイリオ" panose="020B0604030504040204" pitchFamily="50" charset="-128"/>
              </a:rPr>
              <a:t>（特徴</a:t>
            </a:r>
            <a:r>
              <a:rPr kumimoji="1" lang="en-US" altLang="ja-JP" sz="2000" b="0">
                <a:latin typeface="メイリオ" panose="020B0604030504040204" pitchFamily="50" charset="-128"/>
                <a:ea typeface="メイリオ" panose="020B0604030504040204" pitchFamily="50" charset="-128"/>
              </a:rPr>
              <a:t>2, 3</a:t>
            </a:r>
            <a:r>
              <a:rPr kumimoji="1" lang="ja-JP" altLang="en-US" sz="2000" b="0">
                <a:latin typeface="メイリオ" panose="020B0604030504040204" pitchFamily="50" charset="-128"/>
                <a:ea typeface="メイリオ" panose="020B0604030504040204" pitchFamily="50" charset="-128"/>
              </a:rPr>
              <a:t>の補足情報）</a:t>
            </a:r>
            <a:endParaRPr kumimoji="1" lang="en-US" altLang="ja-JP" sz="2000" b="0">
              <a:latin typeface="メイリオ" panose="020B0604030504040204" pitchFamily="50" charset="-128"/>
              <a:ea typeface="メイリオ" panose="020B0604030504040204" pitchFamily="50" charset="-128"/>
            </a:endParaRPr>
          </a:p>
          <a:p>
            <a:pPr marL="0" indent="0">
              <a:buNone/>
            </a:pPr>
            <a:r>
              <a:rPr kumimoji="1" lang="en-US" altLang="ja-JP" sz="2000" b="0">
                <a:latin typeface="メイリオ" panose="020B0604030504040204" pitchFamily="50" charset="-128"/>
                <a:ea typeface="メイリオ" panose="020B0604030504040204" pitchFamily="50" charset="-128"/>
              </a:rPr>
              <a:t>Context of Use</a:t>
            </a:r>
            <a:r>
              <a:rPr lang="ja-JP" altLang="en-US" sz="2000" b="0">
                <a:latin typeface="メイリオ" panose="020B0604030504040204" pitchFamily="50" charset="-128"/>
                <a:ea typeface="メイリオ" panose="020B0604030504040204" pitchFamily="50" charset="-128"/>
              </a:rPr>
              <a:t>は必ず</a:t>
            </a:r>
            <a:r>
              <a:rPr lang="en-US" altLang="ja-JP" sz="2000" b="0">
                <a:latin typeface="メイリオ" panose="020B0604030504040204" pitchFamily="50" charset="-128"/>
                <a:ea typeface="メイリオ" panose="020B0604030504040204" pitchFamily="50" charset="-128"/>
              </a:rPr>
              <a:t>1</a:t>
            </a:r>
            <a:r>
              <a:rPr lang="ja-JP" altLang="en-US" sz="2000" b="0">
                <a:latin typeface="メイリオ" panose="020B0604030504040204" pitchFamily="50" charset="-128"/>
                <a:ea typeface="メイリオ" panose="020B0604030504040204" pitchFamily="50" charset="-128"/>
              </a:rPr>
              <a:t>つの</a:t>
            </a:r>
            <a:r>
              <a:rPr lang="en-US" altLang="ja-JP" sz="2000" b="0">
                <a:latin typeface="メイリオ" panose="020B0604030504040204" pitchFamily="50" charset="-128"/>
                <a:ea typeface="メイリオ" panose="020B0604030504040204" pitchFamily="50" charset="-128"/>
              </a:rPr>
              <a:t>Document</a:t>
            </a:r>
            <a:r>
              <a:rPr lang="ja-JP" altLang="en-US" sz="2000" b="0">
                <a:latin typeface="メイリオ" panose="020B0604030504040204" pitchFamily="50" charset="-128"/>
                <a:ea typeface="メイリオ" panose="020B0604030504040204" pitchFamily="50" charset="-128"/>
              </a:rPr>
              <a:t>と紐づく</a:t>
            </a:r>
            <a:endParaRPr kumimoji="1" lang="ja-JP" altLang="en-US" sz="2000" b="0">
              <a:latin typeface="メイリオ" panose="020B0604030504040204" pitchFamily="50" charset="-128"/>
              <a:ea typeface="メイリオ" panose="020B0604030504040204" pitchFamily="50" charset="-128"/>
            </a:endParaRPr>
          </a:p>
          <a:p>
            <a:pPr marL="0" indent="0">
              <a:buNone/>
            </a:pPr>
            <a:r>
              <a:rPr kumimoji="1" lang="en-US" altLang="ja-JP" sz="2000" b="0">
                <a:latin typeface="メイリオ" panose="020B0604030504040204" pitchFamily="50" charset="-128"/>
                <a:ea typeface="メイリオ" panose="020B0604030504040204" pitchFamily="50" charset="-128"/>
              </a:rPr>
              <a:t>Document</a:t>
            </a:r>
            <a:r>
              <a:rPr lang="ja-JP" altLang="en-US" sz="2000" b="0">
                <a:latin typeface="メイリオ" panose="020B0604030504040204" pitchFamily="50" charset="-128"/>
                <a:ea typeface="メイリオ" panose="020B0604030504040204" pitchFamily="50" charset="-128"/>
              </a:rPr>
              <a:t>は</a:t>
            </a:r>
            <a:r>
              <a:rPr kumimoji="1" lang="en-US" altLang="ja-JP" sz="2000" b="0">
                <a:latin typeface="メイリオ" panose="020B0604030504040204" pitchFamily="50" charset="-128"/>
                <a:ea typeface="メイリオ" panose="020B0604030504040204" pitchFamily="50" charset="-128"/>
              </a:rPr>
              <a:t>1</a:t>
            </a:r>
            <a:r>
              <a:rPr kumimoji="1" lang="ja-JP" altLang="en-US" sz="2000" b="0">
                <a:latin typeface="メイリオ" panose="020B0604030504040204" pitchFamily="50" charset="-128"/>
                <a:ea typeface="メイリオ" panose="020B0604030504040204" pitchFamily="50" charset="-128"/>
              </a:rPr>
              <a:t>つの</a:t>
            </a:r>
            <a:r>
              <a:rPr lang="ja-JP" altLang="en-US" sz="2000" b="0">
                <a:latin typeface="メイリオ" panose="020B0604030504040204" pitchFamily="50" charset="-128"/>
                <a:ea typeface="メイリオ" panose="020B0604030504040204" pitchFamily="50" charset="-128"/>
              </a:rPr>
              <a:t>実体</a:t>
            </a:r>
            <a:r>
              <a:rPr kumimoji="1" lang="ja-JP" altLang="en-US" sz="2000" b="0">
                <a:latin typeface="メイリオ" panose="020B0604030504040204" pitchFamily="50" charset="-128"/>
                <a:ea typeface="メイリオ" panose="020B0604030504040204" pitchFamily="50" charset="-128"/>
              </a:rPr>
              <a:t>ファイル（</a:t>
            </a:r>
            <a:r>
              <a:rPr kumimoji="1" lang="en-US" altLang="ja-JP" sz="2000" b="0">
                <a:latin typeface="メイリオ" panose="020B0604030504040204" pitchFamily="50" charset="-128"/>
                <a:ea typeface="メイリオ" panose="020B0604030504040204" pitchFamily="50" charset="-128"/>
              </a:rPr>
              <a:t>CTD</a:t>
            </a:r>
            <a:r>
              <a:rPr kumimoji="1" lang="ja-JP" altLang="en-US" sz="2000" b="0">
                <a:latin typeface="メイリオ" panose="020B0604030504040204" pitchFamily="50" charset="-128"/>
                <a:ea typeface="メイリオ" panose="020B0604030504040204" pitchFamily="50" charset="-128"/>
              </a:rPr>
              <a:t>文書及び試験データ）</a:t>
            </a:r>
            <a:r>
              <a:rPr lang="ja-JP" altLang="en-US" sz="2000" b="0">
                <a:latin typeface="メイリオ" panose="020B0604030504040204" pitchFamily="50" charset="-128"/>
                <a:ea typeface="メイリオ" panose="020B0604030504040204" pitchFamily="50" charset="-128"/>
              </a:rPr>
              <a:t>と</a:t>
            </a:r>
            <a:r>
              <a:rPr kumimoji="1" lang="ja-JP" altLang="en-US" sz="2000" b="0">
                <a:latin typeface="メイリオ" panose="020B0604030504040204" pitchFamily="50" charset="-128"/>
                <a:ea typeface="メイリオ" panose="020B0604030504040204" pitchFamily="50" charset="-128"/>
              </a:rPr>
              <a:t>紐づいているので，結果として</a:t>
            </a:r>
            <a:r>
              <a:rPr kumimoji="1" lang="en-US" altLang="ja-JP" sz="2000" b="0">
                <a:latin typeface="メイリオ" panose="020B0604030504040204" pitchFamily="50" charset="-128"/>
                <a:ea typeface="メイリオ" panose="020B0604030504040204" pitchFamily="50" charset="-128"/>
              </a:rPr>
              <a:t>1</a:t>
            </a:r>
            <a:r>
              <a:rPr kumimoji="1" lang="ja-JP" altLang="en-US" sz="2000" b="0">
                <a:latin typeface="メイリオ" panose="020B0604030504040204" pitchFamily="50" charset="-128"/>
                <a:ea typeface="メイリオ" panose="020B0604030504040204" pitchFamily="50" charset="-128"/>
              </a:rPr>
              <a:t>つの</a:t>
            </a:r>
            <a:r>
              <a:rPr kumimoji="1" lang="en-US" altLang="ja-JP" sz="2000" b="0" err="1">
                <a:latin typeface="メイリオ" panose="020B0604030504040204" pitchFamily="50" charset="-128"/>
                <a:ea typeface="メイリオ" panose="020B0604030504040204" pitchFamily="50" charset="-128"/>
              </a:rPr>
              <a:t>CoU</a:t>
            </a:r>
            <a:r>
              <a:rPr kumimoji="1" lang="ja-JP" altLang="en-US" sz="2000" b="0">
                <a:latin typeface="メイリオ" panose="020B0604030504040204" pitchFamily="50" charset="-128"/>
                <a:ea typeface="メイリオ" panose="020B0604030504040204" pitchFamily="50" charset="-128"/>
              </a:rPr>
              <a:t>に</a:t>
            </a:r>
            <a:r>
              <a:rPr kumimoji="1" lang="en-US" altLang="ja-JP" sz="2000" b="0">
                <a:latin typeface="メイリオ" panose="020B0604030504040204" pitchFamily="50" charset="-128"/>
                <a:ea typeface="メイリオ" panose="020B0604030504040204" pitchFamily="50" charset="-128"/>
              </a:rPr>
              <a:t>1</a:t>
            </a:r>
            <a:r>
              <a:rPr kumimoji="1" lang="ja-JP" altLang="en-US" sz="2000" b="0">
                <a:latin typeface="メイリオ" panose="020B0604030504040204" pitchFamily="50" charset="-128"/>
                <a:ea typeface="メイリオ" panose="020B0604030504040204" pitchFamily="50" charset="-128"/>
              </a:rPr>
              <a:t>つの実体ファイルが紐づけられる</a:t>
            </a:r>
            <a:endParaRPr kumimoji="1" lang="en-US" altLang="ja-JP" sz="2000" b="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A291D55A-7F9C-DFE1-5E27-B7B564E0FABD}"/>
              </a:ext>
            </a:extLst>
          </p:cNvPr>
          <p:cNvSpPr>
            <a:spLocks noGrp="1"/>
          </p:cNvSpPr>
          <p:nvPr>
            <p:ph type="sldNum" sz="quarter" idx="10"/>
          </p:nvPr>
        </p:nvSpPr>
        <p:spPr/>
        <p:txBody>
          <a:bodyPr/>
          <a:lstStyle/>
          <a:p>
            <a:pPr>
              <a:defRPr/>
            </a:pPr>
            <a:fld id="{0F70095C-F9B4-4C04-ABE4-849D581B05DE}" type="slidenum">
              <a:rPr lang="en-US" altLang="ja-JP" smtClean="0"/>
              <a:pPr>
                <a:defRPr/>
              </a:pPr>
              <a:t>14</a:t>
            </a:fld>
            <a:endParaRPr lang="en-US" altLang="ja-JP"/>
          </a:p>
        </p:txBody>
      </p:sp>
      <p:sp>
        <p:nvSpPr>
          <p:cNvPr id="6" name="テキスト ボックス 5">
            <a:extLst>
              <a:ext uri="{FF2B5EF4-FFF2-40B4-BE49-F238E27FC236}">
                <a16:creationId xmlns:a16="http://schemas.microsoft.com/office/drawing/2014/main" id="{8BE647D6-BF38-EBF4-1102-3CC2181AA729}"/>
              </a:ext>
            </a:extLst>
          </p:cNvPr>
          <p:cNvSpPr txBox="1"/>
          <p:nvPr/>
        </p:nvSpPr>
        <p:spPr>
          <a:xfrm>
            <a:off x="7831078" y="2694938"/>
            <a:ext cx="3778330" cy="333236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r>
              <a:rPr lang="en-US" altLang="ja-JP" b="1">
                <a:solidFill>
                  <a:schemeClr val="tx1"/>
                </a:solidFill>
                <a:latin typeface="メイリオ" panose="020B0604030504040204" pitchFamily="50" charset="-128"/>
                <a:ea typeface="メイリオ" panose="020B0604030504040204" pitchFamily="50" charset="-128"/>
              </a:rPr>
              <a:t>eCTD v3.2.2</a:t>
            </a:r>
            <a:r>
              <a:rPr lang="ja-JP" altLang="en-US" b="1">
                <a:solidFill>
                  <a:schemeClr val="tx1"/>
                </a:solidFill>
                <a:latin typeface="メイリオ" panose="020B0604030504040204" pitchFamily="50" charset="-128"/>
                <a:ea typeface="メイリオ" panose="020B0604030504040204" pitchFamily="50" charset="-128"/>
              </a:rPr>
              <a:t>の</a:t>
            </a:r>
            <a:r>
              <a:rPr lang="en-US" altLang="ja-JP" b="1">
                <a:solidFill>
                  <a:schemeClr val="tx1"/>
                </a:solidFill>
                <a:latin typeface="メイリオ" panose="020B0604030504040204" pitchFamily="50" charset="-128"/>
                <a:ea typeface="メイリオ" panose="020B0604030504040204" pitchFamily="50" charset="-128"/>
              </a:rPr>
              <a:t>XML</a:t>
            </a:r>
            <a:r>
              <a:rPr lang="ja-JP" altLang="en-US" b="1">
                <a:solidFill>
                  <a:schemeClr val="tx1"/>
                </a:solidFill>
                <a:latin typeface="メイリオ" panose="020B0604030504040204" pitchFamily="50" charset="-128"/>
                <a:ea typeface="メイリオ" panose="020B0604030504040204" pitchFamily="50" charset="-128"/>
              </a:rPr>
              <a:t>メッセージ</a:t>
            </a:r>
            <a:endParaRPr lang="en-US" altLang="ja-JP" b="1">
              <a:solidFill>
                <a:schemeClr val="tx1"/>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B9EFA8E1-792B-6A41-D8C3-EEBD59014ABB}"/>
              </a:ext>
            </a:extLst>
          </p:cNvPr>
          <p:cNvPicPr>
            <a:picLocks noChangeAspect="1"/>
          </p:cNvPicPr>
          <p:nvPr/>
        </p:nvPicPr>
        <p:blipFill>
          <a:blip r:embed="rId3"/>
          <a:stretch>
            <a:fillRect/>
          </a:stretch>
        </p:blipFill>
        <p:spPr>
          <a:xfrm>
            <a:off x="8325335" y="4178166"/>
            <a:ext cx="2528875" cy="1703120"/>
          </a:xfrm>
          <a:prstGeom prst="rect">
            <a:avLst/>
          </a:prstGeom>
        </p:spPr>
      </p:pic>
      <p:sp>
        <p:nvSpPr>
          <p:cNvPr id="9" name="TextBox 24">
            <a:extLst>
              <a:ext uri="{FF2B5EF4-FFF2-40B4-BE49-F238E27FC236}">
                <a16:creationId xmlns:a16="http://schemas.microsoft.com/office/drawing/2014/main" id="{4E08740D-A9E3-8109-1868-4AB1F878A956}"/>
              </a:ext>
            </a:extLst>
          </p:cNvPr>
          <p:cNvSpPr txBox="1"/>
          <p:nvPr/>
        </p:nvSpPr>
        <p:spPr>
          <a:xfrm>
            <a:off x="8003468" y="3101101"/>
            <a:ext cx="3530488" cy="830997"/>
          </a:xfrm>
          <a:prstGeom prst="rect">
            <a:avLst/>
          </a:prstGeom>
          <a:noFill/>
        </p:spPr>
        <p:txBody>
          <a:bodyPr wrap="square" lIns="91440" tIns="45720" rIns="91440" bIns="45720" rtlCol="0" anchor="t">
            <a:spAutoFit/>
          </a:bodyPr>
          <a:lstStyle/>
          <a:p>
            <a:r>
              <a:rPr kumimoji="1" lang="ja-JP" altLang="en-US" sz="1600">
                <a:latin typeface="メイリオ"/>
                <a:ea typeface="メイリオ"/>
              </a:rPr>
              <a:t>目次のツリー構造の最下位にファイルの情報（</a:t>
            </a:r>
            <a:r>
              <a:rPr kumimoji="1" lang="en-US" altLang="ja-JP" sz="1600">
                <a:latin typeface="メイリオ"/>
                <a:ea typeface="メイリオ"/>
              </a:rPr>
              <a:t>Leaf</a:t>
            </a:r>
            <a:r>
              <a:rPr kumimoji="1" lang="ja-JP" altLang="en-US" sz="1600">
                <a:latin typeface="メイリオ"/>
                <a:ea typeface="メイリオ"/>
              </a:rPr>
              <a:t>）が格納</a:t>
            </a:r>
            <a:r>
              <a:rPr lang="ja-JP" altLang="en-US" sz="1600">
                <a:latin typeface="メイリオ"/>
                <a:ea typeface="メイリオ"/>
              </a:rPr>
              <a:t>され</a:t>
            </a:r>
            <a:r>
              <a:rPr kumimoji="1" lang="ja-JP" altLang="en-US" sz="1600">
                <a:latin typeface="メイリオ"/>
                <a:ea typeface="メイリオ"/>
              </a:rPr>
              <a:t>る。複数</a:t>
            </a:r>
            <a:r>
              <a:rPr kumimoji="1" lang="en-US" altLang="ja-JP" sz="1600">
                <a:latin typeface="メイリオ"/>
                <a:ea typeface="メイリオ"/>
              </a:rPr>
              <a:t>Leaf</a:t>
            </a:r>
            <a:r>
              <a:rPr kumimoji="1" lang="ja-JP" altLang="en-US" sz="1600">
                <a:latin typeface="メイリオ"/>
                <a:ea typeface="メイリオ"/>
              </a:rPr>
              <a:t>が格納されることもある</a:t>
            </a:r>
          </a:p>
        </p:txBody>
      </p:sp>
      <p:pic>
        <p:nvPicPr>
          <p:cNvPr id="21" name="Picture 35">
            <a:extLst>
              <a:ext uri="{FF2B5EF4-FFF2-40B4-BE49-F238E27FC236}">
                <a16:creationId xmlns:a16="http://schemas.microsoft.com/office/drawing/2014/main" id="{6BF4E88D-02AA-A857-7AB0-9E32FB90BCA9}"/>
              </a:ext>
            </a:extLst>
          </p:cNvPr>
          <p:cNvPicPr>
            <a:picLocks noChangeAspect="1"/>
          </p:cNvPicPr>
          <p:nvPr/>
        </p:nvPicPr>
        <p:blipFill>
          <a:blip r:embed="rId4"/>
          <a:stretch>
            <a:fillRect/>
          </a:stretch>
        </p:blipFill>
        <p:spPr>
          <a:xfrm>
            <a:off x="457603" y="2540194"/>
            <a:ext cx="2628939" cy="1008112"/>
          </a:xfrm>
          <a:prstGeom prst="rect">
            <a:avLst/>
          </a:prstGeom>
        </p:spPr>
      </p:pic>
      <p:sp>
        <p:nvSpPr>
          <p:cNvPr id="22" name="Flowchart: Connector 36">
            <a:extLst>
              <a:ext uri="{FF2B5EF4-FFF2-40B4-BE49-F238E27FC236}">
                <a16:creationId xmlns:a16="http://schemas.microsoft.com/office/drawing/2014/main" id="{7A8A438E-903C-5503-E5E2-265AD1B0191F}"/>
              </a:ext>
            </a:extLst>
          </p:cNvPr>
          <p:cNvSpPr/>
          <p:nvPr/>
        </p:nvSpPr>
        <p:spPr bwMode="auto">
          <a:xfrm>
            <a:off x="570688" y="2972242"/>
            <a:ext cx="108000" cy="108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3" name="TextBox 37">
            <a:extLst>
              <a:ext uri="{FF2B5EF4-FFF2-40B4-BE49-F238E27FC236}">
                <a16:creationId xmlns:a16="http://schemas.microsoft.com/office/drawing/2014/main" id="{A0C54634-E0F7-51DB-D7A1-44671F0287FB}"/>
              </a:ext>
            </a:extLst>
          </p:cNvPr>
          <p:cNvSpPr txBox="1"/>
          <p:nvPr/>
        </p:nvSpPr>
        <p:spPr>
          <a:xfrm>
            <a:off x="665707" y="2849712"/>
            <a:ext cx="1417263"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3.2.S.1 </a:t>
            </a:r>
            <a:r>
              <a:rPr kumimoji="1" lang="ja-JP" altLang="en-US" sz="1600">
                <a:latin typeface="メイリオ" panose="020B0604030504040204" pitchFamily="50" charset="-128"/>
                <a:ea typeface="メイリオ" panose="020B0604030504040204" pitchFamily="50" charset="-128"/>
              </a:rPr>
              <a:t>一般情報</a:t>
            </a:r>
          </a:p>
        </p:txBody>
      </p:sp>
      <p:sp>
        <p:nvSpPr>
          <p:cNvPr id="24" name="TextBox 38">
            <a:extLst>
              <a:ext uri="{FF2B5EF4-FFF2-40B4-BE49-F238E27FC236}">
                <a16:creationId xmlns:a16="http://schemas.microsoft.com/office/drawing/2014/main" id="{47724EF7-8CE7-204E-0074-39BC3EAF2281}"/>
              </a:ext>
            </a:extLst>
          </p:cNvPr>
          <p:cNvSpPr txBox="1"/>
          <p:nvPr/>
        </p:nvSpPr>
        <p:spPr>
          <a:xfrm>
            <a:off x="665707" y="3209752"/>
            <a:ext cx="1350050"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lang="en-US" altLang="ja-JP" sz="1600" u="sng">
                <a:solidFill>
                  <a:srgbClr val="0070C0"/>
                </a:solidFill>
                <a:latin typeface="メイリオ" panose="020B0604030504040204" pitchFamily="50" charset="-128"/>
                <a:ea typeface="メイリオ" panose="020B0604030504040204" pitchFamily="50" charset="-128"/>
              </a:rPr>
              <a:t>A</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25" name="TextBox 39">
            <a:extLst>
              <a:ext uri="{FF2B5EF4-FFF2-40B4-BE49-F238E27FC236}">
                <a16:creationId xmlns:a16="http://schemas.microsoft.com/office/drawing/2014/main" id="{1C3610F8-CEBF-7949-6EE8-B76B18E2FCAF}"/>
              </a:ext>
            </a:extLst>
          </p:cNvPr>
          <p:cNvSpPr txBox="1"/>
          <p:nvPr/>
        </p:nvSpPr>
        <p:spPr>
          <a:xfrm>
            <a:off x="948790" y="2541934"/>
            <a:ext cx="1512000" cy="288000"/>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20" name="Arrow: Left 52">
            <a:extLst>
              <a:ext uri="{FF2B5EF4-FFF2-40B4-BE49-F238E27FC236}">
                <a16:creationId xmlns:a16="http://schemas.microsoft.com/office/drawing/2014/main" id="{D6563884-C49E-180D-82AF-4B65357802A2}"/>
              </a:ext>
            </a:extLst>
          </p:cNvPr>
          <p:cNvSpPr/>
          <p:nvPr/>
        </p:nvSpPr>
        <p:spPr bwMode="auto">
          <a:xfrm>
            <a:off x="1904309" y="3217904"/>
            <a:ext cx="1368000" cy="288000"/>
          </a:xfrm>
          <a:prstGeom prst="leftArrow">
            <a:avLst>
              <a:gd name="adj1" fmla="val 100000"/>
              <a:gd name="adj2" fmla="val 50000"/>
            </a:avLst>
          </a:prstGeom>
          <a:solidFill>
            <a:srgbClr val="92D05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1600">
                <a:solidFill>
                  <a:schemeClr val="bg1"/>
                </a:solidFill>
                <a:latin typeface="メイリオ" panose="020B0604030504040204" pitchFamily="50" charset="-128"/>
                <a:ea typeface="メイリオ" panose="020B0604030504040204" pitchFamily="50" charset="-128"/>
              </a:rPr>
              <a:t>××</a:t>
            </a:r>
            <a:r>
              <a:rPr kumimoji="1" lang="ja-JP" altLang="en-US" sz="1600" b="0" i="0" u="none" strike="noStrike" cap="none" normalizeH="0" baseline="0">
                <a:ln>
                  <a:noFill/>
                </a:ln>
                <a:solidFill>
                  <a:schemeClr val="bg1"/>
                </a:solidFill>
                <a:effectLst/>
                <a:latin typeface="メイリオ" panose="020B0604030504040204" pitchFamily="50" charset="-128"/>
                <a:ea typeface="メイリオ" panose="020B0604030504040204" pitchFamily="50" charset="-128"/>
              </a:rPr>
              <a:t>水和物</a:t>
            </a:r>
          </a:p>
        </p:txBody>
      </p:sp>
      <p:pic>
        <p:nvPicPr>
          <p:cNvPr id="30" name="Picture 35">
            <a:extLst>
              <a:ext uri="{FF2B5EF4-FFF2-40B4-BE49-F238E27FC236}">
                <a16:creationId xmlns:a16="http://schemas.microsoft.com/office/drawing/2014/main" id="{B2A791EC-4DBA-2F5A-FA2B-7EEB00BEFB55}"/>
              </a:ext>
            </a:extLst>
          </p:cNvPr>
          <p:cNvPicPr>
            <a:picLocks noChangeAspect="1"/>
          </p:cNvPicPr>
          <p:nvPr/>
        </p:nvPicPr>
        <p:blipFill>
          <a:blip r:embed="rId4"/>
          <a:stretch>
            <a:fillRect/>
          </a:stretch>
        </p:blipFill>
        <p:spPr>
          <a:xfrm>
            <a:off x="494254" y="3676443"/>
            <a:ext cx="2592288" cy="1008112"/>
          </a:xfrm>
          <a:prstGeom prst="rect">
            <a:avLst/>
          </a:prstGeom>
        </p:spPr>
      </p:pic>
      <p:sp>
        <p:nvSpPr>
          <p:cNvPr id="31" name="Flowchart: Connector 36">
            <a:extLst>
              <a:ext uri="{FF2B5EF4-FFF2-40B4-BE49-F238E27FC236}">
                <a16:creationId xmlns:a16="http://schemas.microsoft.com/office/drawing/2014/main" id="{EAD7D4A8-3BFE-59A4-A72A-536003DC0846}"/>
              </a:ext>
            </a:extLst>
          </p:cNvPr>
          <p:cNvSpPr/>
          <p:nvPr/>
        </p:nvSpPr>
        <p:spPr bwMode="auto">
          <a:xfrm>
            <a:off x="605763" y="4108491"/>
            <a:ext cx="108000" cy="108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2" name="TextBox 37">
            <a:extLst>
              <a:ext uri="{FF2B5EF4-FFF2-40B4-BE49-F238E27FC236}">
                <a16:creationId xmlns:a16="http://schemas.microsoft.com/office/drawing/2014/main" id="{73388ED5-F2DB-9DB3-E0BC-5E03244545FC}"/>
              </a:ext>
            </a:extLst>
          </p:cNvPr>
          <p:cNvSpPr txBox="1"/>
          <p:nvPr/>
        </p:nvSpPr>
        <p:spPr>
          <a:xfrm>
            <a:off x="699456" y="3985961"/>
            <a:ext cx="1394741"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3.2.S.2 </a:t>
            </a:r>
            <a:r>
              <a:rPr lang="ja-JP" altLang="en-US" sz="1600">
                <a:latin typeface="メイリオ" panose="020B0604030504040204" pitchFamily="50" charset="-128"/>
                <a:ea typeface="メイリオ" panose="020B0604030504040204" pitchFamily="50" charset="-128"/>
              </a:rPr>
              <a:t>製造</a:t>
            </a:r>
            <a:endParaRPr kumimoji="1" lang="ja-JP" altLang="en-US" sz="1600">
              <a:latin typeface="メイリオ" panose="020B0604030504040204" pitchFamily="50" charset="-128"/>
              <a:ea typeface="メイリオ" panose="020B0604030504040204" pitchFamily="50" charset="-128"/>
            </a:endParaRPr>
          </a:p>
        </p:txBody>
      </p:sp>
      <p:sp>
        <p:nvSpPr>
          <p:cNvPr id="33" name="TextBox 38">
            <a:extLst>
              <a:ext uri="{FF2B5EF4-FFF2-40B4-BE49-F238E27FC236}">
                <a16:creationId xmlns:a16="http://schemas.microsoft.com/office/drawing/2014/main" id="{51373050-E9A7-D573-D9E5-C23FCDB93F78}"/>
              </a:ext>
            </a:extLst>
          </p:cNvPr>
          <p:cNvSpPr txBox="1"/>
          <p:nvPr/>
        </p:nvSpPr>
        <p:spPr>
          <a:xfrm>
            <a:off x="699456" y="4346001"/>
            <a:ext cx="1348446"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kumimoji="1" lang="en-US" altLang="ja-JP" sz="1600" u="sng">
                <a:solidFill>
                  <a:srgbClr val="0070C0"/>
                </a:solidFill>
                <a:latin typeface="メイリオ" panose="020B0604030504040204" pitchFamily="50" charset="-128"/>
                <a:ea typeface="メイリオ" panose="020B0604030504040204" pitchFamily="50" charset="-128"/>
              </a:rPr>
              <a:t>B</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34" name="TextBox 39">
            <a:extLst>
              <a:ext uri="{FF2B5EF4-FFF2-40B4-BE49-F238E27FC236}">
                <a16:creationId xmlns:a16="http://schemas.microsoft.com/office/drawing/2014/main" id="{7FD2A803-88F2-DBBF-CFB5-D05EFF088425}"/>
              </a:ext>
            </a:extLst>
          </p:cNvPr>
          <p:cNvSpPr txBox="1"/>
          <p:nvPr/>
        </p:nvSpPr>
        <p:spPr>
          <a:xfrm>
            <a:off x="974398" y="3678183"/>
            <a:ext cx="1512000" cy="288000"/>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29" name="Arrow: Left 52">
            <a:extLst>
              <a:ext uri="{FF2B5EF4-FFF2-40B4-BE49-F238E27FC236}">
                <a16:creationId xmlns:a16="http://schemas.microsoft.com/office/drawing/2014/main" id="{AC48A447-495B-70D8-D6DE-B349683469E3}"/>
              </a:ext>
            </a:extLst>
          </p:cNvPr>
          <p:cNvSpPr/>
          <p:nvPr/>
        </p:nvSpPr>
        <p:spPr bwMode="auto">
          <a:xfrm>
            <a:off x="1940960" y="4354153"/>
            <a:ext cx="1368000" cy="288000"/>
          </a:xfrm>
          <a:prstGeom prst="leftArrow">
            <a:avLst>
              <a:gd name="adj1" fmla="val 100000"/>
              <a:gd name="adj2" fmla="val 50000"/>
            </a:avLst>
          </a:prstGeom>
          <a:solidFill>
            <a:srgbClr val="92D05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1600">
                <a:solidFill>
                  <a:schemeClr val="bg1"/>
                </a:solidFill>
                <a:latin typeface="メイリオ" panose="020B0604030504040204" pitchFamily="50" charset="-128"/>
                <a:ea typeface="メイリオ" panose="020B0604030504040204" pitchFamily="50" charset="-128"/>
              </a:rPr>
              <a:t>××</a:t>
            </a:r>
            <a:r>
              <a:rPr kumimoji="1" lang="ja-JP" altLang="en-US" sz="1600" b="0" i="0" u="none" strike="noStrike" cap="none" normalizeH="0" baseline="0">
                <a:ln>
                  <a:noFill/>
                </a:ln>
                <a:solidFill>
                  <a:schemeClr val="bg1"/>
                </a:solidFill>
                <a:effectLst/>
                <a:latin typeface="メイリオ" panose="020B0604030504040204" pitchFamily="50" charset="-128"/>
                <a:ea typeface="メイリオ" panose="020B0604030504040204" pitchFamily="50" charset="-128"/>
              </a:rPr>
              <a:t>水和物</a:t>
            </a:r>
          </a:p>
        </p:txBody>
      </p:sp>
      <p:pic>
        <p:nvPicPr>
          <p:cNvPr id="38" name="Picture 35">
            <a:extLst>
              <a:ext uri="{FF2B5EF4-FFF2-40B4-BE49-F238E27FC236}">
                <a16:creationId xmlns:a16="http://schemas.microsoft.com/office/drawing/2014/main" id="{56131F0B-6058-D159-12F6-99FC94E1AD58}"/>
              </a:ext>
            </a:extLst>
          </p:cNvPr>
          <p:cNvPicPr>
            <a:picLocks noChangeAspect="1"/>
          </p:cNvPicPr>
          <p:nvPr/>
        </p:nvPicPr>
        <p:blipFill>
          <a:blip r:embed="rId4"/>
          <a:stretch>
            <a:fillRect/>
          </a:stretch>
        </p:blipFill>
        <p:spPr>
          <a:xfrm>
            <a:off x="517405" y="4880207"/>
            <a:ext cx="2569137" cy="1008112"/>
          </a:xfrm>
          <a:prstGeom prst="rect">
            <a:avLst/>
          </a:prstGeom>
        </p:spPr>
      </p:pic>
      <p:sp>
        <p:nvSpPr>
          <p:cNvPr id="39" name="Flowchart: Connector 36">
            <a:extLst>
              <a:ext uri="{FF2B5EF4-FFF2-40B4-BE49-F238E27FC236}">
                <a16:creationId xmlns:a16="http://schemas.microsoft.com/office/drawing/2014/main" id="{DEFE4936-819C-6FF1-4335-58B51B963B56}"/>
              </a:ext>
            </a:extLst>
          </p:cNvPr>
          <p:cNvSpPr/>
          <p:nvPr/>
        </p:nvSpPr>
        <p:spPr bwMode="auto">
          <a:xfrm>
            <a:off x="627918" y="5312255"/>
            <a:ext cx="108000" cy="108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40" name="TextBox 37">
            <a:extLst>
              <a:ext uri="{FF2B5EF4-FFF2-40B4-BE49-F238E27FC236}">
                <a16:creationId xmlns:a16="http://schemas.microsoft.com/office/drawing/2014/main" id="{E96E8CF4-60A1-C164-C2C3-AAFF3A204C0B}"/>
              </a:ext>
            </a:extLst>
          </p:cNvPr>
          <p:cNvSpPr txBox="1"/>
          <p:nvPr/>
        </p:nvSpPr>
        <p:spPr>
          <a:xfrm>
            <a:off x="720775" y="5189725"/>
            <a:ext cx="1394741"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3.2.S.2 </a:t>
            </a:r>
            <a:r>
              <a:rPr lang="ja-JP" altLang="en-US" sz="1600">
                <a:latin typeface="メイリオ" panose="020B0604030504040204" pitchFamily="50" charset="-128"/>
                <a:ea typeface="メイリオ" panose="020B0604030504040204" pitchFamily="50" charset="-128"/>
              </a:rPr>
              <a:t>製造</a:t>
            </a:r>
            <a:endParaRPr kumimoji="1" lang="ja-JP" altLang="en-US" sz="1600">
              <a:latin typeface="メイリオ" panose="020B0604030504040204" pitchFamily="50" charset="-128"/>
              <a:ea typeface="メイリオ" panose="020B0604030504040204" pitchFamily="50" charset="-128"/>
            </a:endParaRPr>
          </a:p>
        </p:txBody>
      </p:sp>
      <p:sp>
        <p:nvSpPr>
          <p:cNvPr id="41" name="TextBox 38">
            <a:extLst>
              <a:ext uri="{FF2B5EF4-FFF2-40B4-BE49-F238E27FC236}">
                <a16:creationId xmlns:a16="http://schemas.microsoft.com/office/drawing/2014/main" id="{DE5F483A-A9C8-6620-A87B-C96ABFE88BD1}"/>
              </a:ext>
            </a:extLst>
          </p:cNvPr>
          <p:cNvSpPr txBox="1"/>
          <p:nvPr/>
        </p:nvSpPr>
        <p:spPr>
          <a:xfrm>
            <a:off x="720775" y="5549765"/>
            <a:ext cx="1348446"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kumimoji="1" lang="en-US" altLang="ja-JP" sz="1600" u="sng">
                <a:solidFill>
                  <a:srgbClr val="0070C0"/>
                </a:solidFill>
                <a:latin typeface="メイリオ" panose="020B0604030504040204" pitchFamily="50" charset="-128"/>
                <a:ea typeface="メイリオ" panose="020B0604030504040204" pitchFamily="50" charset="-128"/>
              </a:rPr>
              <a:t>C</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42" name="TextBox 39">
            <a:extLst>
              <a:ext uri="{FF2B5EF4-FFF2-40B4-BE49-F238E27FC236}">
                <a16:creationId xmlns:a16="http://schemas.microsoft.com/office/drawing/2014/main" id="{DCFF8DD4-9BF4-1E94-C97C-56CEDA452C9F}"/>
              </a:ext>
            </a:extLst>
          </p:cNvPr>
          <p:cNvSpPr txBox="1"/>
          <p:nvPr/>
        </p:nvSpPr>
        <p:spPr>
          <a:xfrm>
            <a:off x="990573" y="4881947"/>
            <a:ext cx="1512000" cy="288000"/>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37" name="Arrow: Left 52">
            <a:extLst>
              <a:ext uri="{FF2B5EF4-FFF2-40B4-BE49-F238E27FC236}">
                <a16:creationId xmlns:a16="http://schemas.microsoft.com/office/drawing/2014/main" id="{31BC291A-683F-302E-8D51-3FF220586C3A}"/>
              </a:ext>
            </a:extLst>
          </p:cNvPr>
          <p:cNvSpPr/>
          <p:nvPr/>
        </p:nvSpPr>
        <p:spPr bwMode="auto">
          <a:xfrm>
            <a:off x="1964111" y="5557917"/>
            <a:ext cx="1368000" cy="288000"/>
          </a:xfrm>
          <a:prstGeom prst="leftArrow">
            <a:avLst>
              <a:gd name="adj1" fmla="val 100000"/>
              <a:gd name="adj2" fmla="val 50000"/>
            </a:avLst>
          </a:prstGeom>
          <a:solidFill>
            <a:srgbClr val="92D05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1600">
                <a:solidFill>
                  <a:schemeClr val="bg1"/>
                </a:solidFill>
                <a:latin typeface="メイリオ" panose="020B0604030504040204" pitchFamily="50" charset="-128"/>
                <a:ea typeface="メイリオ" panose="020B0604030504040204" pitchFamily="50" charset="-128"/>
              </a:rPr>
              <a:t>××</a:t>
            </a:r>
            <a:r>
              <a:rPr kumimoji="1" lang="ja-JP" altLang="en-US" sz="1600" b="0" i="0" u="none" strike="noStrike" cap="none" normalizeH="0" baseline="0">
                <a:ln>
                  <a:noFill/>
                </a:ln>
                <a:solidFill>
                  <a:schemeClr val="bg1"/>
                </a:solidFill>
                <a:effectLst/>
                <a:latin typeface="メイリオ" panose="020B0604030504040204" pitchFamily="50" charset="-128"/>
                <a:ea typeface="メイリオ" panose="020B0604030504040204" pitchFamily="50" charset="-128"/>
              </a:rPr>
              <a:t>水和物</a:t>
            </a:r>
          </a:p>
        </p:txBody>
      </p:sp>
      <p:sp>
        <p:nvSpPr>
          <p:cNvPr id="43" name="四角形: 角を丸くする 42">
            <a:extLst>
              <a:ext uri="{FF2B5EF4-FFF2-40B4-BE49-F238E27FC236}">
                <a16:creationId xmlns:a16="http://schemas.microsoft.com/office/drawing/2014/main" id="{D4B03996-F0B8-9E57-8B1A-941808166BCE}"/>
              </a:ext>
            </a:extLst>
          </p:cNvPr>
          <p:cNvSpPr/>
          <p:nvPr/>
        </p:nvSpPr>
        <p:spPr bwMode="auto">
          <a:xfrm>
            <a:off x="3603065" y="2681008"/>
            <a:ext cx="1769318" cy="853368"/>
          </a:xfrm>
          <a:prstGeom prst="roundRect">
            <a:avLst/>
          </a:prstGeom>
          <a:solidFill>
            <a:schemeClr val="bg2">
              <a:lumMod val="40000"/>
              <a:lumOff val="60000"/>
            </a:schemeClr>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defTabSz="914331">
              <a:lnSpc>
                <a:spcPct val="150000"/>
              </a:lnSpc>
            </a:pPr>
            <a:r>
              <a:rPr lang="en-US" altLang="ja-JP" b="1">
                <a:latin typeface="メイリオ" panose="020B0604030504040204" pitchFamily="50" charset="-128"/>
                <a:ea typeface="メイリオ" panose="020B0604030504040204" pitchFamily="50" charset="-128"/>
              </a:rPr>
              <a:t>Document</a:t>
            </a:r>
          </a:p>
          <a:p>
            <a:pPr defTabSz="914331">
              <a:lnSpc>
                <a:spcPct val="150000"/>
              </a:lnSpc>
            </a:pPr>
            <a:r>
              <a:rPr lang="ja-JP" altLang="en-US" sz="1600" u="sng">
                <a:solidFill>
                  <a:srgbClr val="0070C0"/>
                </a:solidFill>
                <a:latin typeface="メイリオ" panose="020B0604030504040204" pitchFamily="50" charset="-128"/>
                <a:ea typeface="メイリオ" panose="020B0604030504040204" pitchFamily="50" charset="-128"/>
              </a:rPr>
              <a:t>文書</a:t>
            </a:r>
            <a:r>
              <a:rPr lang="en-US" altLang="ja-JP" sz="1600" u="sng">
                <a:solidFill>
                  <a:srgbClr val="0070C0"/>
                </a:solidFill>
                <a:latin typeface="メイリオ" panose="020B0604030504040204" pitchFamily="50" charset="-128"/>
                <a:ea typeface="メイリオ" panose="020B0604030504040204" pitchFamily="50" charset="-128"/>
              </a:rPr>
              <a:t>A</a:t>
            </a: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sp>
        <p:nvSpPr>
          <p:cNvPr id="44" name="四角形: 角を丸くする 43">
            <a:extLst>
              <a:ext uri="{FF2B5EF4-FFF2-40B4-BE49-F238E27FC236}">
                <a16:creationId xmlns:a16="http://schemas.microsoft.com/office/drawing/2014/main" id="{84FF7F41-8F6A-0FB9-DC25-EAF0E573A7FA}"/>
              </a:ext>
            </a:extLst>
          </p:cNvPr>
          <p:cNvSpPr/>
          <p:nvPr/>
        </p:nvSpPr>
        <p:spPr bwMode="auto">
          <a:xfrm>
            <a:off x="3603065" y="3821560"/>
            <a:ext cx="1769318" cy="853368"/>
          </a:xfrm>
          <a:prstGeom prst="roundRect">
            <a:avLst/>
          </a:prstGeom>
          <a:solidFill>
            <a:schemeClr val="bg2">
              <a:lumMod val="40000"/>
              <a:lumOff val="60000"/>
            </a:schemeClr>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defTabSz="914331">
              <a:lnSpc>
                <a:spcPct val="150000"/>
              </a:lnSpc>
            </a:pPr>
            <a:r>
              <a:rPr lang="en-US" altLang="ja-JP" b="1">
                <a:latin typeface="メイリオ" panose="020B0604030504040204" pitchFamily="50" charset="-128"/>
                <a:ea typeface="メイリオ" panose="020B0604030504040204" pitchFamily="50" charset="-128"/>
              </a:rPr>
              <a:t>Document</a:t>
            </a:r>
          </a:p>
          <a:p>
            <a:pPr defTabSz="914331">
              <a:lnSpc>
                <a:spcPct val="150000"/>
              </a:lnSpc>
            </a:pPr>
            <a:r>
              <a:rPr lang="ja-JP" altLang="en-US" sz="1600" u="sng">
                <a:solidFill>
                  <a:srgbClr val="0070C0"/>
                </a:solidFill>
                <a:latin typeface="メイリオ" panose="020B0604030504040204" pitchFamily="50" charset="-128"/>
                <a:ea typeface="メイリオ" panose="020B0604030504040204" pitchFamily="50" charset="-128"/>
              </a:rPr>
              <a:t>文書</a:t>
            </a:r>
            <a:r>
              <a:rPr lang="en-US" altLang="ja-JP" sz="1600" u="sng">
                <a:solidFill>
                  <a:srgbClr val="0070C0"/>
                </a:solidFill>
                <a:latin typeface="メイリオ" panose="020B0604030504040204" pitchFamily="50" charset="-128"/>
                <a:ea typeface="メイリオ" panose="020B0604030504040204" pitchFamily="50" charset="-128"/>
              </a:rPr>
              <a:t>B</a:t>
            </a: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sp>
        <p:nvSpPr>
          <p:cNvPr id="45" name="四角形: 角を丸くする 44">
            <a:extLst>
              <a:ext uri="{FF2B5EF4-FFF2-40B4-BE49-F238E27FC236}">
                <a16:creationId xmlns:a16="http://schemas.microsoft.com/office/drawing/2014/main" id="{71ADCA70-2996-FFA2-89C9-93324FAB8B79}"/>
              </a:ext>
            </a:extLst>
          </p:cNvPr>
          <p:cNvSpPr/>
          <p:nvPr/>
        </p:nvSpPr>
        <p:spPr bwMode="auto">
          <a:xfrm>
            <a:off x="3603065" y="4927230"/>
            <a:ext cx="1769318" cy="853368"/>
          </a:xfrm>
          <a:prstGeom prst="roundRect">
            <a:avLst/>
          </a:prstGeom>
          <a:solidFill>
            <a:schemeClr val="bg2">
              <a:lumMod val="40000"/>
              <a:lumOff val="60000"/>
            </a:schemeClr>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defTabSz="914331">
              <a:lnSpc>
                <a:spcPct val="150000"/>
              </a:lnSpc>
            </a:pPr>
            <a:r>
              <a:rPr lang="en-US" altLang="ja-JP" b="1">
                <a:latin typeface="メイリオ" panose="020B0604030504040204" pitchFamily="50" charset="-128"/>
                <a:ea typeface="メイリオ" panose="020B0604030504040204" pitchFamily="50" charset="-128"/>
              </a:rPr>
              <a:t>Document</a:t>
            </a:r>
          </a:p>
          <a:p>
            <a:pPr defTabSz="914331">
              <a:lnSpc>
                <a:spcPct val="150000"/>
              </a:lnSpc>
            </a:pPr>
            <a:r>
              <a:rPr lang="ja-JP" altLang="en-US" sz="1600" u="sng">
                <a:solidFill>
                  <a:srgbClr val="0070C0"/>
                </a:solidFill>
                <a:latin typeface="メイリオ" panose="020B0604030504040204" pitchFamily="50" charset="-128"/>
                <a:ea typeface="メイリオ" panose="020B0604030504040204" pitchFamily="50" charset="-128"/>
              </a:rPr>
              <a:t>文書</a:t>
            </a:r>
            <a:r>
              <a:rPr lang="en-US" altLang="ja-JP" sz="1600" u="sng">
                <a:solidFill>
                  <a:srgbClr val="0070C0"/>
                </a:solidFill>
                <a:latin typeface="メイリオ" panose="020B0604030504040204" pitchFamily="50" charset="-128"/>
                <a:ea typeface="メイリオ" panose="020B0604030504040204" pitchFamily="50" charset="-128"/>
              </a:rPr>
              <a:t>C</a:t>
            </a: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grpSp>
        <p:nvGrpSpPr>
          <p:cNvPr id="61" name="グループ化 60">
            <a:extLst>
              <a:ext uri="{FF2B5EF4-FFF2-40B4-BE49-F238E27FC236}">
                <a16:creationId xmlns:a16="http://schemas.microsoft.com/office/drawing/2014/main" id="{91B0902F-B1E4-D04D-C98B-B4A6B14AEE91}"/>
              </a:ext>
            </a:extLst>
          </p:cNvPr>
          <p:cNvGrpSpPr/>
          <p:nvPr/>
        </p:nvGrpSpPr>
        <p:grpSpPr>
          <a:xfrm>
            <a:off x="6041866" y="2728616"/>
            <a:ext cx="613574" cy="679689"/>
            <a:chOff x="5926119" y="3237510"/>
            <a:chExt cx="714495" cy="795434"/>
          </a:xfrm>
        </p:grpSpPr>
        <p:sp>
          <p:nvSpPr>
            <p:cNvPr id="46" name="正方形/長方形 45">
              <a:extLst>
                <a:ext uri="{FF2B5EF4-FFF2-40B4-BE49-F238E27FC236}">
                  <a16:creationId xmlns:a16="http://schemas.microsoft.com/office/drawing/2014/main" id="{5BE734AE-13B3-B43C-7266-1055EA2CA462}"/>
                </a:ext>
              </a:extLst>
            </p:cNvPr>
            <p:cNvSpPr/>
            <p:nvPr/>
          </p:nvSpPr>
          <p:spPr bwMode="auto">
            <a:xfrm>
              <a:off x="5926119" y="3237510"/>
              <a:ext cx="714495" cy="795434"/>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47" name="テキスト ボックス 46">
              <a:extLst>
                <a:ext uri="{FF2B5EF4-FFF2-40B4-BE49-F238E27FC236}">
                  <a16:creationId xmlns:a16="http://schemas.microsoft.com/office/drawing/2014/main" id="{1C0152FF-7337-24CE-B129-3B0BBE75A1AC}"/>
                </a:ext>
              </a:extLst>
            </p:cNvPr>
            <p:cNvSpPr txBox="1"/>
            <p:nvPr/>
          </p:nvSpPr>
          <p:spPr>
            <a:xfrm>
              <a:off x="6022805" y="3557541"/>
              <a:ext cx="606174" cy="276999"/>
            </a:xfrm>
            <a:prstGeom prst="rect">
              <a:avLst/>
            </a:prstGeom>
            <a:solidFill>
              <a:srgbClr val="FF0000"/>
            </a:solidFill>
          </p:spPr>
          <p:txBody>
            <a:bodyPr wrap="square" rtlCol="0">
              <a:spAutoFit/>
            </a:bodyPr>
            <a:lstStyle/>
            <a:p>
              <a:pPr algn="ctr"/>
              <a:r>
                <a:rPr kumimoji="1" lang="en-US" altLang="ja-JP" sz="1200" b="1">
                  <a:solidFill>
                    <a:schemeClr val="bg1"/>
                  </a:solidFill>
                </a:rPr>
                <a:t>PDF</a:t>
              </a:r>
              <a:endParaRPr kumimoji="1" lang="ja-JP" altLang="en-US" sz="1200" b="1">
                <a:solidFill>
                  <a:schemeClr val="bg1"/>
                </a:solidFill>
              </a:endParaRPr>
            </a:p>
          </p:txBody>
        </p:sp>
      </p:grpSp>
      <p:sp>
        <p:nvSpPr>
          <p:cNvPr id="52" name="矢印: 右 51">
            <a:extLst>
              <a:ext uri="{FF2B5EF4-FFF2-40B4-BE49-F238E27FC236}">
                <a16:creationId xmlns:a16="http://schemas.microsoft.com/office/drawing/2014/main" id="{192D5BC6-5D91-2F76-9996-AE7AF31501CD}"/>
              </a:ext>
            </a:extLst>
          </p:cNvPr>
          <p:cNvSpPr/>
          <p:nvPr/>
        </p:nvSpPr>
        <p:spPr bwMode="auto">
          <a:xfrm>
            <a:off x="3108485" y="3030428"/>
            <a:ext cx="450211"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53" name="矢印: 右 52">
            <a:extLst>
              <a:ext uri="{FF2B5EF4-FFF2-40B4-BE49-F238E27FC236}">
                <a16:creationId xmlns:a16="http://schemas.microsoft.com/office/drawing/2014/main" id="{F2370C59-3F8B-FF0B-186E-B863C63AD2B5}"/>
              </a:ext>
            </a:extLst>
          </p:cNvPr>
          <p:cNvSpPr/>
          <p:nvPr/>
        </p:nvSpPr>
        <p:spPr bwMode="auto">
          <a:xfrm>
            <a:off x="3108485" y="4178250"/>
            <a:ext cx="450211"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54" name="矢印: 右 53">
            <a:extLst>
              <a:ext uri="{FF2B5EF4-FFF2-40B4-BE49-F238E27FC236}">
                <a16:creationId xmlns:a16="http://schemas.microsoft.com/office/drawing/2014/main" id="{5539EE4A-DD1D-AFE8-0907-6A8AFDF380E2}"/>
              </a:ext>
            </a:extLst>
          </p:cNvPr>
          <p:cNvSpPr/>
          <p:nvPr/>
        </p:nvSpPr>
        <p:spPr bwMode="auto">
          <a:xfrm>
            <a:off x="3108485" y="5347293"/>
            <a:ext cx="450211"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55" name="矢印: 右 54">
            <a:extLst>
              <a:ext uri="{FF2B5EF4-FFF2-40B4-BE49-F238E27FC236}">
                <a16:creationId xmlns:a16="http://schemas.microsoft.com/office/drawing/2014/main" id="{F03F6CDE-07ED-F1BE-0948-C9A527EC78A7}"/>
              </a:ext>
            </a:extLst>
          </p:cNvPr>
          <p:cNvSpPr/>
          <p:nvPr/>
        </p:nvSpPr>
        <p:spPr bwMode="auto">
          <a:xfrm>
            <a:off x="5413775" y="3020780"/>
            <a:ext cx="450211"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56" name="矢印: 右 55">
            <a:extLst>
              <a:ext uri="{FF2B5EF4-FFF2-40B4-BE49-F238E27FC236}">
                <a16:creationId xmlns:a16="http://schemas.microsoft.com/office/drawing/2014/main" id="{47142D61-CD2E-5979-ED30-C7FD290FE9A0}"/>
              </a:ext>
            </a:extLst>
          </p:cNvPr>
          <p:cNvSpPr/>
          <p:nvPr/>
        </p:nvSpPr>
        <p:spPr bwMode="auto">
          <a:xfrm>
            <a:off x="5413775" y="4168605"/>
            <a:ext cx="450211"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57" name="矢印: 右 56">
            <a:extLst>
              <a:ext uri="{FF2B5EF4-FFF2-40B4-BE49-F238E27FC236}">
                <a16:creationId xmlns:a16="http://schemas.microsoft.com/office/drawing/2014/main" id="{A90BAFED-F01B-4852-E742-8C8A52A5DDA0}"/>
              </a:ext>
            </a:extLst>
          </p:cNvPr>
          <p:cNvSpPr/>
          <p:nvPr/>
        </p:nvSpPr>
        <p:spPr bwMode="auto">
          <a:xfrm>
            <a:off x="5413775" y="5349220"/>
            <a:ext cx="450211"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58" name="テキスト ボックス 57">
            <a:extLst>
              <a:ext uri="{FF2B5EF4-FFF2-40B4-BE49-F238E27FC236}">
                <a16:creationId xmlns:a16="http://schemas.microsoft.com/office/drawing/2014/main" id="{D7AAF8E1-321C-EA60-E35E-D8E582CB30B3}"/>
              </a:ext>
            </a:extLst>
          </p:cNvPr>
          <p:cNvSpPr txBox="1"/>
          <p:nvPr/>
        </p:nvSpPr>
        <p:spPr>
          <a:xfrm>
            <a:off x="6645800" y="3021383"/>
            <a:ext cx="800219" cy="369332"/>
          </a:xfrm>
          <a:prstGeom prst="rect">
            <a:avLst/>
          </a:prstGeom>
          <a:noFill/>
        </p:spPr>
        <p:txBody>
          <a:bodyPr wrap="none" rtlCol="0">
            <a:spAutoFit/>
          </a:bodyPr>
          <a:lstStyle/>
          <a:p>
            <a:pPr algn="l"/>
            <a:r>
              <a:rPr kumimoji="1" lang="ja-JP" altLang="en-US">
                <a:solidFill>
                  <a:srgbClr val="000000"/>
                </a:solidFill>
                <a:latin typeface="メイリオ" panose="020B0604030504040204" pitchFamily="50" charset="-128"/>
                <a:ea typeface="メイリオ" panose="020B0604030504040204" pitchFamily="50" charset="-128"/>
              </a:rPr>
              <a:t>文書</a:t>
            </a:r>
            <a:r>
              <a:rPr kumimoji="1" lang="en-US" altLang="ja-JP">
                <a:solidFill>
                  <a:srgbClr val="000000"/>
                </a:solidFill>
                <a:latin typeface="メイリオ" panose="020B0604030504040204" pitchFamily="50" charset="-128"/>
                <a:ea typeface="メイリオ" panose="020B0604030504040204" pitchFamily="50" charset="-128"/>
              </a:rPr>
              <a:t>A</a:t>
            </a:r>
          </a:p>
        </p:txBody>
      </p:sp>
      <p:sp>
        <p:nvSpPr>
          <p:cNvPr id="59" name="テキスト ボックス 58">
            <a:extLst>
              <a:ext uri="{FF2B5EF4-FFF2-40B4-BE49-F238E27FC236}">
                <a16:creationId xmlns:a16="http://schemas.microsoft.com/office/drawing/2014/main" id="{E6827801-F160-BA70-7748-3563FEFC7EDB}"/>
              </a:ext>
            </a:extLst>
          </p:cNvPr>
          <p:cNvSpPr txBox="1"/>
          <p:nvPr/>
        </p:nvSpPr>
        <p:spPr>
          <a:xfrm>
            <a:off x="6645800" y="4134483"/>
            <a:ext cx="801823" cy="369332"/>
          </a:xfrm>
          <a:prstGeom prst="rect">
            <a:avLst/>
          </a:prstGeom>
          <a:noFill/>
        </p:spPr>
        <p:txBody>
          <a:bodyPr wrap="none" rtlCol="0">
            <a:spAutoFit/>
          </a:bodyPr>
          <a:lstStyle/>
          <a:p>
            <a:pPr algn="l"/>
            <a:r>
              <a:rPr kumimoji="1" lang="ja-JP" altLang="en-US">
                <a:solidFill>
                  <a:srgbClr val="000000"/>
                </a:solidFill>
                <a:latin typeface="メイリオ" panose="020B0604030504040204" pitchFamily="50" charset="-128"/>
                <a:ea typeface="メイリオ" panose="020B0604030504040204" pitchFamily="50" charset="-128"/>
              </a:rPr>
              <a:t>文書</a:t>
            </a:r>
            <a:r>
              <a:rPr kumimoji="1" lang="en-US" altLang="ja-JP">
                <a:solidFill>
                  <a:srgbClr val="000000"/>
                </a:solidFill>
                <a:latin typeface="メイリオ" panose="020B0604030504040204" pitchFamily="50" charset="-128"/>
                <a:ea typeface="メイリオ" panose="020B0604030504040204" pitchFamily="50" charset="-128"/>
              </a:rPr>
              <a:t>B</a:t>
            </a:r>
          </a:p>
        </p:txBody>
      </p:sp>
      <p:sp>
        <p:nvSpPr>
          <p:cNvPr id="60" name="テキスト ボックス 59">
            <a:extLst>
              <a:ext uri="{FF2B5EF4-FFF2-40B4-BE49-F238E27FC236}">
                <a16:creationId xmlns:a16="http://schemas.microsoft.com/office/drawing/2014/main" id="{84AE7C1F-E000-78C0-96FA-72FA4A97ABC3}"/>
              </a:ext>
            </a:extLst>
          </p:cNvPr>
          <p:cNvSpPr txBox="1"/>
          <p:nvPr/>
        </p:nvSpPr>
        <p:spPr>
          <a:xfrm>
            <a:off x="6645800" y="5349824"/>
            <a:ext cx="801823" cy="369332"/>
          </a:xfrm>
          <a:prstGeom prst="rect">
            <a:avLst/>
          </a:prstGeom>
          <a:noFill/>
        </p:spPr>
        <p:txBody>
          <a:bodyPr wrap="none" rtlCol="0">
            <a:spAutoFit/>
          </a:bodyPr>
          <a:lstStyle/>
          <a:p>
            <a:pPr algn="l"/>
            <a:r>
              <a:rPr kumimoji="1" lang="ja-JP" altLang="en-US">
                <a:solidFill>
                  <a:srgbClr val="000000"/>
                </a:solidFill>
                <a:latin typeface="メイリオ" panose="020B0604030504040204" pitchFamily="50" charset="-128"/>
                <a:ea typeface="メイリオ" panose="020B0604030504040204" pitchFamily="50" charset="-128"/>
              </a:rPr>
              <a:t>文書</a:t>
            </a:r>
            <a:r>
              <a:rPr lang="en-US" altLang="ja-JP">
                <a:solidFill>
                  <a:srgbClr val="000000"/>
                </a:solidFill>
                <a:latin typeface="メイリオ" panose="020B0604030504040204" pitchFamily="50" charset="-128"/>
                <a:ea typeface="メイリオ" panose="020B0604030504040204" pitchFamily="50" charset="-128"/>
              </a:rPr>
              <a:t>C</a:t>
            </a:r>
            <a:endParaRPr kumimoji="1" lang="en-US" altLang="ja-JP">
              <a:solidFill>
                <a:srgbClr val="000000"/>
              </a:solidFill>
              <a:latin typeface="メイリオ" panose="020B0604030504040204" pitchFamily="50" charset="-128"/>
              <a:ea typeface="メイリオ" panose="020B0604030504040204" pitchFamily="50" charset="-128"/>
            </a:endParaRPr>
          </a:p>
        </p:txBody>
      </p:sp>
      <p:grpSp>
        <p:nvGrpSpPr>
          <p:cNvPr id="62" name="グループ化 61">
            <a:extLst>
              <a:ext uri="{FF2B5EF4-FFF2-40B4-BE49-F238E27FC236}">
                <a16:creationId xmlns:a16="http://schemas.microsoft.com/office/drawing/2014/main" id="{07D947F6-9083-8CE2-4EB3-1A3C74ABB367}"/>
              </a:ext>
            </a:extLst>
          </p:cNvPr>
          <p:cNvGrpSpPr/>
          <p:nvPr/>
        </p:nvGrpSpPr>
        <p:grpSpPr>
          <a:xfrm>
            <a:off x="6041866" y="3864865"/>
            <a:ext cx="613574" cy="679689"/>
            <a:chOff x="5926119" y="3237510"/>
            <a:chExt cx="714495" cy="795434"/>
          </a:xfrm>
        </p:grpSpPr>
        <p:sp>
          <p:nvSpPr>
            <p:cNvPr id="63" name="正方形/長方形 62">
              <a:extLst>
                <a:ext uri="{FF2B5EF4-FFF2-40B4-BE49-F238E27FC236}">
                  <a16:creationId xmlns:a16="http://schemas.microsoft.com/office/drawing/2014/main" id="{34E201FE-B95F-9B29-1448-ED9DA596852D}"/>
                </a:ext>
              </a:extLst>
            </p:cNvPr>
            <p:cNvSpPr/>
            <p:nvPr/>
          </p:nvSpPr>
          <p:spPr bwMode="auto">
            <a:xfrm>
              <a:off x="5926119" y="3237510"/>
              <a:ext cx="714495" cy="795434"/>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64" name="テキスト ボックス 63">
              <a:extLst>
                <a:ext uri="{FF2B5EF4-FFF2-40B4-BE49-F238E27FC236}">
                  <a16:creationId xmlns:a16="http://schemas.microsoft.com/office/drawing/2014/main" id="{9D9AD056-0CD3-0DA1-47A7-7C467315662A}"/>
                </a:ext>
              </a:extLst>
            </p:cNvPr>
            <p:cNvSpPr txBox="1"/>
            <p:nvPr/>
          </p:nvSpPr>
          <p:spPr>
            <a:xfrm>
              <a:off x="6022805" y="3557541"/>
              <a:ext cx="606174" cy="276999"/>
            </a:xfrm>
            <a:prstGeom prst="rect">
              <a:avLst/>
            </a:prstGeom>
            <a:solidFill>
              <a:srgbClr val="FF0000"/>
            </a:solidFill>
          </p:spPr>
          <p:txBody>
            <a:bodyPr wrap="square" rtlCol="0">
              <a:spAutoFit/>
            </a:bodyPr>
            <a:lstStyle/>
            <a:p>
              <a:pPr algn="ctr"/>
              <a:r>
                <a:rPr kumimoji="1" lang="en-US" altLang="ja-JP" sz="1200" b="1">
                  <a:solidFill>
                    <a:schemeClr val="bg1"/>
                  </a:solidFill>
                </a:rPr>
                <a:t>PDF</a:t>
              </a:r>
              <a:endParaRPr kumimoji="1" lang="ja-JP" altLang="en-US" sz="1200" b="1">
                <a:solidFill>
                  <a:schemeClr val="bg1"/>
                </a:solidFill>
              </a:endParaRPr>
            </a:p>
          </p:txBody>
        </p:sp>
      </p:grpSp>
      <p:grpSp>
        <p:nvGrpSpPr>
          <p:cNvPr id="65" name="グループ化 64">
            <a:extLst>
              <a:ext uri="{FF2B5EF4-FFF2-40B4-BE49-F238E27FC236}">
                <a16:creationId xmlns:a16="http://schemas.microsoft.com/office/drawing/2014/main" id="{DDB2859F-9A66-DB7D-F3D5-0E56E0566227}"/>
              </a:ext>
            </a:extLst>
          </p:cNvPr>
          <p:cNvGrpSpPr/>
          <p:nvPr/>
        </p:nvGrpSpPr>
        <p:grpSpPr>
          <a:xfrm>
            <a:off x="6041866" y="5045484"/>
            <a:ext cx="613574" cy="679689"/>
            <a:chOff x="5926119" y="3237510"/>
            <a:chExt cx="714495" cy="795434"/>
          </a:xfrm>
        </p:grpSpPr>
        <p:sp>
          <p:nvSpPr>
            <p:cNvPr id="66" name="正方形/長方形 65">
              <a:extLst>
                <a:ext uri="{FF2B5EF4-FFF2-40B4-BE49-F238E27FC236}">
                  <a16:creationId xmlns:a16="http://schemas.microsoft.com/office/drawing/2014/main" id="{64C6BBBA-417D-CBC5-EFDC-134913617733}"/>
                </a:ext>
              </a:extLst>
            </p:cNvPr>
            <p:cNvSpPr/>
            <p:nvPr/>
          </p:nvSpPr>
          <p:spPr bwMode="auto">
            <a:xfrm>
              <a:off x="5926119" y="3237510"/>
              <a:ext cx="714495" cy="795434"/>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67" name="テキスト ボックス 66">
              <a:extLst>
                <a:ext uri="{FF2B5EF4-FFF2-40B4-BE49-F238E27FC236}">
                  <a16:creationId xmlns:a16="http://schemas.microsoft.com/office/drawing/2014/main" id="{7DA98AFB-A096-32A5-C01E-24DDD78766D0}"/>
                </a:ext>
              </a:extLst>
            </p:cNvPr>
            <p:cNvSpPr txBox="1"/>
            <p:nvPr/>
          </p:nvSpPr>
          <p:spPr>
            <a:xfrm>
              <a:off x="6022805" y="3557541"/>
              <a:ext cx="606174" cy="276999"/>
            </a:xfrm>
            <a:prstGeom prst="rect">
              <a:avLst/>
            </a:prstGeom>
            <a:solidFill>
              <a:srgbClr val="FF0000"/>
            </a:solidFill>
          </p:spPr>
          <p:txBody>
            <a:bodyPr wrap="square" rtlCol="0">
              <a:spAutoFit/>
            </a:bodyPr>
            <a:lstStyle/>
            <a:p>
              <a:pPr algn="ctr"/>
              <a:r>
                <a:rPr kumimoji="1" lang="en-US" altLang="ja-JP" sz="1200" b="1">
                  <a:solidFill>
                    <a:schemeClr val="bg1"/>
                  </a:solidFill>
                </a:rPr>
                <a:t>PDF</a:t>
              </a:r>
              <a:endParaRPr kumimoji="1" lang="ja-JP" altLang="en-US" sz="1200" b="1">
                <a:solidFill>
                  <a:schemeClr val="bg1"/>
                </a:solidFill>
              </a:endParaRPr>
            </a:p>
          </p:txBody>
        </p:sp>
      </p:grpSp>
      <p:sp>
        <p:nvSpPr>
          <p:cNvPr id="5" name="正方形/長方形 4">
            <a:extLst>
              <a:ext uri="{FF2B5EF4-FFF2-40B4-BE49-F238E27FC236}">
                <a16:creationId xmlns:a16="http://schemas.microsoft.com/office/drawing/2014/main" id="{F838B730-AE1C-EE3C-89D4-F35293161BB0}"/>
              </a:ext>
            </a:extLst>
          </p:cNvPr>
          <p:cNvSpPr/>
          <p:nvPr/>
        </p:nvSpPr>
        <p:spPr bwMode="auto">
          <a:xfrm>
            <a:off x="392523" y="4851343"/>
            <a:ext cx="5265887" cy="1116255"/>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7" name="吹き出し: 角を丸めた四角形 9">
            <a:extLst>
              <a:ext uri="{FF2B5EF4-FFF2-40B4-BE49-F238E27FC236}">
                <a16:creationId xmlns:a16="http://schemas.microsoft.com/office/drawing/2014/main" id="{F6D4A389-0195-C8B5-DCCA-B9683E77CEAF}"/>
              </a:ext>
            </a:extLst>
          </p:cNvPr>
          <p:cNvSpPr/>
          <p:nvPr/>
        </p:nvSpPr>
        <p:spPr bwMode="auto">
          <a:xfrm>
            <a:off x="259556" y="6088078"/>
            <a:ext cx="11431701" cy="485108"/>
          </a:xfrm>
          <a:prstGeom prst="wedgeRoundRectCallout">
            <a:avLst>
              <a:gd name="adj1" fmla="val -27709"/>
              <a:gd name="adj2" fmla="val -101226"/>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t" anchorCtr="0" compatLnSpc="1">
            <a:prstTxWarp prst="textNoShape">
              <a:avLst/>
            </a:prstTxWarp>
          </a:bodyPr>
          <a:lstStyle/>
          <a:p>
            <a:pPr marR="0" algn="l" defTabSz="914400" rtl="0" eaLnBrk="1" fontAlgn="base" latinLnBrk="0" hangingPunct="1">
              <a:lnSpc>
                <a:spcPct val="120000"/>
              </a:lnSpc>
              <a:spcBef>
                <a:spcPts val="0"/>
              </a:spcBef>
              <a:spcAft>
                <a:spcPct val="0"/>
              </a:spcAft>
              <a:buClrTx/>
              <a:buSzTx/>
              <a:tabLst/>
            </a:pPr>
            <a:r>
              <a:rPr lang="en-US" altLang="ja-JP" sz="2000" err="1">
                <a:solidFill>
                  <a:sysClr val="windowText" lastClr="000000"/>
                </a:solidFill>
                <a:latin typeface="Meiryo UI" panose="020B0604030504040204" pitchFamily="50" charset="-128"/>
                <a:ea typeface="Meiryo UI" panose="020B0604030504040204" pitchFamily="50" charset="-128"/>
              </a:rPr>
              <a:t>CoU</a:t>
            </a:r>
            <a:r>
              <a:rPr lang="ja-JP" altLang="en-US" sz="2000">
                <a:solidFill>
                  <a:sysClr val="windowText" lastClr="000000"/>
                </a:solidFill>
                <a:latin typeface="Meiryo UI" panose="020B0604030504040204" pitchFamily="50" charset="-128"/>
                <a:ea typeface="Meiryo UI" panose="020B0604030504040204" pitchFamily="50" charset="-128"/>
              </a:rPr>
              <a:t>と</a:t>
            </a:r>
            <a:r>
              <a:rPr lang="en-US" altLang="ja-JP" sz="2000">
                <a:solidFill>
                  <a:sysClr val="windowText" lastClr="000000"/>
                </a:solidFill>
                <a:latin typeface="Meiryo UI" panose="020B0604030504040204" pitchFamily="50" charset="-128"/>
                <a:ea typeface="Meiryo UI" panose="020B0604030504040204" pitchFamily="50" charset="-128"/>
              </a:rPr>
              <a:t>Document</a:t>
            </a:r>
            <a:r>
              <a:rPr lang="ja-JP" altLang="en-US" sz="2000">
                <a:solidFill>
                  <a:sysClr val="windowText" lastClr="000000"/>
                </a:solidFill>
                <a:latin typeface="Meiryo UI" panose="020B0604030504040204" pitchFamily="50" charset="-128"/>
                <a:ea typeface="Meiryo UI" panose="020B0604030504040204" pitchFamily="50" charset="-128"/>
              </a:rPr>
              <a:t>の組み合わせが，</a:t>
            </a:r>
            <a:r>
              <a:rPr lang="en-US" altLang="ja-JP" sz="2000">
                <a:solidFill>
                  <a:sysClr val="windowText" lastClr="000000"/>
                </a:solidFill>
                <a:latin typeface="Meiryo UI" panose="020B0604030504040204" pitchFamily="50" charset="-128"/>
                <a:ea typeface="Meiryo UI" panose="020B0604030504040204" pitchFamily="50" charset="-128"/>
              </a:rPr>
              <a:t>XML</a:t>
            </a:r>
            <a:r>
              <a:rPr lang="ja-JP" altLang="en-US" sz="2000">
                <a:solidFill>
                  <a:sysClr val="windowText" lastClr="000000"/>
                </a:solidFill>
                <a:latin typeface="Meiryo UI" panose="020B0604030504040204" pitchFamily="50" charset="-128"/>
                <a:ea typeface="Meiryo UI" panose="020B0604030504040204" pitchFamily="50" charset="-128"/>
              </a:rPr>
              <a:t>メッセージにて</a:t>
            </a:r>
            <a:r>
              <a:rPr lang="en-US" altLang="ja-JP" sz="2000">
                <a:solidFill>
                  <a:sysClr val="windowText" lastClr="000000"/>
                </a:solidFill>
                <a:latin typeface="Meiryo UI" panose="020B0604030504040204" pitchFamily="50" charset="-128"/>
                <a:ea typeface="Meiryo UI" panose="020B0604030504040204" pitchFamily="50" charset="-128"/>
              </a:rPr>
              <a:t>1</a:t>
            </a:r>
            <a:r>
              <a:rPr lang="ja-JP" altLang="en-US" sz="2000">
                <a:solidFill>
                  <a:sysClr val="windowText" lastClr="000000"/>
                </a:solidFill>
                <a:latin typeface="Meiryo UI" panose="020B0604030504040204" pitchFamily="50" charset="-128"/>
                <a:ea typeface="Meiryo UI" panose="020B0604030504040204" pitchFamily="50" charset="-128"/>
              </a:rPr>
              <a:t>ファイルあたりの申請情報を表す基本単位となる</a:t>
            </a:r>
          </a:p>
          <a:p>
            <a:pPr marR="0" algn="l" defTabSz="914400" rtl="0" eaLnBrk="1" fontAlgn="base" latinLnBrk="0" hangingPunct="1">
              <a:lnSpc>
                <a:spcPct val="120000"/>
              </a:lnSpc>
              <a:spcBef>
                <a:spcPts val="0"/>
              </a:spcBef>
              <a:spcAft>
                <a:spcPct val="0"/>
              </a:spcAft>
              <a:buClrTx/>
              <a:buSzTx/>
              <a:tabLst/>
            </a:pPr>
            <a:endParaRPr lang="en-US" altLang="ja-JP" sz="200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953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四角形: 角を丸くする 55">
            <a:extLst>
              <a:ext uri="{FF2B5EF4-FFF2-40B4-BE49-F238E27FC236}">
                <a16:creationId xmlns:a16="http://schemas.microsoft.com/office/drawing/2014/main" id="{40B270D1-DAFE-C187-D343-140EFD1E8624}"/>
              </a:ext>
            </a:extLst>
          </p:cNvPr>
          <p:cNvSpPr/>
          <p:nvPr/>
        </p:nvSpPr>
        <p:spPr bwMode="auto">
          <a:xfrm>
            <a:off x="566058" y="4657516"/>
            <a:ext cx="4936189" cy="1369553"/>
          </a:xfrm>
          <a:prstGeom prst="roundRect">
            <a:avLst>
              <a:gd name="adj" fmla="val 9961"/>
            </a:avLst>
          </a:prstGeom>
          <a:solidFill>
            <a:srgbClr val="F5CBE8"/>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r>
              <a:rPr lang="ja-JP" altLang="en-US">
                <a:latin typeface="メイリオ" panose="020B0604030504040204" pitchFamily="50" charset="-128"/>
                <a:ea typeface="メイリオ" panose="020B0604030504040204" pitchFamily="50" charset="-128"/>
              </a:rPr>
              <a:t>改訂版</a:t>
            </a:r>
            <a:r>
              <a:rPr lang="en-US" altLang="ja-JP">
                <a:latin typeface="メイリオ" panose="020B0604030504040204" pitchFamily="50" charset="-128"/>
                <a:ea typeface="メイリオ" panose="020B0604030504040204" pitchFamily="50" charset="-128"/>
              </a:rPr>
              <a:t>eCTD</a:t>
            </a:r>
          </a:p>
        </p:txBody>
      </p:sp>
      <p:sp>
        <p:nvSpPr>
          <p:cNvPr id="6" name="四角形: 角を丸くする 5">
            <a:extLst>
              <a:ext uri="{FF2B5EF4-FFF2-40B4-BE49-F238E27FC236}">
                <a16:creationId xmlns:a16="http://schemas.microsoft.com/office/drawing/2014/main" id="{12E5253C-6AD8-5809-41AA-562D5D7CA73E}"/>
              </a:ext>
            </a:extLst>
          </p:cNvPr>
          <p:cNvSpPr/>
          <p:nvPr/>
        </p:nvSpPr>
        <p:spPr bwMode="auto">
          <a:xfrm>
            <a:off x="566058" y="3239899"/>
            <a:ext cx="10080000" cy="1369553"/>
          </a:xfrm>
          <a:prstGeom prst="roundRect">
            <a:avLst>
              <a:gd name="adj" fmla="val 9961"/>
            </a:avLst>
          </a:prstGeom>
          <a:solidFill>
            <a:srgbClr val="F6EEF5"/>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r>
              <a:rPr lang="ja-JP" altLang="en-US">
                <a:latin typeface="メイリオ" panose="020B0604030504040204" pitchFamily="50" charset="-128"/>
                <a:ea typeface="メイリオ" panose="020B0604030504040204" pitchFamily="50" charset="-128"/>
              </a:rPr>
              <a:t>初版</a:t>
            </a:r>
            <a:r>
              <a:rPr lang="en-US" altLang="ja-JP">
                <a:latin typeface="メイリオ" panose="020B0604030504040204" pitchFamily="50" charset="-128"/>
                <a:ea typeface="メイリオ" panose="020B0604030504040204" pitchFamily="50" charset="-128"/>
              </a:rPr>
              <a:t>eCTD</a:t>
            </a:r>
          </a:p>
        </p:txBody>
      </p:sp>
      <p:sp>
        <p:nvSpPr>
          <p:cNvPr id="2" name="タイトル 1">
            <a:extLst>
              <a:ext uri="{FF2B5EF4-FFF2-40B4-BE49-F238E27FC236}">
                <a16:creationId xmlns:a16="http://schemas.microsoft.com/office/drawing/2014/main" id="{987973DC-4F34-CAEE-4091-87CB585DE40C}"/>
              </a:ext>
            </a:extLst>
          </p:cNvPr>
          <p:cNvSpPr>
            <a:spLocks noGrp="1"/>
          </p:cNvSpPr>
          <p:nvPr>
            <p:ph type="title"/>
          </p:nvPr>
        </p:nvSpPr>
        <p:spPr/>
        <p:txBody>
          <a:bodyPr/>
          <a:lstStyle/>
          <a:p>
            <a:r>
              <a:rPr kumimoji="1" lang="ja-JP" altLang="en-US">
                <a:latin typeface="メイリオ" panose="020B0604030504040204" pitchFamily="50" charset="-128"/>
                <a:ea typeface="メイリオ" panose="020B0604030504040204" pitchFamily="50" charset="-128"/>
              </a:rPr>
              <a:t>参考：申請情報のパーツ化による再利用の促進</a:t>
            </a:r>
            <a:endParaRPr kumimoji="1" lang="ja-JP" altLang="en-US"/>
          </a:p>
        </p:txBody>
      </p:sp>
      <p:sp>
        <p:nvSpPr>
          <p:cNvPr id="3" name="コンテンツ プレースホルダー 2">
            <a:extLst>
              <a:ext uri="{FF2B5EF4-FFF2-40B4-BE49-F238E27FC236}">
                <a16:creationId xmlns:a16="http://schemas.microsoft.com/office/drawing/2014/main" id="{7F618CC4-20CE-1E61-7CB6-F3752799CE00}"/>
              </a:ext>
            </a:extLst>
          </p:cNvPr>
          <p:cNvSpPr>
            <a:spLocks noGrp="1"/>
          </p:cNvSpPr>
          <p:nvPr>
            <p:ph idx="1"/>
          </p:nvPr>
        </p:nvSpPr>
        <p:spPr/>
        <p:txBody>
          <a:bodyPr/>
          <a:lstStyle/>
          <a:p>
            <a:pPr marL="0" indent="0">
              <a:buNone/>
            </a:pPr>
            <a:r>
              <a:rPr kumimoji="1" lang="en-US" altLang="ja-JP" sz="2000" b="0">
                <a:latin typeface="メイリオ" panose="020B0604030504040204" pitchFamily="50" charset="-128"/>
                <a:ea typeface="メイリオ" panose="020B0604030504040204" pitchFamily="50" charset="-128"/>
              </a:rPr>
              <a:t>eCTD v4.0</a:t>
            </a:r>
            <a:r>
              <a:rPr kumimoji="1" lang="ja-JP" altLang="en-US" sz="2000" b="0">
                <a:latin typeface="メイリオ" panose="020B0604030504040204" pitchFamily="50" charset="-128"/>
                <a:ea typeface="メイリオ" panose="020B0604030504040204" pitchFamily="50" charset="-128"/>
              </a:rPr>
              <a:t>の</a:t>
            </a:r>
            <a:r>
              <a:rPr kumimoji="1" lang="en-US" altLang="ja-JP" sz="2000" b="0">
                <a:latin typeface="メイリオ" panose="020B0604030504040204" pitchFamily="50" charset="-128"/>
                <a:ea typeface="メイリオ" panose="020B0604030504040204" pitchFamily="50" charset="-128"/>
              </a:rPr>
              <a:t>XML</a:t>
            </a:r>
            <a:r>
              <a:rPr kumimoji="1" lang="ja-JP" altLang="en-US" sz="2000" b="0">
                <a:latin typeface="メイリオ" panose="020B0604030504040204" pitchFamily="50" charset="-128"/>
                <a:ea typeface="メイリオ" panose="020B0604030504040204" pitchFamily="50" charset="-128"/>
              </a:rPr>
              <a:t>メッセージでは，パーツ化された情報を関係づけることで申請情報を形成する</a:t>
            </a:r>
            <a:endParaRPr kumimoji="1" lang="en-US" altLang="ja-JP" sz="2000" b="0">
              <a:latin typeface="メイリオ" panose="020B0604030504040204" pitchFamily="50" charset="-128"/>
              <a:ea typeface="メイリオ" panose="020B0604030504040204" pitchFamily="50" charset="-128"/>
            </a:endParaRPr>
          </a:p>
          <a:p>
            <a:pPr marL="0" indent="0">
              <a:buNone/>
            </a:pPr>
            <a:r>
              <a:rPr kumimoji="1" lang="ja-JP" altLang="en-US" sz="2000" b="0">
                <a:latin typeface="メイリオ" panose="020B0604030504040204" pitchFamily="50" charset="-128"/>
                <a:ea typeface="メイリオ" panose="020B0604030504040204" pitchFamily="50" charset="-128"/>
              </a:rPr>
              <a:t>文書情報（</a:t>
            </a:r>
            <a:r>
              <a:rPr kumimoji="1" lang="en-US" altLang="ja-JP" sz="2000" b="0">
                <a:latin typeface="メイリオ" panose="020B0604030504040204" pitchFamily="50" charset="-128"/>
                <a:ea typeface="メイリオ" panose="020B0604030504040204" pitchFamily="50" charset="-128"/>
              </a:rPr>
              <a:t>Document</a:t>
            </a:r>
            <a:r>
              <a:rPr kumimoji="1" lang="ja-JP" altLang="en-US" sz="2000" b="0">
                <a:latin typeface="メイリオ" panose="020B0604030504040204" pitchFamily="50" charset="-128"/>
                <a:ea typeface="メイリオ" panose="020B0604030504040204" pitchFamily="50" charset="-128"/>
              </a:rPr>
              <a:t>）は</a:t>
            </a:r>
            <a:r>
              <a:rPr kumimoji="1" lang="en-US" altLang="ja-JP" sz="2000" b="0">
                <a:latin typeface="メイリオ" panose="020B0604030504040204" pitchFamily="50" charset="-128"/>
                <a:ea typeface="メイリオ" panose="020B0604030504040204" pitchFamily="50" charset="-128"/>
              </a:rPr>
              <a:t>CTD</a:t>
            </a:r>
            <a:r>
              <a:rPr lang="ja-JP" altLang="en-US" sz="2000" b="0">
                <a:latin typeface="メイリオ" panose="020B0604030504040204" pitchFamily="50" charset="-128"/>
                <a:ea typeface="メイリオ" panose="020B0604030504040204" pitchFamily="50" charset="-128"/>
              </a:rPr>
              <a:t>見出し（</a:t>
            </a:r>
            <a:r>
              <a:rPr lang="en-US" altLang="ja-JP" sz="2000" b="0">
                <a:latin typeface="メイリオ" panose="020B0604030504040204" pitchFamily="50" charset="-128"/>
                <a:ea typeface="メイリオ" panose="020B0604030504040204" pitchFamily="50" charset="-128"/>
              </a:rPr>
              <a:t>Context of Use</a:t>
            </a:r>
            <a:r>
              <a:rPr lang="ja-JP" altLang="en-US" sz="2000" b="0">
                <a:latin typeface="メイリオ" panose="020B0604030504040204" pitchFamily="50" charset="-128"/>
                <a:ea typeface="メイリオ" panose="020B0604030504040204" pitchFamily="50" charset="-128"/>
              </a:rPr>
              <a:t>）とは独立して</a:t>
            </a:r>
            <a:r>
              <a:rPr kumimoji="1" lang="ja-JP" altLang="en-US" sz="2000" b="0">
                <a:latin typeface="メイリオ" panose="020B0604030504040204" pitchFamily="50" charset="-128"/>
                <a:ea typeface="メイリオ" panose="020B0604030504040204" pitchFamily="50" charset="-128"/>
              </a:rPr>
              <a:t>情報を持つため，</a:t>
            </a:r>
            <a:r>
              <a:rPr kumimoji="1" lang="en-US" altLang="ja-JP" sz="2000" b="0">
                <a:latin typeface="メイリオ" panose="020B0604030504040204" pitchFamily="50" charset="-128"/>
                <a:ea typeface="メイリオ" panose="020B0604030504040204" pitchFamily="50" charset="-128"/>
              </a:rPr>
              <a:t>1</a:t>
            </a:r>
            <a:r>
              <a:rPr kumimoji="1" lang="ja-JP" altLang="en-US" sz="2000" b="0">
                <a:latin typeface="メイリオ" panose="020B0604030504040204" pitchFamily="50" charset="-128"/>
                <a:ea typeface="メイリオ" panose="020B0604030504040204" pitchFamily="50" charset="-128"/>
              </a:rPr>
              <a:t>つの</a:t>
            </a:r>
            <a:r>
              <a:rPr kumimoji="1" lang="en-US" altLang="ja-JP" sz="2000" b="0">
                <a:latin typeface="メイリオ" panose="020B0604030504040204" pitchFamily="50" charset="-128"/>
                <a:ea typeface="メイリオ" panose="020B0604030504040204" pitchFamily="50" charset="-128"/>
              </a:rPr>
              <a:t>Document</a:t>
            </a:r>
            <a:r>
              <a:rPr kumimoji="1" lang="ja-JP" altLang="en-US" sz="2000" b="0">
                <a:latin typeface="メイリオ" panose="020B0604030504040204" pitchFamily="50" charset="-128"/>
                <a:ea typeface="メイリオ" panose="020B0604030504040204" pitchFamily="50" charset="-128"/>
              </a:rPr>
              <a:t>を様々な申請及び</a:t>
            </a:r>
            <a:r>
              <a:rPr kumimoji="1" lang="en-US" altLang="ja-JP" sz="2000" b="0" err="1">
                <a:latin typeface="メイリオ" panose="020B0604030504040204" pitchFamily="50" charset="-128"/>
                <a:ea typeface="メイリオ" panose="020B0604030504040204" pitchFamily="50" charset="-128"/>
              </a:rPr>
              <a:t>CoU</a:t>
            </a:r>
            <a:r>
              <a:rPr lang="ja-JP" altLang="en-US" sz="2000" b="0">
                <a:latin typeface="メイリオ" panose="020B0604030504040204" pitchFamily="50" charset="-128"/>
                <a:ea typeface="メイリオ" panose="020B0604030504040204" pitchFamily="50" charset="-128"/>
              </a:rPr>
              <a:t>から参照（</a:t>
            </a:r>
            <a:r>
              <a:rPr lang="en-US" altLang="ja-JP" sz="2000" b="0">
                <a:latin typeface="メイリオ" panose="020B0604030504040204" pitchFamily="50" charset="-128"/>
                <a:ea typeface="メイリオ" panose="020B0604030504040204" pitchFamily="50" charset="-128"/>
              </a:rPr>
              <a:t>=</a:t>
            </a:r>
            <a:r>
              <a:rPr lang="ja-JP" altLang="en-US" sz="2000" b="0">
                <a:latin typeface="メイリオ" panose="020B0604030504040204" pitchFamily="50" charset="-128"/>
                <a:ea typeface="メイリオ" panose="020B0604030504040204" pitchFamily="50" charset="-128"/>
              </a:rPr>
              <a:t>再利用）することができる</a:t>
            </a:r>
            <a:endParaRPr kumimoji="1" lang="ja-JP" altLang="en-US" sz="2000" b="0">
              <a:latin typeface="メイリオ" panose="020B0604030504040204" pitchFamily="50" charset="-128"/>
              <a:ea typeface="メイリオ" panose="020B0604030504040204" pitchFamily="50" charset="-128"/>
            </a:endParaRPr>
          </a:p>
          <a:p>
            <a:pPr marL="0" indent="0">
              <a:buNone/>
            </a:pPr>
            <a:endParaRPr kumimoji="1" lang="ja-JP" altLang="en-US" sz="2000" b="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5B1A4B2-543E-9732-B6FA-E5C7AE167924}"/>
              </a:ext>
            </a:extLst>
          </p:cNvPr>
          <p:cNvSpPr>
            <a:spLocks noGrp="1"/>
          </p:cNvSpPr>
          <p:nvPr>
            <p:ph type="sldNum" sz="quarter" idx="10"/>
          </p:nvPr>
        </p:nvSpPr>
        <p:spPr/>
        <p:txBody>
          <a:bodyPr/>
          <a:lstStyle/>
          <a:p>
            <a:pPr>
              <a:defRPr/>
            </a:pPr>
            <a:fld id="{0F70095C-F9B4-4C04-ABE4-849D581B05DE}" type="slidenum">
              <a:rPr lang="en-US" altLang="ja-JP" smtClean="0"/>
              <a:pPr>
                <a:defRPr/>
              </a:pPr>
              <a:t>15</a:t>
            </a:fld>
            <a:endParaRPr lang="en-US" altLang="ja-JP"/>
          </a:p>
        </p:txBody>
      </p:sp>
      <p:sp>
        <p:nvSpPr>
          <p:cNvPr id="23" name="テキスト ボックス 22">
            <a:extLst>
              <a:ext uri="{FF2B5EF4-FFF2-40B4-BE49-F238E27FC236}">
                <a16:creationId xmlns:a16="http://schemas.microsoft.com/office/drawing/2014/main" id="{7212C635-8A64-E915-4C4C-9402CBD9C8B2}"/>
              </a:ext>
            </a:extLst>
          </p:cNvPr>
          <p:cNvSpPr txBox="1"/>
          <p:nvPr/>
        </p:nvSpPr>
        <p:spPr>
          <a:xfrm>
            <a:off x="468759" y="6334004"/>
            <a:ext cx="10850571"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r>
              <a:rPr lang="ja-JP" altLang="en-US" sz="2000" dirty="0">
                <a:latin typeface="メイリオ" panose="020B0604030504040204" pitchFamily="50" charset="-128"/>
                <a:ea typeface="メイリオ" panose="020B0604030504040204" pitchFamily="50" charset="-128"/>
              </a:rPr>
              <a:t>本資材の</a:t>
            </a:r>
            <a:r>
              <a:rPr lang="ja-JP" altLang="en-US" sz="2000" b="0" dirty="0">
                <a:latin typeface="メイリオ" panose="020B0604030504040204" pitchFamily="50" charset="-128"/>
                <a:ea typeface="メイリオ" panose="020B0604030504040204" pitchFamily="50" charset="-128"/>
              </a:rPr>
              <a:t>「</a:t>
            </a:r>
            <a:r>
              <a:rPr lang="en-US" altLang="ja-JP" sz="2000" b="0" dirty="0">
                <a:latin typeface="メイリオ" panose="020B0604030504040204" pitchFamily="50" charset="-128"/>
                <a:ea typeface="メイリオ" panose="020B0604030504040204" pitchFamily="50" charset="-128"/>
              </a:rPr>
              <a:t>3.3 </a:t>
            </a:r>
            <a:r>
              <a:rPr lang="ja-JP" altLang="en-US" sz="2000" b="0" dirty="0">
                <a:latin typeface="メイリオ" panose="020B0604030504040204" pitchFamily="50" charset="-128"/>
                <a:ea typeface="メイリオ" panose="020B0604030504040204" pitchFamily="50" charset="-128"/>
              </a:rPr>
              <a:t>文書の再利用」にて詳細に解説する</a:t>
            </a:r>
            <a:endParaRPr lang="en-US" altLang="ja-JP" sz="2000" b="0" dirty="0">
              <a:latin typeface="メイリオ" panose="020B0604030504040204" pitchFamily="50" charset="-128"/>
              <a:ea typeface="メイリオ" panose="020B0604030504040204" pitchFamily="50" charset="-128"/>
            </a:endParaRPr>
          </a:p>
        </p:txBody>
      </p:sp>
      <p:sp>
        <p:nvSpPr>
          <p:cNvPr id="27" name="矢印: 右 26">
            <a:extLst>
              <a:ext uri="{FF2B5EF4-FFF2-40B4-BE49-F238E27FC236}">
                <a16:creationId xmlns:a16="http://schemas.microsoft.com/office/drawing/2014/main" id="{EEF789A5-D450-1BE9-D09C-A9CEF68EBEF2}"/>
              </a:ext>
            </a:extLst>
          </p:cNvPr>
          <p:cNvSpPr/>
          <p:nvPr/>
        </p:nvSpPr>
        <p:spPr bwMode="auto">
          <a:xfrm rot="19000621">
            <a:off x="5251084" y="4519392"/>
            <a:ext cx="684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43" name="テキスト ボックス 42">
            <a:extLst>
              <a:ext uri="{FF2B5EF4-FFF2-40B4-BE49-F238E27FC236}">
                <a16:creationId xmlns:a16="http://schemas.microsoft.com/office/drawing/2014/main" id="{3FBA2805-FE6E-EE6E-6AB8-BE5883087453}"/>
              </a:ext>
            </a:extLst>
          </p:cNvPr>
          <p:cNvSpPr txBox="1"/>
          <p:nvPr/>
        </p:nvSpPr>
        <p:spPr>
          <a:xfrm>
            <a:off x="5614662" y="4928784"/>
            <a:ext cx="6236024" cy="1190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r>
              <a:rPr lang="en-US" altLang="ja-JP" b="1">
                <a:solidFill>
                  <a:schemeClr val="tx1"/>
                </a:solidFill>
                <a:latin typeface="メイリオ" panose="020B0604030504040204" pitchFamily="50" charset="-128"/>
                <a:ea typeface="メイリオ" panose="020B0604030504040204" pitchFamily="50" charset="-128"/>
              </a:rPr>
              <a:t>eCTD v3.2.2</a:t>
            </a:r>
            <a:r>
              <a:rPr lang="ja-JP" altLang="en-US" b="1">
                <a:solidFill>
                  <a:schemeClr val="tx1"/>
                </a:solidFill>
                <a:latin typeface="メイリオ" panose="020B0604030504040204" pitchFamily="50" charset="-128"/>
                <a:ea typeface="メイリオ" panose="020B0604030504040204" pitchFamily="50" charset="-128"/>
              </a:rPr>
              <a:t>の</a:t>
            </a:r>
            <a:r>
              <a:rPr lang="en-US" altLang="ja-JP" b="1">
                <a:solidFill>
                  <a:schemeClr val="tx1"/>
                </a:solidFill>
                <a:latin typeface="メイリオ" panose="020B0604030504040204" pitchFamily="50" charset="-128"/>
                <a:ea typeface="メイリオ" panose="020B0604030504040204" pitchFamily="50" charset="-128"/>
              </a:rPr>
              <a:t>XML</a:t>
            </a:r>
            <a:r>
              <a:rPr lang="ja-JP" altLang="en-US" b="1">
                <a:solidFill>
                  <a:schemeClr val="tx1"/>
                </a:solidFill>
                <a:latin typeface="メイリオ" panose="020B0604030504040204" pitchFamily="50" charset="-128"/>
                <a:ea typeface="メイリオ" panose="020B0604030504040204" pitchFamily="50" charset="-128"/>
              </a:rPr>
              <a:t>メッセージ</a:t>
            </a:r>
            <a:endParaRPr lang="en-US" altLang="ja-JP" b="1">
              <a:solidFill>
                <a:schemeClr val="tx1"/>
              </a:solidFill>
              <a:latin typeface="メイリオ" panose="020B0604030504040204" pitchFamily="50" charset="-128"/>
              <a:ea typeface="メイリオ" panose="020B0604030504040204" pitchFamily="50" charset="-128"/>
            </a:endParaRPr>
          </a:p>
        </p:txBody>
      </p:sp>
      <p:sp>
        <p:nvSpPr>
          <p:cNvPr id="45" name="TextBox 24">
            <a:extLst>
              <a:ext uri="{FF2B5EF4-FFF2-40B4-BE49-F238E27FC236}">
                <a16:creationId xmlns:a16="http://schemas.microsoft.com/office/drawing/2014/main" id="{BE3AE1EA-B347-3A19-2ABC-1F346357E744}"/>
              </a:ext>
            </a:extLst>
          </p:cNvPr>
          <p:cNvSpPr txBox="1"/>
          <p:nvPr/>
        </p:nvSpPr>
        <p:spPr>
          <a:xfrm>
            <a:off x="5735365" y="5392137"/>
            <a:ext cx="2986264" cy="584775"/>
          </a:xfrm>
          <a:prstGeom prst="rect">
            <a:avLst/>
          </a:prstGeom>
          <a:noFill/>
        </p:spPr>
        <p:txBody>
          <a:bodyPr wrap="square" lIns="91440" tIns="45720" rIns="91440" bIns="45720" rtlCol="0" anchor="t">
            <a:spAutoFit/>
          </a:bodyPr>
          <a:lstStyle/>
          <a:p>
            <a:r>
              <a:rPr kumimoji="1" lang="ja-JP" altLang="en-US" sz="1600">
                <a:latin typeface="メイリオ"/>
                <a:ea typeface="メイリオ"/>
              </a:rPr>
              <a:t>目次</a:t>
            </a:r>
            <a:r>
              <a:rPr lang="ja-JP" altLang="en-US" sz="1600">
                <a:latin typeface="メイリオ"/>
                <a:ea typeface="メイリオ"/>
              </a:rPr>
              <a:t>情報と</a:t>
            </a:r>
            <a:r>
              <a:rPr kumimoji="1" lang="ja-JP" altLang="en-US" sz="1600">
                <a:latin typeface="メイリオ"/>
                <a:ea typeface="メイリオ"/>
              </a:rPr>
              <a:t>下位</a:t>
            </a:r>
            <a:r>
              <a:rPr lang="ja-JP" altLang="en-US" sz="1600">
                <a:latin typeface="メイリオ"/>
                <a:ea typeface="メイリオ"/>
              </a:rPr>
              <a:t>の</a:t>
            </a:r>
            <a:r>
              <a:rPr kumimoji="1" lang="ja-JP" altLang="en-US" sz="1600">
                <a:latin typeface="メイリオ"/>
                <a:ea typeface="メイリオ"/>
              </a:rPr>
              <a:t>ファイルの情報（</a:t>
            </a:r>
            <a:r>
              <a:rPr kumimoji="1" lang="en-US" altLang="ja-JP" sz="1600">
                <a:latin typeface="メイリオ"/>
                <a:ea typeface="メイリオ"/>
              </a:rPr>
              <a:t>Leaf</a:t>
            </a:r>
            <a:r>
              <a:rPr kumimoji="1" lang="ja-JP" altLang="en-US" sz="1600">
                <a:latin typeface="メイリオ"/>
                <a:ea typeface="メイリオ"/>
              </a:rPr>
              <a:t>）</a:t>
            </a:r>
            <a:r>
              <a:rPr lang="ja-JP" altLang="en-US" sz="1600">
                <a:latin typeface="メイリオ"/>
                <a:ea typeface="メイリオ"/>
              </a:rPr>
              <a:t>は不可分である</a:t>
            </a:r>
            <a:endParaRPr kumimoji="1" lang="ja-JP" altLang="en-US" sz="1600">
              <a:latin typeface="メイリオ"/>
              <a:ea typeface="メイリオ"/>
            </a:endParaRPr>
          </a:p>
        </p:txBody>
      </p:sp>
      <p:pic>
        <p:nvPicPr>
          <p:cNvPr id="49" name="図 48">
            <a:extLst>
              <a:ext uri="{FF2B5EF4-FFF2-40B4-BE49-F238E27FC236}">
                <a16:creationId xmlns:a16="http://schemas.microsoft.com/office/drawing/2014/main" id="{83E40999-8087-0B95-8DC7-89628A999A9C}"/>
              </a:ext>
            </a:extLst>
          </p:cNvPr>
          <p:cNvPicPr>
            <a:picLocks noChangeAspect="1"/>
          </p:cNvPicPr>
          <p:nvPr/>
        </p:nvPicPr>
        <p:blipFill>
          <a:blip r:embed="rId3"/>
          <a:stretch>
            <a:fillRect/>
          </a:stretch>
        </p:blipFill>
        <p:spPr>
          <a:xfrm>
            <a:off x="8584883" y="5241226"/>
            <a:ext cx="3109932" cy="812038"/>
          </a:xfrm>
          <a:prstGeom prst="rect">
            <a:avLst/>
          </a:prstGeom>
        </p:spPr>
      </p:pic>
      <p:sp>
        <p:nvSpPr>
          <p:cNvPr id="5" name="矢印: 右 4">
            <a:extLst>
              <a:ext uri="{FF2B5EF4-FFF2-40B4-BE49-F238E27FC236}">
                <a16:creationId xmlns:a16="http://schemas.microsoft.com/office/drawing/2014/main" id="{619443B1-B073-E135-2250-B54646E17583}"/>
              </a:ext>
            </a:extLst>
          </p:cNvPr>
          <p:cNvSpPr/>
          <p:nvPr/>
        </p:nvSpPr>
        <p:spPr bwMode="auto">
          <a:xfrm>
            <a:off x="5206724" y="3882861"/>
            <a:ext cx="468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0" name="File">
            <a:extLst>
              <a:ext uri="{FF2B5EF4-FFF2-40B4-BE49-F238E27FC236}">
                <a16:creationId xmlns:a16="http://schemas.microsoft.com/office/drawing/2014/main" id="{D92E00DA-1F24-2981-0696-754FE993FE3C}"/>
              </a:ext>
            </a:extLst>
          </p:cNvPr>
          <p:cNvSpPr>
            <a:spLocks noEditPoints="1" noChangeArrowheads="1"/>
          </p:cNvSpPr>
          <p:nvPr/>
        </p:nvSpPr>
        <p:spPr bwMode="auto">
          <a:xfrm>
            <a:off x="8289005" y="3429939"/>
            <a:ext cx="1511728" cy="946822"/>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grpSp>
        <p:nvGrpSpPr>
          <p:cNvPr id="11" name="グループ化 10">
            <a:extLst>
              <a:ext uri="{FF2B5EF4-FFF2-40B4-BE49-F238E27FC236}">
                <a16:creationId xmlns:a16="http://schemas.microsoft.com/office/drawing/2014/main" id="{02BF1783-160F-BF5B-52F8-30917FC10EA9}"/>
              </a:ext>
            </a:extLst>
          </p:cNvPr>
          <p:cNvGrpSpPr/>
          <p:nvPr/>
        </p:nvGrpSpPr>
        <p:grpSpPr>
          <a:xfrm>
            <a:off x="8414949" y="3599473"/>
            <a:ext cx="613574" cy="679689"/>
            <a:chOff x="5926119" y="3237510"/>
            <a:chExt cx="714495" cy="795434"/>
          </a:xfrm>
        </p:grpSpPr>
        <p:sp>
          <p:nvSpPr>
            <p:cNvPr id="12" name="正方形/長方形 11">
              <a:extLst>
                <a:ext uri="{FF2B5EF4-FFF2-40B4-BE49-F238E27FC236}">
                  <a16:creationId xmlns:a16="http://schemas.microsoft.com/office/drawing/2014/main" id="{A0213453-2537-4869-86EB-992C54240B81}"/>
                </a:ext>
              </a:extLst>
            </p:cNvPr>
            <p:cNvSpPr/>
            <p:nvPr/>
          </p:nvSpPr>
          <p:spPr bwMode="auto">
            <a:xfrm>
              <a:off x="5926119" y="3237510"/>
              <a:ext cx="714495" cy="795434"/>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13" name="テキスト ボックス 12">
              <a:extLst>
                <a:ext uri="{FF2B5EF4-FFF2-40B4-BE49-F238E27FC236}">
                  <a16:creationId xmlns:a16="http://schemas.microsoft.com/office/drawing/2014/main" id="{7C5DD4DA-9350-EFCA-FC03-E231576161E8}"/>
                </a:ext>
              </a:extLst>
            </p:cNvPr>
            <p:cNvSpPr txBox="1"/>
            <p:nvPr/>
          </p:nvSpPr>
          <p:spPr>
            <a:xfrm>
              <a:off x="6022805" y="3557541"/>
              <a:ext cx="606174" cy="276999"/>
            </a:xfrm>
            <a:prstGeom prst="rect">
              <a:avLst/>
            </a:prstGeom>
            <a:solidFill>
              <a:srgbClr val="FF0000"/>
            </a:solidFill>
          </p:spPr>
          <p:txBody>
            <a:bodyPr wrap="square" rtlCol="0">
              <a:spAutoFit/>
            </a:bodyPr>
            <a:lstStyle/>
            <a:p>
              <a:pPr algn="ctr"/>
              <a:r>
                <a:rPr kumimoji="1" lang="en-US" altLang="ja-JP" sz="1200" b="1">
                  <a:solidFill>
                    <a:schemeClr val="bg1"/>
                  </a:solidFill>
                </a:rPr>
                <a:t>PDF</a:t>
              </a:r>
              <a:endParaRPr kumimoji="1" lang="ja-JP" altLang="en-US" sz="1200" b="1">
                <a:solidFill>
                  <a:schemeClr val="bg1"/>
                </a:solidFill>
              </a:endParaRPr>
            </a:p>
          </p:txBody>
        </p:sp>
      </p:grpSp>
      <p:sp>
        <p:nvSpPr>
          <p:cNvPr id="14" name="テキスト ボックス 13">
            <a:extLst>
              <a:ext uri="{FF2B5EF4-FFF2-40B4-BE49-F238E27FC236}">
                <a16:creationId xmlns:a16="http://schemas.microsoft.com/office/drawing/2014/main" id="{45F0F66A-CE94-64EC-3180-5B36C92FACEB}"/>
              </a:ext>
            </a:extLst>
          </p:cNvPr>
          <p:cNvSpPr txBox="1"/>
          <p:nvPr/>
        </p:nvSpPr>
        <p:spPr>
          <a:xfrm>
            <a:off x="9018883" y="3892240"/>
            <a:ext cx="800219" cy="369332"/>
          </a:xfrm>
          <a:prstGeom prst="rect">
            <a:avLst/>
          </a:prstGeom>
          <a:noFill/>
        </p:spPr>
        <p:txBody>
          <a:bodyPr wrap="none" rtlCol="0">
            <a:spAutoFit/>
          </a:bodyPr>
          <a:lstStyle/>
          <a:p>
            <a:pPr algn="l"/>
            <a:r>
              <a:rPr kumimoji="1" lang="ja-JP" altLang="en-US">
                <a:solidFill>
                  <a:srgbClr val="000000"/>
                </a:solidFill>
                <a:latin typeface="メイリオ" panose="020B0604030504040204" pitchFamily="50" charset="-128"/>
                <a:ea typeface="メイリオ" panose="020B0604030504040204" pitchFamily="50" charset="-128"/>
              </a:rPr>
              <a:t>文書</a:t>
            </a:r>
            <a:r>
              <a:rPr kumimoji="1" lang="en-US" altLang="ja-JP">
                <a:solidFill>
                  <a:srgbClr val="000000"/>
                </a:solidFill>
                <a:latin typeface="メイリオ" panose="020B0604030504040204" pitchFamily="50" charset="-128"/>
                <a:ea typeface="メイリオ" panose="020B0604030504040204" pitchFamily="50" charset="-128"/>
              </a:rPr>
              <a:t>A</a:t>
            </a:r>
          </a:p>
        </p:txBody>
      </p:sp>
      <p:grpSp>
        <p:nvGrpSpPr>
          <p:cNvPr id="36" name="グループ化 35">
            <a:extLst>
              <a:ext uri="{FF2B5EF4-FFF2-40B4-BE49-F238E27FC236}">
                <a16:creationId xmlns:a16="http://schemas.microsoft.com/office/drawing/2014/main" id="{13B2D471-0040-3DBD-1B17-8777B3BB65AE}"/>
              </a:ext>
            </a:extLst>
          </p:cNvPr>
          <p:cNvGrpSpPr/>
          <p:nvPr/>
        </p:nvGrpSpPr>
        <p:grpSpPr>
          <a:xfrm>
            <a:off x="2025141" y="3454596"/>
            <a:ext cx="3132000" cy="1008038"/>
            <a:chOff x="882144" y="2747022"/>
            <a:chExt cx="3115247" cy="1008150"/>
          </a:xfrm>
        </p:grpSpPr>
        <p:pic>
          <p:nvPicPr>
            <p:cNvPr id="20" name="Picture 35">
              <a:extLst>
                <a:ext uri="{FF2B5EF4-FFF2-40B4-BE49-F238E27FC236}">
                  <a16:creationId xmlns:a16="http://schemas.microsoft.com/office/drawing/2014/main" id="{C315F9E2-C78E-F03A-3F85-0BDDBEC4EBE4}"/>
                </a:ext>
              </a:extLst>
            </p:cNvPr>
            <p:cNvPicPr>
              <a:picLocks/>
            </p:cNvPicPr>
            <p:nvPr/>
          </p:nvPicPr>
          <p:blipFill>
            <a:blip r:embed="rId4"/>
            <a:stretch>
              <a:fillRect/>
            </a:stretch>
          </p:blipFill>
          <p:spPr>
            <a:xfrm>
              <a:off x="882144" y="2747022"/>
              <a:ext cx="3096000" cy="1008000"/>
            </a:xfrm>
            <a:prstGeom prst="rect">
              <a:avLst/>
            </a:prstGeom>
          </p:spPr>
        </p:pic>
        <p:sp>
          <p:nvSpPr>
            <p:cNvPr id="21" name="Flowchart: Connector 36">
              <a:extLst>
                <a:ext uri="{FF2B5EF4-FFF2-40B4-BE49-F238E27FC236}">
                  <a16:creationId xmlns:a16="http://schemas.microsoft.com/office/drawing/2014/main" id="{39BA2CC8-F09C-EAB7-30E2-82413E8B488E}"/>
                </a:ext>
              </a:extLst>
            </p:cNvPr>
            <p:cNvSpPr/>
            <p:nvPr/>
          </p:nvSpPr>
          <p:spPr bwMode="auto">
            <a:xfrm>
              <a:off x="995230" y="3179070"/>
              <a:ext cx="107422" cy="108012"/>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2" name="TextBox 37">
              <a:extLst>
                <a:ext uri="{FF2B5EF4-FFF2-40B4-BE49-F238E27FC236}">
                  <a16:creationId xmlns:a16="http://schemas.microsoft.com/office/drawing/2014/main" id="{6A66DE99-58E2-CC33-52B8-C12D97888FFA}"/>
                </a:ext>
              </a:extLst>
            </p:cNvPr>
            <p:cNvSpPr txBox="1"/>
            <p:nvPr/>
          </p:nvSpPr>
          <p:spPr>
            <a:xfrm>
              <a:off x="1090249" y="3056540"/>
              <a:ext cx="2907142" cy="324000"/>
            </a:xfrm>
            <a:prstGeom prst="rect">
              <a:avLst/>
            </a:prstGeom>
            <a:noFill/>
          </p:spPr>
          <p:txBody>
            <a:bodyPr wrap="none" rtlCol="0">
              <a:spAutoFit/>
            </a:bodyPr>
            <a:lstStyle/>
            <a:p>
              <a:r>
                <a:rPr lang="en-US" altLang="ja-JP" sz="1600">
                  <a:latin typeface="メイリオ" panose="020B0604030504040204" pitchFamily="50" charset="-128"/>
                  <a:ea typeface="メイリオ" panose="020B0604030504040204" pitchFamily="50" charset="-128"/>
                </a:rPr>
                <a:t>4.2.3.1</a:t>
              </a:r>
              <a:r>
                <a:rPr kumimoji="1" lang="en-US" altLang="ja-JP" sz="1600">
                  <a:latin typeface="メイリオ" panose="020B0604030504040204" pitchFamily="50" charset="-128"/>
                  <a:ea typeface="メイリオ" panose="020B0604030504040204" pitchFamily="50" charset="-128"/>
                </a:rPr>
                <a:t> single-dose toxicity</a:t>
              </a:r>
              <a:endParaRPr kumimoji="1" lang="ja-JP" altLang="en-US" sz="1600">
                <a:latin typeface="メイリオ" panose="020B0604030504040204" pitchFamily="50" charset="-128"/>
                <a:ea typeface="メイリオ" panose="020B0604030504040204" pitchFamily="50" charset="-128"/>
              </a:endParaRPr>
            </a:p>
          </p:txBody>
        </p:sp>
        <p:sp>
          <p:nvSpPr>
            <p:cNvPr id="24" name="TextBox 38">
              <a:extLst>
                <a:ext uri="{FF2B5EF4-FFF2-40B4-BE49-F238E27FC236}">
                  <a16:creationId xmlns:a16="http://schemas.microsoft.com/office/drawing/2014/main" id="{4FF8B465-D74B-8875-609F-BF86B369B010}"/>
                </a:ext>
              </a:extLst>
            </p:cNvPr>
            <p:cNvSpPr txBox="1"/>
            <p:nvPr/>
          </p:nvSpPr>
          <p:spPr>
            <a:xfrm>
              <a:off x="1090249" y="3416580"/>
              <a:ext cx="1342829" cy="338592"/>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lang="en-US" altLang="ja-JP" sz="1600" u="sng">
                  <a:solidFill>
                    <a:srgbClr val="0070C0"/>
                  </a:solidFill>
                  <a:latin typeface="メイリオ" panose="020B0604030504040204" pitchFamily="50" charset="-128"/>
                  <a:ea typeface="メイリオ" panose="020B0604030504040204" pitchFamily="50" charset="-128"/>
                </a:rPr>
                <a:t>A</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25" name="TextBox 39">
              <a:extLst>
                <a:ext uri="{FF2B5EF4-FFF2-40B4-BE49-F238E27FC236}">
                  <a16:creationId xmlns:a16="http://schemas.microsoft.com/office/drawing/2014/main" id="{19CFFBDB-9A6D-3FA1-A455-7EEFA59DFA63}"/>
                </a:ext>
              </a:extLst>
            </p:cNvPr>
            <p:cNvSpPr txBox="1"/>
            <p:nvPr/>
          </p:nvSpPr>
          <p:spPr>
            <a:xfrm>
              <a:off x="1373332" y="2748762"/>
              <a:ext cx="1512000" cy="288000"/>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grpSp>
      <p:sp>
        <p:nvSpPr>
          <p:cNvPr id="37" name="四角形: 角を丸くする 36">
            <a:extLst>
              <a:ext uri="{FF2B5EF4-FFF2-40B4-BE49-F238E27FC236}">
                <a16:creationId xmlns:a16="http://schemas.microsoft.com/office/drawing/2014/main" id="{432E655A-6B69-F1E2-3417-44199F132B13}"/>
              </a:ext>
            </a:extLst>
          </p:cNvPr>
          <p:cNvSpPr/>
          <p:nvPr/>
        </p:nvSpPr>
        <p:spPr bwMode="auto">
          <a:xfrm>
            <a:off x="5786343" y="3509326"/>
            <a:ext cx="1769318" cy="853368"/>
          </a:xfrm>
          <a:prstGeom prst="roundRect">
            <a:avLst/>
          </a:prstGeom>
          <a:solidFill>
            <a:schemeClr val="bg2">
              <a:lumMod val="40000"/>
              <a:lumOff val="60000"/>
            </a:schemeClr>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defTabSz="914331">
              <a:lnSpc>
                <a:spcPct val="150000"/>
              </a:lnSpc>
            </a:pPr>
            <a:r>
              <a:rPr lang="en-US" altLang="ja-JP" b="1">
                <a:latin typeface="メイリオ" panose="020B0604030504040204" pitchFamily="50" charset="-128"/>
                <a:ea typeface="メイリオ" panose="020B0604030504040204" pitchFamily="50" charset="-128"/>
              </a:rPr>
              <a:t>Document</a:t>
            </a:r>
          </a:p>
          <a:p>
            <a:pPr defTabSz="914331">
              <a:lnSpc>
                <a:spcPct val="150000"/>
              </a:lnSpc>
            </a:pPr>
            <a:r>
              <a:rPr lang="ja-JP" altLang="en-US" sz="1600" u="sng">
                <a:solidFill>
                  <a:srgbClr val="0070C0"/>
                </a:solidFill>
                <a:latin typeface="メイリオ" panose="020B0604030504040204" pitchFamily="50" charset="-128"/>
                <a:ea typeface="メイリオ" panose="020B0604030504040204" pitchFamily="50" charset="-128"/>
              </a:rPr>
              <a:t>文書</a:t>
            </a:r>
            <a:r>
              <a:rPr lang="en-US" altLang="ja-JP" sz="1600" u="sng">
                <a:solidFill>
                  <a:srgbClr val="0070C0"/>
                </a:solidFill>
                <a:latin typeface="メイリオ" panose="020B0604030504040204" pitchFamily="50" charset="-128"/>
                <a:ea typeface="メイリオ" panose="020B0604030504040204" pitchFamily="50" charset="-128"/>
              </a:rPr>
              <a:t>A</a:t>
            </a: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sp>
        <p:nvSpPr>
          <p:cNvPr id="38" name="矢印: 右 37">
            <a:extLst>
              <a:ext uri="{FF2B5EF4-FFF2-40B4-BE49-F238E27FC236}">
                <a16:creationId xmlns:a16="http://schemas.microsoft.com/office/drawing/2014/main" id="{408C29DB-AD5E-84A3-395E-5344A9BD5B0C}"/>
              </a:ext>
            </a:extLst>
          </p:cNvPr>
          <p:cNvSpPr/>
          <p:nvPr/>
        </p:nvSpPr>
        <p:spPr bwMode="auto">
          <a:xfrm>
            <a:off x="7721319" y="3893750"/>
            <a:ext cx="468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39" name="グループ化 38">
            <a:extLst>
              <a:ext uri="{FF2B5EF4-FFF2-40B4-BE49-F238E27FC236}">
                <a16:creationId xmlns:a16="http://schemas.microsoft.com/office/drawing/2014/main" id="{04BA9076-4008-0FF5-FFD7-FEE8BBDAB2BE}"/>
              </a:ext>
            </a:extLst>
          </p:cNvPr>
          <p:cNvGrpSpPr/>
          <p:nvPr/>
        </p:nvGrpSpPr>
        <p:grpSpPr>
          <a:xfrm>
            <a:off x="2025146" y="4869739"/>
            <a:ext cx="3425746" cy="1008112"/>
            <a:chOff x="882144" y="2747022"/>
            <a:chExt cx="3407423" cy="1008112"/>
          </a:xfrm>
        </p:grpSpPr>
        <p:pic>
          <p:nvPicPr>
            <p:cNvPr id="40" name="Picture 35">
              <a:extLst>
                <a:ext uri="{FF2B5EF4-FFF2-40B4-BE49-F238E27FC236}">
                  <a16:creationId xmlns:a16="http://schemas.microsoft.com/office/drawing/2014/main" id="{0B62B82A-24DA-7E45-006C-E5FD188E84BF}"/>
                </a:ext>
              </a:extLst>
            </p:cNvPr>
            <p:cNvPicPr>
              <a:picLocks/>
            </p:cNvPicPr>
            <p:nvPr/>
          </p:nvPicPr>
          <p:blipFill>
            <a:blip r:embed="rId4"/>
            <a:stretch>
              <a:fillRect/>
            </a:stretch>
          </p:blipFill>
          <p:spPr>
            <a:xfrm>
              <a:off x="882144" y="2747022"/>
              <a:ext cx="3365900" cy="1008000"/>
            </a:xfrm>
            <a:prstGeom prst="rect">
              <a:avLst/>
            </a:prstGeom>
          </p:spPr>
        </p:pic>
        <p:sp>
          <p:nvSpPr>
            <p:cNvPr id="41" name="Flowchart: Connector 36">
              <a:extLst>
                <a:ext uri="{FF2B5EF4-FFF2-40B4-BE49-F238E27FC236}">
                  <a16:creationId xmlns:a16="http://schemas.microsoft.com/office/drawing/2014/main" id="{2CFBFC7A-1971-4C35-0EFF-F900DD749CBC}"/>
                </a:ext>
              </a:extLst>
            </p:cNvPr>
            <p:cNvSpPr/>
            <p:nvPr/>
          </p:nvSpPr>
          <p:spPr bwMode="auto">
            <a:xfrm>
              <a:off x="995230" y="3179070"/>
              <a:ext cx="107422" cy="108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42" name="TextBox 37">
              <a:extLst>
                <a:ext uri="{FF2B5EF4-FFF2-40B4-BE49-F238E27FC236}">
                  <a16:creationId xmlns:a16="http://schemas.microsoft.com/office/drawing/2014/main" id="{3658BD0F-E3B3-1995-C309-B89A82F35BBE}"/>
                </a:ext>
              </a:extLst>
            </p:cNvPr>
            <p:cNvSpPr txBox="1"/>
            <p:nvPr/>
          </p:nvSpPr>
          <p:spPr>
            <a:xfrm>
              <a:off x="1090249" y="3056540"/>
              <a:ext cx="3199318" cy="338554"/>
            </a:xfrm>
            <a:prstGeom prst="rect">
              <a:avLst/>
            </a:prstGeom>
            <a:noFill/>
          </p:spPr>
          <p:txBody>
            <a:bodyPr wrap="none" rtlCol="0">
              <a:spAutoFit/>
            </a:bodyPr>
            <a:lstStyle/>
            <a:p>
              <a:r>
                <a:rPr lang="en-US" altLang="ja-JP" sz="1600">
                  <a:latin typeface="メイリオ" panose="020B0604030504040204" pitchFamily="50" charset="-128"/>
                  <a:ea typeface="メイリオ" panose="020B0604030504040204" pitchFamily="50" charset="-128"/>
                </a:rPr>
                <a:t>4.2.3.2</a:t>
              </a:r>
              <a:r>
                <a:rPr kumimoji="1" lang="en-US" altLang="ja-JP" sz="1600">
                  <a:latin typeface="メイリオ" panose="020B0604030504040204" pitchFamily="50" charset="-128"/>
                  <a:ea typeface="メイリオ" panose="020B0604030504040204" pitchFamily="50" charset="-128"/>
                </a:rPr>
                <a:t> repeated-dose toxicity</a:t>
              </a:r>
              <a:endParaRPr kumimoji="1" lang="ja-JP" altLang="en-US" sz="1600">
                <a:latin typeface="メイリオ" panose="020B0604030504040204" pitchFamily="50" charset="-128"/>
                <a:ea typeface="メイリオ" panose="020B0604030504040204" pitchFamily="50" charset="-128"/>
              </a:endParaRPr>
            </a:p>
          </p:txBody>
        </p:sp>
        <p:sp>
          <p:nvSpPr>
            <p:cNvPr id="44" name="TextBox 38">
              <a:extLst>
                <a:ext uri="{FF2B5EF4-FFF2-40B4-BE49-F238E27FC236}">
                  <a16:creationId xmlns:a16="http://schemas.microsoft.com/office/drawing/2014/main" id="{D287F0E1-7BB3-C691-55AA-50E49551A7E8}"/>
                </a:ext>
              </a:extLst>
            </p:cNvPr>
            <p:cNvSpPr txBox="1"/>
            <p:nvPr/>
          </p:nvSpPr>
          <p:spPr>
            <a:xfrm>
              <a:off x="1090249" y="3416580"/>
              <a:ext cx="1342829"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lang="en-US" altLang="ja-JP" sz="1600" u="sng">
                  <a:solidFill>
                    <a:srgbClr val="0070C0"/>
                  </a:solidFill>
                  <a:latin typeface="メイリオ" panose="020B0604030504040204" pitchFamily="50" charset="-128"/>
                  <a:ea typeface="メイリオ" panose="020B0604030504040204" pitchFamily="50" charset="-128"/>
                </a:rPr>
                <a:t>A</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46" name="TextBox 39">
              <a:extLst>
                <a:ext uri="{FF2B5EF4-FFF2-40B4-BE49-F238E27FC236}">
                  <a16:creationId xmlns:a16="http://schemas.microsoft.com/office/drawing/2014/main" id="{08E5F27B-3A69-AB82-2D2D-A5700E76F279}"/>
                </a:ext>
              </a:extLst>
            </p:cNvPr>
            <p:cNvSpPr txBox="1"/>
            <p:nvPr/>
          </p:nvSpPr>
          <p:spPr>
            <a:xfrm>
              <a:off x="1373332" y="2748762"/>
              <a:ext cx="1512000" cy="288000"/>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grpSp>
      <p:sp>
        <p:nvSpPr>
          <p:cNvPr id="55" name="テキスト ボックス 54">
            <a:extLst>
              <a:ext uri="{FF2B5EF4-FFF2-40B4-BE49-F238E27FC236}">
                <a16:creationId xmlns:a16="http://schemas.microsoft.com/office/drawing/2014/main" id="{28395D9E-B323-4976-4522-243A8A3D56D8}"/>
              </a:ext>
            </a:extLst>
          </p:cNvPr>
          <p:cNvSpPr txBox="1"/>
          <p:nvPr/>
        </p:nvSpPr>
        <p:spPr>
          <a:xfrm>
            <a:off x="576943" y="2828662"/>
            <a:ext cx="11041805" cy="369332"/>
          </a:xfrm>
          <a:prstGeom prst="rect">
            <a:avLst/>
          </a:prstGeom>
          <a:noFill/>
        </p:spPr>
        <p:txBody>
          <a:bodyPr wrap="none" rtlCol="0">
            <a:spAutoFit/>
          </a:bodyPr>
          <a:lstStyle/>
          <a:p>
            <a:pPr algn="l"/>
            <a:r>
              <a:rPr kumimoji="1" lang="ja-JP" altLang="en-US">
                <a:latin typeface="メイリオ" panose="020B0604030504040204" pitchFamily="50" charset="-128"/>
                <a:ea typeface="メイリオ" panose="020B0604030504040204" pitchFamily="50" charset="-128"/>
              </a:rPr>
              <a:t>例）初版でモジュール</a:t>
            </a:r>
            <a:r>
              <a:rPr lang="en-US" altLang="ja-JP">
                <a:latin typeface="メイリオ" panose="020B0604030504040204" pitchFamily="50" charset="-128"/>
                <a:ea typeface="メイリオ" panose="020B0604030504040204" pitchFamily="50" charset="-128"/>
              </a:rPr>
              <a:t>4.2.3.1</a:t>
            </a:r>
            <a:r>
              <a:rPr lang="ja-JP" altLang="en-US">
                <a:latin typeface="メイリオ" panose="020B0604030504040204" pitchFamily="50" charset="-128"/>
                <a:ea typeface="メイリオ" panose="020B0604030504040204" pitchFamily="50" charset="-128"/>
              </a:rPr>
              <a:t>と紐づけて提出した</a:t>
            </a:r>
            <a:r>
              <a:rPr lang="en-US" altLang="ja-JP">
                <a:latin typeface="メイリオ" panose="020B0604030504040204" pitchFamily="50" charset="-128"/>
                <a:ea typeface="メイリオ" panose="020B0604030504040204" pitchFamily="50" charset="-128"/>
              </a:rPr>
              <a:t>Document</a:t>
            </a:r>
            <a:r>
              <a:rPr lang="ja-JP" altLang="en-US">
                <a:latin typeface="メイリオ" panose="020B0604030504040204" pitchFamily="50" charset="-128"/>
                <a:ea typeface="メイリオ" panose="020B0604030504040204" pitchFamily="50" charset="-128"/>
              </a:rPr>
              <a:t>を改訂版のモジュール</a:t>
            </a:r>
            <a:r>
              <a:rPr lang="en-US" altLang="ja-JP">
                <a:latin typeface="メイリオ" panose="020B0604030504040204" pitchFamily="50" charset="-128"/>
                <a:ea typeface="メイリオ" panose="020B0604030504040204" pitchFamily="50" charset="-128"/>
              </a:rPr>
              <a:t>4.2.3.2</a:t>
            </a:r>
            <a:r>
              <a:rPr lang="ja-JP" altLang="en-US">
                <a:latin typeface="メイリオ" panose="020B0604030504040204" pitchFamily="50" charset="-128"/>
                <a:ea typeface="メイリオ" panose="020B0604030504040204" pitchFamily="50" charset="-128"/>
              </a:rPr>
              <a:t>で再利用する</a:t>
            </a: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1835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AFED3B-1CB1-A079-5FA8-B91FDAE34EDA}"/>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.3 eCTD v4.0 XML</a:t>
            </a:r>
            <a:r>
              <a:rPr kumimoji="1" lang="ja-JP" altLang="en-US">
                <a:latin typeface="メイリオ" panose="020B0604030504040204" pitchFamily="50" charset="-128"/>
                <a:ea typeface="メイリオ" panose="020B0604030504040204" pitchFamily="50" charset="-128"/>
              </a:rPr>
              <a:t>メッセージの特徴</a:t>
            </a:r>
            <a:r>
              <a:rPr lang="ja-JP" altLang="en-US">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4/6</a:t>
            </a:r>
            <a:r>
              <a:rPr lang="ja-JP" altLang="en-US">
                <a:latin typeface="メイリオ" panose="020B0604030504040204" pitchFamily="50" charset="-128"/>
                <a:ea typeface="メイリオ" panose="020B0604030504040204" pitchFamily="50" charset="-128"/>
              </a:rPr>
              <a:t>）</a:t>
            </a:r>
            <a:endParaRPr kumimoji="1" lang="ja-JP" altLang="en-US"/>
          </a:p>
        </p:txBody>
      </p:sp>
      <p:sp>
        <p:nvSpPr>
          <p:cNvPr id="4" name="スライド番号プレースホルダー 3">
            <a:extLst>
              <a:ext uri="{FF2B5EF4-FFF2-40B4-BE49-F238E27FC236}">
                <a16:creationId xmlns:a16="http://schemas.microsoft.com/office/drawing/2014/main" id="{4D58C6EE-3F49-D32A-1957-AB9CCB1CAC56}"/>
              </a:ext>
            </a:extLst>
          </p:cNvPr>
          <p:cNvSpPr>
            <a:spLocks noGrp="1"/>
          </p:cNvSpPr>
          <p:nvPr>
            <p:ph type="sldNum" sz="quarter" idx="10"/>
          </p:nvPr>
        </p:nvSpPr>
        <p:spPr/>
        <p:txBody>
          <a:bodyPr/>
          <a:lstStyle/>
          <a:p>
            <a:pPr>
              <a:defRPr/>
            </a:pPr>
            <a:fld id="{0F70095C-F9B4-4C04-ABE4-849D581B05DE}" type="slidenum">
              <a:rPr lang="en-US" altLang="ja-JP" smtClean="0"/>
              <a:pPr>
                <a:defRPr/>
              </a:pPr>
              <a:t>16</a:t>
            </a:fld>
            <a:endParaRPr lang="en-US" altLang="ja-JP"/>
          </a:p>
        </p:txBody>
      </p:sp>
      <p:sp>
        <p:nvSpPr>
          <p:cNvPr id="7" name="フリーフォーム: 図形 6">
            <a:extLst>
              <a:ext uri="{FF2B5EF4-FFF2-40B4-BE49-F238E27FC236}">
                <a16:creationId xmlns:a16="http://schemas.microsoft.com/office/drawing/2014/main" id="{9D5518DB-AE24-CBC1-307E-1BBA095A6D52}"/>
              </a:ext>
            </a:extLst>
          </p:cNvPr>
          <p:cNvSpPr/>
          <p:nvPr/>
        </p:nvSpPr>
        <p:spPr>
          <a:xfrm>
            <a:off x="609599" y="1236154"/>
            <a:ext cx="10972800" cy="1147817"/>
          </a:xfrm>
          <a:custGeom>
            <a:avLst/>
            <a:gdLst>
              <a:gd name="connsiteX0" fmla="*/ 0 w 10664141"/>
              <a:gd name="connsiteY0" fmla="*/ 633763 h 3802500"/>
              <a:gd name="connsiteX1" fmla="*/ 633763 w 10664141"/>
              <a:gd name="connsiteY1" fmla="*/ 0 h 3802500"/>
              <a:gd name="connsiteX2" fmla="*/ 10030378 w 10664141"/>
              <a:gd name="connsiteY2" fmla="*/ 0 h 3802500"/>
              <a:gd name="connsiteX3" fmla="*/ 10664141 w 10664141"/>
              <a:gd name="connsiteY3" fmla="*/ 633763 h 3802500"/>
              <a:gd name="connsiteX4" fmla="*/ 10664141 w 10664141"/>
              <a:gd name="connsiteY4" fmla="*/ 3168737 h 3802500"/>
              <a:gd name="connsiteX5" fmla="*/ 10030378 w 10664141"/>
              <a:gd name="connsiteY5" fmla="*/ 3802500 h 3802500"/>
              <a:gd name="connsiteX6" fmla="*/ 633763 w 10664141"/>
              <a:gd name="connsiteY6" fmla="*/ 3802500 h 3802500"/>
              <a:gd name="connsiteX7" fmla="*/ 0 w 10664141"/>
              <a:gd name="connsiteY7" fmla="*/ 3168737 h 3802500"/>
              <a:gd name="connsiteX8" fmla="*/ 0 w 10664141"/>
              <a:gd name="connsiteY8" fmla="*/ 633763 h 38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141" h="3802500">
                <a:moveTo>
                  <a:pt x="0" y="633763"/>
                </a:moveTo>
                <a:cubicBezTo>
                  <a:pt x="0" y="283745"/>
                  <a:pt x="283745" y="0"/>
                  <a:pt x="633763" y="0"/>
                </a:cubicBezTo>
                <a:lnTo>
                  <a:pt x="10030378" y="0"/>
                </a:lnTo>
                <a:cubicBezTo>
                  <a:pt x="10380396" y="0"/>
                  <a:pt x="10664141" y="283745"/>
                  <a:pt x="10664141" y="633763"/>
                </a:cubicBezTo>
                <a:lnTo>
                  <a:pt x="10664141" y="3168737"/>
                </a:lnTo>
                <a:cubicBezTo>
                  <a:pt x="10664141" y="3518755"/>
                  <a:pt x="10380396" y="3802500"/>
                  <a:pt x="10030378" y="3802500"/>
                </a:cubicBezTo>
                <a:lnTo>
                  <a:pt x="633763" y="3802500"/>
                </a:lnTo>
                <a:cubicBezTo>
                  <a:pt x="283745" y="3802500"/>
                  <a:pt x="0" y="3518755"/>
                  <a:pt x="0" y="3168737"/>
                </a:cubicBezTo>
                <a:lnTo>
                  <a:pt x="0" y="633763"/>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spcFirstLastPara="0" vert="horz" wrap="square" lIns="433273" tIns="433273" rIns="433273" bIns="433273" numCol="1" spcCol="1270" anchor="ctr" anchorCtr="0">
            <a:noAutofit/>
          </a:bodyPr>
          <a:lstStyle/>
          <a:p>
            <a:pPr marL="1076325" lvl="0" indent="-1076325" algn="l" defTabSz="2889250">
              <a:lnSpc>
                <a:spcPct val="90000"/>
              </a:lnSpc>
              <a:spcBef>
                <a:spcPct val="0"/>
              </a:spcBef>
              <a:spcAft>
                <a:spcPct val="35000"/>
              </a:spcAft>
              <a:buNone/>
              <a:tabLst>
                <a:tab pos="1076325" algn="l"/>
              </a:tabLst>
            </a:pPr>
            <a:r>
              <a:rPr kumimoji="1" lang="ja-JP" altLang="en-US" sz="2400" kern="1200">
                <a:latin typeface="メイリオ" panose="020B0604030504040204" pitchFamily="50" charset="-128"/>
                <a:ea typeface="メイリオ" panose="020B0604030504040204" pitchFamily="50" charset="-128"/>
              </a:rPr>
              <a:t>特徴</a:t>
            </a:r>
            <a:r>
              <a:rPr kumimoji="1" lang="en-US" altLang="ja-JP" sz="2400" kern="1200">
                <a:latin typeface="メイリオ" panose="020B0604030504040204" pitchFamily="50" charset="-128"/>
                <a:ea typeface="メイリオ" panose="020B0604030504040204" pitchFamily="50" charset="-128"/>
              </a:rPr>
              <a:t>4</a:t>
            </a:r>
            <a:r>
              <a:rPr kumimoji="1" lang="ja-JP" altLang="en-US" sz="2400" kern="1200">
                <a:latin typeface="メイリオ" panose="020B0604030504040204" pitchFamily="50" charset="-128"/>
                <a:ea typeface="メイリオ" panose="020B0604030504040204" pitchFamily="50" charset="-128"/>
              </a:rPr>
              <a:t>：「</a:t>
            </a:r>
            <a:r>
              <a:rPr kumimoji="1" lang="en-US" altLang="ja-JP" sz="2400" kern="1200">
                <a:latin typeface="メイリオ" panose="020B0604030504040204" pitchFamily="50" charset="-128"/>
                <a:ea typeface="メイリオ" panose="020B0604030504040204" pitchFamily="50" charset="-128"/>
              </a:rPr>
              <a:t>Document</a:t>
            </a:r>
            <a:r>
              <a:rPr kumimoji="1" lang="ja-JP" altLang="en-US" sz="2400" kern="1200">
                <a:latin typeface="メイリオ" panose="020B0604030504040204" pitchFamily="50" charset="-128"/>
                <a:ea typeface="メイリオ" panose="020B0604030504040204" pitchFamily="50" charset="-128"/>
              </a:rPr>
              <a:t>」，「</a:t>
            </a:r>
            <a:r>
              <a:rPr kumimoji="1" lang="en-US" altLang="ja-JP" sz="2400" kern="1200">
                <a:latin typeface="メイリオ" panose="020B0604030504040204" pitchFamily="50" charset="-128"/>
                <a:ea typeface="メイリオ" panose="020B0604030504040204" pitchFamily="50" charset="-128"/>
              </a:rPr>
              <a:t>Context of Use</a:t>
            </a:r>
            <a:r>
              <a:rPr kumimoji="1" lang="ja-JP" altLang="en-US" sz="2400" kern="1200">
                <a:latin typeface="メイリオ" panose="020B0604030504040204" pitchFamily="50" charset="-128"/>
                <a:ea typeface="メイリオ" panose="020B0604030504040204" pitchFamily="50" charset="-128"/>
              </a:rPr>
              <a:t>」等のパーツごとに一意の識別子（</a:t>
            </a:r>
            <a:r>
              <a:rPr kumimoji="1" lang="en-US" altLang="ja-JP" sz="2400" kern="1200">
                <a:latin typeface="メイリオ" panose="020B0604030504040204" pitchFamily="50" charset="-128"/>
                <a:ea typeface="メイリオ" panose="020B0604030504040204" pitchFamily="50" charset="-128"/>
              </a:rPr>
              <a:t>ID</a:t>
            </a:r>
            <a:r>
              <a:rPr kumimoji="1" lang="ja-JP" altLang="en-US" sz="2400" kern="1200">
                <a:latin typeface="メイリオ" panose="020B0604030504040204" pitchFamily="50" charset="-128"/>
                <a:ea typeface="メイリオ" panose="020B0604030504040204" pitchFamily="50" charset="-128"/>
              </a:rPr>
              <a:t>）を割り当て，当該情報を特定できるようにした</a:t>
            </a:r>
          </a:p>
        </p:txBody>
      </p:sp>
      <p:sp>
        <p:nvSpPr>
          <p:cNvPr id="10" name="コンテンツ プレースホルダー 9">
            <a:extLst>
              <a:ext uri="{FF2B5EF4-FFF2-40B4-BE49-F238E27FC236}">
                <a16:creationId xmlns:a16="http://schemas.microsoft.com/office/drawing/2014/main" id="{4240BC36-FAE9-7114-526D-0F1ABFA19392}"/>
              </a:ext>
            </a:extLst>
          </p:cNvPr>
          <p:cNvSpPr>
            <a:spLocks noGrp="1"/>
          </p:cNvSpPr>
          <p:nvPr>
            <p:ph idx="1"/>
          </p:nvPr>
        </p:nvSpPr>
        <p:spPr>
          <a:xfrm>
            <a:off x="609600" y="2492829"/>
            <a:ext cx="10972800" cy="2548856"/>
          </a:xfrm>
        </p:spPr>
        <p:txBody>
          <a:bodyPr/>
          <a:lstStyle/>
          <a:p>
            <a:pPr marL="400050"/>
            <a:r>
              <a:rPr lang="en-US" altLang="ja-JP" sz="2000" b="0">
                <a:latin typeface="メイリオ" panose="020B0604030504040204" pitchFamily="50" charset="-128"/>
                <a:ea typeface="メイリオ" panose="020B0604030504040204" pitchFamily="50" charset="-128"/>
              </a:rPr>
              <a:t>ID</a:t>
            </a:r>
            <a:r>
              <a:rPr lang="ja-JP" altLang="en-US" sz="2000" b="0">
                <a:latin typeface="メイリオ" panose="020B0604030504040204" pitchFamily="50" charset="-128"/>
                <a:ea typeface="メイリオ" panose="020B0604030504040204" pitchFamily="50" charset="-128"/>
              </a:rPr>
              <a:t>には</a:t>
            </a:r>
            <a:r>
              <a:rPr lang="en-US" altLang="ja-JP" sz="2000" b="0">
                <a:latin typeface="メイリオ" panose="020B0604030504040204" pitchFamily="50" charset="-128"/>
                <a:ea typeface="メイリオ" panose="020B0604030504040204" pitchFamily="50" charset="-128"/>
              </a:rPr>
              <a:t>UUID</a:t>
            </a:r>
            <a:r>
              <a:rPr lang="ja-JP" altLang="en-US" sz="2000" b="0">
                <a:latin typeface="メイリオ" panose="020B0604030504040204" pitchFamily="50" charset="-128"/>
                <a:ea typeface="メイリオ" panose="020B0604030504040204" pitchFamily="50" charset="-128"/>
              </a:rPr>
              <a:t>を使用する。</a:t>
            </a:r>
            <a:r>
              <a:rPr lang="en-US" altLang="ja-JP" sz="2000" b="0">
                <a:latin typeface="メイリオ" panose="020B0604030504040204" pitchFamily="50" charset="-128"/>
                <a:ea typeface="メイリオ" panose="020B0604030504040204" pitchFamily="50" charset="-128"/>
              </a:rPr>
              <a:t>UUID</a:t>
            </a:r>
            <a:r>
              <a:rPr lang="ja-JP" altLang="en-US" sz="2000" b="0">
                <a:latin typeface="メイリオ" panose="020B0604030504040204" pitchFamily="50" charset="-128"/>
                <a:ea typeface="メイリオ" panose="020B0604030504040204" pitchFamily="50" charset="-128"/>
              </a:rPr>
              <a:t>は全世界で一意となるように設計された識別子である</a:t>
            </a:r>
            <a:endParaRPr lang="en-US" altLang="ja-JP" sz="2000" b="0">
              <a:latin typeface="メイリオ" panose="020B0604030504040204" pitchFamily="50" charset="-128"/>
              <a:ea typeface="メイリオ" panose="020B0604030504040204" pitchFamily="50" charset="-128"/>
            </a:endParaRPr>
          </a:p>
          <a:p>
            <a:pPr marL="800100" lvl="1"/>
            <a:r>
              <a:rPr lang="en-US" altLang="ja-JP" sz="1800" b="0">
                <a:latin typeface="メイリオ" panose="020B0604030504040204" pitchFamily="50" charset="-128"/>
                <a:ea typeface="メイリオ" panose="020B0604030504040204" pitchFamily="50" charset="-128"/>
              </a:rPr>
              <a:t>UUID</a:t>
            </a:r>
            <a:r>
              <a:rPr lang="ja-JP" altLang="en-US" sz="1800" b="0">
                <a:latin typeface="メイリオ" panose="020B0604030504040204" pitchFamily="50" charset="-128"/>
                <a:ea typeface="メイリオ" panose="020B0604030504040204" pitchFamily="50" charset="-128"/>
              </a:rPr>
              <a:t>は</a:t>
            </a:r>
            <a:r>
              <a:rPr lang="en-US" altLang="ja-JP" sz="1800" b="0">
                <a:latin typeface="メイリオ" panose="020B0604030504040204" pitchFamily="50" charset="-128"/>
                <a:ea typeface="メイリオ" panose="020B0604030504040204" pitchFamily="50" charset="-128"/>
              </a:rPr>
              <a:t>32</a:t>
            </a:r>
            <a:r>
              <a:rPr lang="ja-JP" altLang="en-US" sz="1800" b="0">
                <a:latin typeface="メイリオ" panose="020B0604030504040204" pitchFamily="50" charset="-128"/>
                <a:ea typeface="メイリオ" panose="020B0604030504040204" pitchFamily="50" charset="-128"/>
              </a:rPr>
              <a:t>桁の英数字と </a:t>
            </a:r>
            <a:r>
              <a:rPr lang="en-US" altLang="ja-JP" sz="1800" b="0">
                <a:latin typeface="メイリオ" panose="020B0604030504040204" pitchFamily="50" charset="-128"/>
                <a:ea typeface="メイリオ" panose="020B0604030504040204" pitchFamily="50" charset="-128"/>
              </a:rPr>
              <a:t>4</a:t>
            </a:r>
            <a:r>
              <a:rPr lang="ja-JP" altLang="en-US" sz="1800" b="0">
                <a:latin typeface="メイリオ" panose="020B0604030504040204" pitchFamily="50" charset="-128"/>
                <a:ea typeface="メイリオ" panose="020B0604030504040204" pitchFamily="50" charset="-128"/>
              </a:rPr>
              <a:t>つのハイフンで表現される</a:t>
            </a:r>
            <a:endParaRPr lang="en-US" altLang="ja-JP" sz="1800" b="0">
              <a:latin typeface="メイリオ" panose="020B0604030504040204" pitchFamily="50" charset="-128"/>
              <a:ea typeface="メイリオ" panose="020B0604030504040204" pitchFamily="50" charset="-128"/>
            </a:endParaRPr>
          </a:p>
          <a:p>
            <a:pPr marL="800100" lvl="1"/>
            <a:r>
              <a:rPr lang="en-US" altLang="ja-JP" sz="1800" b="0">
                <a:latin typeface="メイリオ" panose="020B0604030504040204" pitchFamily="50" charset="-128"/>
                <a:ea typeface="メイリオ" panose="020B0604030504040204" pitchFamily="50" charset="-128"/>
              </a:rPr>
              <a:t>ID</a:t>
            </a:r>
            <a:r>
              <a:rPr lang="ja-JP" altLang="en-US" sz="1800" b="0">
                <a:latin typeface="メイリオ" panose="020B0604030504040204" pitchFamily="50" charset="-128"/>
                <a:ea typeface="メイリオ" panose="020B0604030504040204" pitchFamily="50" charset="-128"/>
              </a:rPr>
              <a:t>は申請者にて生成・発番する。一般的に，</a:t>
            </a:r>
            <a:r>
              <a:rPr lang="en-US" altLang="ja-JP" sz="1800" b="0">
                <a:latin typeface="メイリオ" panose="020B0604030504040204" pitchFamily="50" charset="-128"/>
                <a:ea typeface="メイリオ" panose="020B0604030504040204" pitchFamily="50" charset="-128"/>
              </a:rPr>
              <a:t>eCTD</a:t>
            </a:r>
            <a:r>
              <a:rPr lang="ja-JP" altLang="en-US" sz="1800" b="0">
                <a:latin typeface="メイリオ" panose="020B0604030504040204" pitchFamily="50" charset="-128"/>
                <a:ea typeface="メイリオ" panose="020B0604030504040204" pitchFamily="50" charset="-128"/>
              </a:rPr>
              <a:t>編纂システム等で自動生成できる</a:t>
            </a:r>
          </a:p>
        </p:txBody>
      </p:sp>
      <p:sp>
        <p:nvSpPr>
          <p:cNvPr id="14" name="テキスト ボックス 13">
            <a:extLst>
              <a:ext uri="{FF2B5EF4-FFF2-40B4-BE49-F238E27FC236}">
                <a16:creationId xmlns:a16="http://schemas.microsoft.com/office/drawing/2014/main" id="{AD06D963-B7D4-E984-07E5-9EC4AC61EBED}"/>
              </a:ext>
            </a:extLst>
          </p:cNvPr>
          <p:cNvSpPr txBox="1"/>
          <p:nvPr/>
        </p:nvSpPr>
        <p:spPr>
          <a:xfrm>
            <a:off x="2068024" y="3974085"/>
            <a:ext cx="7881519" cy="2369880"/>
          </a:xfrm>
          <a:prstGeom prst="rect">
            <a:avLst/>
          </a:prstGeom>
          <a:noFill/>
        </p:spPr>
        <p:txBody>
          <a:bodyPr wrap="square">
            <a:spAutoFit/>
          </a:bodyPr>
          <a:lstStyle/>
          <a:p>
            <a:r>
              <a:rPr lang="ja-JP" altLang="en-US" sz="2000" b="1">
                <a:solidFill>
                  <a:srgbClr val="4472C4"/>
                </a:solidFill>
                <a:latin typeface="メイリオ" panose="020B0604030504040204" pitchFamily="50" charset="-128"/>
                <a:ea typeface="メイリオ" panose="020B0604030504040204" pitchFamily="50" charset="-128"/>
              </a:rPr>
              <a:t>主な</a:t>
            </a:r>
            <a:r>
              <a:rPr lang="en-US" altLang="ja-JP" sz="2000" b="1">
                <a:solidFill>
                  <a:srgbClr val="4472C4"/>
                </a:solidFill>
                <a:latin typeface="メイリオ" panose="020B0604030504040204" pitchFamily="50" charset="-128"/>
                <a:ea typeface="メイリオ" panose="020B0604030504040204" pitchFamily="50" charset="-128"/>
              </a:rPr>
              <a:t>ID</a:t>
            </a:r>
            <a:r>
              <a:rPr lang="ja-JP" altLang="en-US" sz="2000" b="1">
                <a:solidFill>
                  <a:srgbClr val="4472C4"/>
                </a:solidFill>
                <a:latin typeface="メイリオ" panose="020B0604030504040204" pitchFamily="50" charset="-128"/>
                <a:ea typeface="メイリオ" panose="020B0604030504040204" pitchFamily="50" charset="-128"/>
              </a:rPr>
              <a:t>の使用例</a:t>
            </a:r>
            <a:endParaRPr lang="en-US" altLang="ja-JP" sz="2000" b="1">
              <a:solidFill>
                <a:srgbClr val="4472C4"/>
              </a:solidFill>
              <a:latin typeface="メイリオ" panose="020B0604030504040204" pitchFamily="50" charset="-128"/>
              <a:ea typeface="メイリオ" panose="020B0604030504040204" pitchFamily="50" charset="-128"/>
            </a:endParaRPr>
          </a:p>
          <a:p>
            <a:pPr marL="719138" lvl="1" indent="-261938">
              <a:lnSpc>
                <a:spcPct val="150000"/>
              </a:lnSpc>
              <a:buFont typeface="Wingdings" panose="05000000000000000000" pitchFamily="2" charset="2"/>
              <a:buChar char="Ø"/>
            </a:pPr>
            <a:r>
              <a:rPr lang="en-US" altLang="ja-JP" err="1">
                <a:latin typeface="メイリオ" panose="020B0604030504040204" pitchFamily="50" charset="-128"/>
                <a:ea typeface="メイリオ" panose="020B0604030504040204" pitchFamily="50" charset="-128"/>
              </a:rPr>
              <a:t>CoU</a:t>
            </a:r>
            <a:r>
              <a:rPr lang="ja-JP" altLang="en-US">
                <a:latin typeface="メイリオ" panose="020B0604030504040204" pitchFamily="50" charset="-128"/>
                <a:ea typeface="メイリオ" panose="020B0604030504040204" pitchFamily="50" charset="-128"/>
              </a:rPr>
              <a:t>と</a:t>
            </a:r>
            <a:r>
              <a:rPr lang="en-US" altLang="ja-JP">
                <a:latin typeface="メイリオ" panose="020B0604030504040204" pitchFamily="50" charset="-128"/>
                <a:ea typeface="メイリオ" panose="020B0604030504040204" pitchFamily="50" charset="-128"/>
              </a:rPr>
              <a:t>Document</a:t>
            </a:r>
            <a:r>
              <a:rPr lang="ja-JP" altLang="en-US">
                <a:latin typeface="メイリオ" panose="020B0604030504040204" pitchFamily="50" charset="-128"/>
                <a:ea typeface="メイリオ" panose="020B0604030504040204" pitchFamily="50" charset="-128"/>
              </a:rPr>
              <a:t>の紐付け</a:t>
            </a:r>
            <a:endParaRPr lang="en-US" altLang="ja-JP">
              <a:latin typeface="メイリオ" panose="020B0604030504040204" pitchFamily="50" charset="-128"/>
              <a:ea typeface="メイリオ" panose="020B0604030504040204" pitchFamily="50" charset="-128"/>
            </a:endParaRPr>
          </a:p>
          <a:p>
            <a:pPr marL="719138" lvl="1" indent="-261938">
              <a:lnSpc>
                <a:spcPct val="150000"/>
              </a:lnSpc>
              <a:buFont typeface="Wingdings" panose="05000000000000000000" pitchFamily="2" charset="2"/>
              <a:buChar char="Ø"/>
            </a:pPr>
            <a:r>
              <a:rPr lang="en-US" altLang="ja-JP">
                <a:latin typeface="メイリオ" panose="020B0604030504040204" pitchFamily="50" charset="-128"/>
                <a:ea typeface="メイリオ" panose="020B0604030504040204" pitchFamily="50" charset="-128"/>
              </a:rPr>
              <a:t>Document</a:t>
            </a:r>
            <a:r>
              <a:rPr lang="ja-JP" altLang="en-US">
                <a:latin typeface="メイリオ" panose="020B0604030504040204" pitchFamily="50" charset="-128"/>
                <a:ea typeface="メイリオ" panose="020B0604030504040204" pitchFamily="50" charset="-128"/>
              </a:rPr>
              <a:t>の再利用</a:t>
            </a:r>
            <a:endParaRPr lang="en-US" altLang="ja-JP">
              <a:latin typeface="メイリオ" panose="020B0604030504040204" pitchFamily="50" charset="-128"/>
              <a:ea typeface="メイリオ" panose="020B0604030504040204" pitchFamily="50" charset="-128"/>
            </a:endParaRPr>
          </a:p>
          <a:p>
            <a:pPr marL="719138" lvl="1" indent="-261938">
              <a:lnSpc>
                <a:spcPct val="150000"/>
              </a:lnSpc>
              <a:buFont typeface="Wingdings" panose="05000000000000000000" pitchFamily="2" charset="2"/>
              <a:buChar char="Ø"/>
            </a:pPr>
            <a:r>
              <a:rPr kumimoji="1" lang="ja-JP" altLang="en-US">
                <a:latin typeface="メイリオ" panose="020B0604030504040204" pitchFamily="50" charset="-128"/>
                <a:ea typeface="メイリオ" panose="020B0604030504040204" pitchFamily="50" charset="-128"/>
              </a:rPr>
              <a:t>（ライフサイクル管理時の）差し換え・削除対象の特定</a:t>
            </a:r>
            <a:endParaRPr kumimoji="1" lang="en-US" altLang="ja-JP">
              <a:latin typeface="メイリオ" panose="020B0604030504040204" pitchFamily="50" charset="-128"/>
              <a:ea typeface="メイリオ" panose="020B0604030504040204" pitchFamily="50" charset="-128"/>
            </a:endParaRPr>
          </a:p>
          <a:p>
            <a:pPr marL="719138" lvl="1" indent="-261938">
              <a:lnSpc>
                <a:spcPct val="150000"/>
              </a:lnSpc>
              <a:buFont typeface="Wingdings" panose="05000000000000000000" pitchFamily="2" charset="2"/>
              <a:buChar char="Ø"/>
            </a:pPr>
            <a:r>
              <a:rPr kumimoji="1" lang="ja-JP" altLang="en-US">
                <a:latin typeface="メイリオ" panose="020B0604030504040204" pitchFamily="50" charset="-128"/>
                <a:ea typeface="メイリオ" panose="020B0604030504040204" pitchFamily="50" charset="-128"/>
              </a:rPr>
              <a:t>同申請に属する提出（</a:t>
            </a:r>
            <a:r>
              <a:rPr kumimoji="1" lang="en-US" altLang="ja-JP">
                <a:latin typeface="メイリオ" panose="020B0604030504040204" pitchFamily="50" charset="-128"/>
                <a:ea typeface="メイリオ" panose="020B0604030504040204" pitchFamily="50" charset="-128"/>
              </a:rPr>
              <a:t>Submission Unit</a:t>
            </a:r>
            <a:r>
              <a:rPr kumimoji="1" lang="ja-JP" altLang="en-US">
                <a:latin typeface="メイリオ" panose="020B0604030504040204" pitchFamily="50" charset="-128"/>
                <a:ea typeface="メイリオ" panose="020B0604030504040204" pitchFamily="50" charset="-128"/>
              </a:rPr>
              <a:t>）の特定</a:t>
            </a:r>
            <a:endParaRPr kumimoji="1" lang="en-US" altLang="ja-JP">
              <a:latin typeface="メイリオ" panose="020B0604030504040204" pitchFamily="50" charset="-128"/>
              <a:ea typeface="メイリオ" panose="020B0604030504040204" pitchFamily="50" charset="-128"/>
            </a:endParaRPr>
          </a:p>
          <a:p>
            <a:pPr lvl="1">
              <a:buFont typeface="Wingdings" panose="05000000000000000000" pitchFamily="2" charset="2"/>
              <a:buChar char="Ø"/>
            </a:pPr>
            <a:endParaRPr kumimoji="1" lang="ja-JP" altLang="en-US" sz="20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230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82139BA3-7C0C-A5C2-69E5-E04117834A90}"/>
              </a:ext>
            </a:extLst>
          </p:cNvPr>
          <p:cNvPicPr>
            <a:picLocks noChangeAspect="1"/>
          </p:cNvPicPr>
          <p:nvPr/>
        </p:nvPicPr>
        <p:blipFill>
          <a:blip r:embed="rId2"/>
          <a:stretch>
            <a:fillRect/>
          </a:stretch>
        </p:blipFill>
        <p:spPr>
          <a:xfrm>
            <a:off x="970391" y="3682342"/>
            <a:ext cx="4487306" cy="1205545"/>
          </a:xfrm>
          <a:prstGeom prst="rect">
            <a:avLst/>
          </a:prstGeom>
        </p:spPr>
      </p:pic>
      <p:sp>
        <p:nvSpPr>
          <p:cNvPr id="2" name="タイトル 1">
            <a:extLst>
              <a:ext uri="{FF2B5EF4-FFF2-40B4-BE49-F238E27FC236}">
                <a16:creationId xmlns:a16="http://schemas.microsoft.com/office/drawing/2014/main" id="{E2729338-B679-31BC-4C11-68E20B0EEEE7}"/>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.3 eCTD v4.0 XML</a:t>
            </a:r>
            <a:r>
              <a:rPr kumimoji="1" lang="ja-JP" altLang="en-US">
                <a:latin typeface="メイリオ" panose="020B0604030504040204" pitchFamily="50" charset="-128"/>
                <a:ea typeface="メイリオ" panose="020B0604030504040204" pitchFamily="50" charset="-128"/>
              </a:rPr>
              <a:t>メッセージの特徴</a:t>
            </a:r>
            <a:r>
              <a:rPr lang="ja-JP" altLang="en-US">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5/6</a:t>
            </a:r>
            <a:r>
              <a:rPr lang="ja-JP" altLang="en-US">
                <a:latin typeface="メイリオ" panose="020B0604030504040204" pitchFamily="50" charset="-128"/>
                <a:ea typeface="メイリオ" panose="020B0604030504040204" pitchFamily="50" charset="-128"/>
              </a:rPr>
              <a:t>）</a:t>
            </a:r>
            <a:endParaRPr kumimoji="1" lang="ja-JP" altLang="en-US"/>
          </a:p>
        </p:txBody>
      </p:sp>
      <p:sp>
        <p:nvSpPr>
          <p:cNvPr id="3" name="コンテンツ プレースホルダー 2">
            <a:extLst>
              <a:ext uri="{FF2B5EF4-FFF2-40B4-BE49-F238E27FC236}">
                <a16:creationId xmlns:a16="http://schemas.microsoft.com/office/drawing/2014/main" id="{8F00CE09-3413-AD2F-7002-C5B0309A2026}"/>
              </a:ext>
            </a:extLst>
          </p:cNvPr>
          <p:cNvSpPr>
            <a:spLocks noGrp="1"/>
          </p:cNvSpPr>
          <p:nvPr>
            <p:ph idx="1"/>
          </p:nvPr>
        </p:nvSpPr>
        <p:spPr>
          <a:xfrm>
            <a:off x="609600" y="1268413"/>
            <a:ext cx="5576636" cy="5256212"/>
          </a:xfrm>
        </p:spPr>
        <p:txBody>
          <a:bodyPr/>
          <a:lstStyle/>
          <a:p>
            <a:pPr marL="0" indent="0">
              <a:buNone/>
            </a:pPr>
            <a:r>
              <a:rPr kumimoji="1" lang="ja-JP" altLang="en-US" sz="2400" b="0" kern="100">
                <a:latin typeface="メイリオ" panose="020B0604030504040204" pitchFamily="50" charset="-128"/>
                <a:ea typeface="メイリオ" panose="020B0604030504040204" pitchFamily="50" charset="-128"/>
                <a:cs typeface="Courier New" panose="02070309020205020404" pitchFamily="49" charset="0"/>
              </a:rPr>
              <a:t>（特徴</a:t>
            </a:r>
            <a:r>
              <a:rPr kumimoji="1" lang="en-US" altLang="ja-JP" sz="2400" b="0" kern="100">
                <a:latin typeface="メイリオ" panose="020B0604030504040204" pitchFamily="50" charset="-128"/>
                <a:ea typeface="メイリオ" panose="020B0604030504040204" pitchFamily="50" charset="-128"/>
                <a:cs typeface="Courier New" panose="02070309020205020404" pitchFamily="49" charset="0"/>
              </a:rPr>
              <a:t>4</a:t>
            </a:r>
            <a:r>
              <a:rPr kumimoji="1" lang="ja-JP" altLang="en-US" sz="2400" b="0" kern="100">
                <a:latin typeface="メイリオ" panose="020B0604030504040204" pitchFamily="50" charset="-128"/>
                <a:ea typeface="メイリオ" panose="020B0604030504040204" pitchFamily="50" charset="-128"/>
                <a:cs typeface="Courier New" panose="02070309020205020404" pitchFamily="49" charset="0"/>
              </a:rPr>
              <a:t>の続き）</a:t>
            </a:r>
            <a:endParaRPr kumimoji="1" lang="en-US" altLang="ja-JP" sz="2400" b="0" kern="100">
              <a:latin typeface="メイリオ" panose="020B0604030504040204" pitchFamily="50" charset="-128"/>
              <a:ea typeface="メイリオ" panose="020B0604030504040204" pitchFamily="50" charset="-128"/>
              <a:cs typeface="Courier New" panose="02070309020205020404" pitchFamily="49" charset="0"/>
            </a:endParaRPr>
          </a:p>
          <a:p>
            <a:pPr marL="0" indent="0">
              <a:buNone/>
            </a:pPr>
            <a:r>
              <a:rPr kumimoji="1" lang="ja-JP" altLang="en-US" sz="2400" b="0" u="sng" kern="100">
                <a:solidFill>
                  <a:srgbClr val="FF0000"/>
                </a:solidFill>
                <a:latin typeface="メイリオ" panose="020B0604030504040204" pitchFamily="50" charset="-128"/>
                <a:ea typeface="メイリオ" panose="020B0604030504040204" pitchFamily="50" charset="-128"/>
                <a:cs typeface="Courier New" panose="02070309020205020404" pitchFamily="49" charset="0"/>
              </a:rPr>
              <a:t>赤字</a:t>
            </a:r>
            <a:r>
              <a:rPr kumimoji="1" lang="ja-JP" altLang="en-US" sz="2400" b="0" kern="100">
                <a:latin typeface="メイリオ" panose="020B0604030504040204" pitchFamily="50" charset="-128"/>
                <a:ea typeface="メイリオ" panose="020B0604030504040204" pitchFamily="50" charset="-128"/>
                <a:cs typeface="Courier New" panose="02070309020205020404" pitchFamily="49" charset="0"/>
              </a:rPr>
              <a:t>の</a:t>
            </a:r>
            <a:r>
              <a:rPr lang="ja-JP" altLang="en-US" sz="2400" b="0" kern="100">
                <a:latin typeface="メイリオ" panose="020B0604030504040204" pitchFamily="50" charset="-128"/>
                <a:ea typeface="メイリオ" panose="020B0604030504040204" pitchFamily="50" charset="-128"/>
                <a:cs typeface="Courier New" panose="02070309020205020404" pitchFamily="49" charset="0"/>
              </a:rPr>
              <a:t>パーツ</a:t>
            </a:r>
            <a:r>
              <a:rPr kumimoji="1" lang="ja-JP" altLang="en-US" sz="2400" b="0" kern="100">
                <a:latin typeface="メイリオ" panose="020B0604030504040204" pitchFamily="50" charset="-128"/>
                <a:ea typeface="メイリオ" panose="020B0604030504040204" pitchFamily="50" charset="-128"/>
                <a:cs typeface="Courier New" panose="02070309020205020404" pitchFamily="49" charset="0"/>
              </a:rPr>
              <a:t>に対して</a:t>
            </a:r>
            <a:r>
              <a:rPr kumimoji="1" lang="en-US" altLang="ja-JP" sz="2400" b="0" kern="100">
                <a:latin typeface="メイリオ" panose="020B0604030504040204" pitchFamily="50" charset="-128"/>
                <a:ea typeface="メイリオ" panose="020B0604030504040204" pitchFamily="50" charset="-128"/>
                <a:cs typeface="Courier New" panose="02070309020205020404" pitchFamily="49" charset="0"/>
              </a:rPr>
              <a:t>ID</a:t>
            </a:r>
            <a:r>
              <a:rPr kumimoji="1" lang="ja-JP" altLang="en-US" sz="2400" b="0" kern="100">
                <a:latin typeface="メイリオ" panose="020B0604030504040204" pitchFamily="50" charset="-128"/>
                <a:ea typeface="メイリオ" panose="020B0604030504040204" pitchFamily="50" charset="-128"/>
                <a:cs typeface="Courier New" panose="02070309020205020404" pitchFamily="49" charset="0"/>
              </a:rPr>
              <a:t>が</a:t>
            </a:r>
            <a:br>
              <a:rPr kumimoji="1" lang="en-US" altLang="ja-JP" sz="2400" b="0" kern="100">
                <a:latin typeface="メイリオ" panose="020B0604030504040204" pitchFamily="50" charset="-128"/>
                <a:ea typeface="メイリオ" panose="020B0604030504040204" pitchFamily="50" charset="-128"/>
                <a:cs typeface="Courier New" panose="02070309020205020404" pitchFamily="49" charset="0"/>
              </a:rPr>
            </a:br>
            <a:r>
              <a:rPr kumimoji="1" lang="ja-JP" altLang="en-US" sz="2400" b="0" kern="100">
                <a:latin typeface="メイリオ" panose="020B0604030504040204" pitchFamily="50" charset="-128"/>
                <a:ea typeface="メイリオ" panose="020B0604030504040204" pitchFamily="50" charset="-128"/>
                <a:cs typeface="Courier New" panose="02070309020205020404" pitchFamily="49" charset="0"/>
              </a:rPr>
              <a:t>割り当てられる</a:t>
            </a:r>
            <a:endParaRPr kumimoji="1" lang="en-US" altLang="ja-JP" sz="2400" b="0" kern="100">
              <a:latin typeface="メイリオ" panose="020B0604030504040204" pitchFamily="50" charset="-128"/>
              <a:ea typeface="メイリオ" panose="020B0604030504040204" pitchFamily="50" charset="-128"/>
              <a:cs typeface="Courier New" panose="02070309020205020404" pitchFamily="49" charset="0"/>
            </a:endParaRPr>
          </a:p>
        </p:txBody>
      </p:sp>
      <p:sp>
        <p:nvSpPr>
          <p:cNvPr id="4" name="スライド番号プレースホルダー 3">
            <a:extLst>
              <a:ext uri="{FF2B5EF4-FFF2-40B4-BE49-F238E27FC236}">
                <a16:creationId xmlns:a16="http://schemas.microsoft.com/office/drawing/2014/main" id="{7F8B2BC9-BF91-63F8-5B83-82097425E8B4}"/>
              </a:ext>
            </a:extLst>
          </p:cNvPr>
          <p:cNvSpPr>
            <a:spLocks noGrp="1"/>
          </p:cNvSpPr>
          <p:nvPr>
            <p:ph type="sldNum" sz="quarter" idx="10"/>
          </p:nvPr>
        </p:nvSpPr>
        <p:spPr/>
        <p:txBody>
          <a:bodyPr/>
          <a:lstStyle/>
          <a:p>
            <a:pPr>
              <a:defRPr/>
            </a:pPr>
            <a:fld id="{0F70095C-F9B4-4C04-ABE4-849D581B05DE}" type="slidenum">
              <a:rPr lang="en-US" altLang="ja-JP" smtClean="0"/>
              <a:pPr>
                <a:defRPr/>
              </a:pPr>
              <a:t>17</a:t>
            </a:fld>
            <a:endParaRPr lang="en-US" altLang="ja-JP"/>
          </a:p>
        </p:txBody>
      </p:sp>
      <p:sp>
        <p:nvSpPr>
          <p:cNvPr id="14" name="正方形/長方形 13">
            <a:extLst>
              <a:ext uri="{FF2B5EF4-FFF2-40B4-BE49-F238E27FC236}">
                <a16:creationId xmlns:a16="http://schemas.microsoft.com/office/drawing/2014/main" id="{2A04A911-BD8A-2BFF-6DEC-C8AD478AA564}"/>
              </a:ext>
            </a:extLst>
          </p:cNvPr>
          <p:cNvSpPr/>
          <p:nvPr/>
        </p:nvSpPr>
        <p:spPr bwMode="auto">
          <a:xfrm>
            <a:off x="1987361" y="3765448"/>
            <a:ext cx="3079630" cy="298005"/>
          </a:xfrm>
          <a:prstGeom prst="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30BBFA4-DF19-F3AF-9383-11B43FCF002E}"/>
              </a:ext>
            </a:extLst>
          </p:cNvPr>
          <p:cNvSpPr/>
          <p:nvPr/>
        </p:nvSpPr>
        <p:spPr bwMode="auto">
          <a:xfrm>
            <a:off x="2369441" y="4550860"/>
            <a:ext cx="2892672" cy="226737"/>
          </a:xfrm>
          <a:prstGeom prst="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C9D6CBDA-41DF-E500-1F01-74ECF5422BAA}"/>
              </a:ext>
            </a:extLst>
          </p:cNvPr>
          <p:cNvSpPr txBox="1"/>
          <p:nvPr/>
        </p:nvSpPr>
        <p:spPr>
          <a:xfrm>
            <a:off x="2900748" y="3451371"/>
            <a:ext cx="1446230" cy="338554"/>
          </a:xfrm>
          <a:prstGeom prst="rect">
            <a:avLst/>
          </a:prstGeom>
          <a:noFill/>
        </p:spPr>
        <p:txBody>
          <a:bodyPr wrap="none" rtlCol="0">
            <a:spAutoFit/>
          </a:bodyPr>
          <a:lstStyle/>
          <a:p>
            <a:r>
              <a:rPr kumimoji="1" lang="en-US" altLang="ja-JP" sz="1600" err="1">
                <a:solidFill>
                  <a:srgbClr val="FF0000"/>
                </a:solidFill>
                <a:latin typeface="メイリオ" panose="020B0604030504040204" pitchFamily="50" charset="-128"/>
                <a:ea typeface="メイリオ" panose="020B0604030504040204" pitchFamily="50" charset="-128"/>
              </a:rPr>
              <a:t>CoU</a:t>
            </a:r>
            <a:r>
              <a:rPr kumimoji="1" lang="ja-JP" altLang="en-US" sz="1600">
                <a:solidFill>
                  <a:srgbClr val="FF0000"/>
                </a:solidFill>
                <a:latin typeface="メイリオ" panose="020B0604030504040204" pitchFamily="50" charset="-128"/>
                <a:ea typeface="メイリオ" panose="020B0604030504040204" pitchFamily="50" charset="-128"/>
              </a:rPr>
              <a:t>自体の</a:t>
            </a:r>
            <a:r>
              <a:rPr kumimoji="1" lang="en-US" altLang="ja-JP" sz="1600">
                <a:solidFill>
                  <a:srgbClr val="FF0000"/>
                </a:solidFill>
                <a:latin typeface="メイリオ" panose="020B0604030504040204" pitchFamily="50" charset="-128"/>
                <a:ea typeface="メイリオ" panose="020B0604030504040204" pitchFamily="50" charset="-128"/>
              </a:rPr>
              <a:t>ID</a:t>
            </a:r>
            <a:endParaRPr kumimoji="1" lang="ja-JP" altLang="en-US" sz="1600">
              <a:solidFill>
                <a:srgbClr val="FF0000"/>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0C1018EB-6C49-E902-7722-47479E3A131B}"/>
              </a:ext>
            </a:extLst>
          </p:cNvPr>
          <p:cNvSpPr txBox="1"/>
          <p:nvPr/>
        </p:nvSpPr>
        <p:spPr>
          <a:xfrm>
            <a:off x="2052553" y="4848389"/>
            <a:ext cx="3294492" cy="338554"/>
          </a:xfrm>
          <a:prstGeom prst="rect">
            <a:avLst/>
          </a:prstGeom>
          <a:noFill/>
        </p:spPr>
        <p:txBody>
          <a:bodyPr wrap="none" rtlCol="0">
            <a:spAutoFit/>
          </a:bodyPr>
          <a:lstStyle/>
          <a:p>
            <a:r>
              <a:rPr kumimoji="1" lang="en-US" altLang="ja-JP" sz="1600" err="1">
                <a:solidFill>
                  <a:srgbClr val="FF0000"/>
                </a:solidFill>
                <a:latin typeface="メイリオ" panose="020B0604030504040204" pitchFamily="50" charset="-128"/>
                <a:ea typeface="メイリオ" panose="020B0604030504040204" pitchFamily="50" charset="-128"/>
              </a:rPr>
              <a:t>CoU</a:t>
            </a:r>
            <a:r>
              <a:rPr lang="ja-JP" altLang="en-US" sz="1600">
                <a:solidFill>
                  <a:srgbClr val="FF0000"/>
                </a:solidFill>
                <a:latin typeface="メイリオ" panose="020B0604030504040204" pitchFamily="50" charset="-128"/>
                <a:ea typeface="メイリオ" panose="020B0604030504040204" pitchFamily="50" charset="-128"/>
              </a:rPr>
              <a:t>から参照する</a:t>
            </a:r>
            <a:r>
              <a:rPr lang="en-US" altLang="ja-JP" sz="1600">
                <a:solidFill>
                  <a:srgbClr val="FF0000"/>
                </a:solidFill>
                <a:latin typeface="メイリオ" panose="020B0604030504040204" pitchFamily="50" charset="-128"/>
                <a:ea typeface="メイリオ" panose="020B0604030504040204" pitchFamily="50" charset="-128"/>
              </a:rPr>
              <a:t>Document</a:t>
            </a:r>
            <a:r>
              <a:rPr lang="ja-JP" altLang="en-US" sz="1600">
                <a:solidFill>
                  <a:srgbClr val="FF0000"/>
                </a:solidFill>
                <a:latin typeface="メイリオ" panose="020B0604030504040204" pitchFamily="50" charset="-128"/>
                <a:ea typeface="メイリオ" panose="020B0604030504040204" pitchFamily="50" charset="-128"/>
              </a:rPr>
              <a:t>の</a:t>
            </a:r>
            <a:r>
              <a:rPr kumimoji="1" lang="en-US" altLang="ja-JP" sz="1600">
                <a:solidFill>
                  <a:srgbClr val="FF0000"/>
                </a:solidFill>
                <a:latin typeface="メイリオ" panose="020B0604030504040204" pitchFamily="50" charset="-128"/>
                <a:ea typeface="メイリオ" panose="020B0604030504040204" pitchFamily="50" charset="-128"/>
              </a:rPr>
              <a:t>ID</a:t>
            </a:r>
            <a:endParaRPr kumimoji="1" lang="ja-JP" altLang="en-US" sz="1600">
              <a:solidFill>
                <a:srgbClr val="FF0000"/>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B0BD3858-8CCA-7DF0-8309-9E96ED65BCF5}"/>
              </a:ext>
            </a:extLst>
          </p:cNvPr>
          <p:cNvSpPr/>
          <p:nvPr/>
        </p:nvSpPr>
        <p:spPr bwMode="auto">
          <a:xfrm>
            <a:off x="6199569" y="1268413"/>
            <a:ext cx="5220000" cy="5291941"/>
          </a:xfrm>
          <a:prstGeom prst="roundRect">
            <a:avLst>
              <a:gd name="adj" fmla="val 9961"/>
            </a:avLst>
          </a:prstGeom>
          <a:solidFill>
            <a:srgbClr val="F5CBE8"/>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r>
              <a:rPr lang="en-US" altLang="ja-JP" u="sng">
                <a:solidFill>
                  <a:srgbClr val="FF0000"/>
                </a:solidFill>
                <a:latin typeface="メイリオ" panose="020B0604030504040204" pitchFamily="50" charset="-128"/>
                <a:ea typeface="メイリオ" panose="020B0604030504040204" pitchFamily="50" charset="-128"/>
              </a:rPr>
              <a:t>Submission Unit</a:t>
            </a:r>
          </a:p>
          <a:p>
            <a:pPr marL="452438" lvl="1" indent="-182563">
              <a:buFont typeface="Arial" panose="020B0604020202020204" pitchFamily="34" charset="0"/>
              <a:buChar char="•"/>
            </a:pPr>
            <a:r>
              <a:rPr lang="en-US" altLang="ja-JP">
                <a:latin typeface="メイリオ" panose="020B0604030504040204" pitchFamily="50" charset="-128"/>
                <a:ea typeface="メイリオ" panose="020B0604030504040204" pitchFamily="50" charset="-128"/>
              </a:rPr>
              <a:t>Sequence Number</a:t>
            </a:r>
          </a:p>
          <a:p>
            <a:pPr marL="452438" lvl="1" indent="-182563">
              <a:buFont typeface="Arial" panose="020B0604020202020204" pitchFamily="34" charset="0"/>
              <a:buChar char="•"/>
            </a:pPr>
            <a:r>
              <a:rPr lang="en-US" altLang="ja-JP">
                <a:latin typeface="メイリオ" panose="020B0604030504040204" pitchFamily="50" charset="-128"/>
                <a:ea typeface="メイリオ" panose="020B0604030504040204" pitchFamily="50" charset="-128"/>
              </a:rPr>
              <a:t>JP Category Event</a:t>
            </a:r>
          </a:p>
          <a:p>
            <a:pPr marL="452438" lvl="1" indent="-182563">
              <a:buFont typeface="Arial" panose="020B0604020202020204" pitchFamily="34" charset="0"/>
              <a:buChar char="•"/>
            </a:pPr>
            <a:r>
              <a:rPr lang="en-US" altLang="ja-JP">
                <a:latin typeface="メイリオ" panose="020B0604030504040204" pitchFamily="50" charset="-128"/>
                <a:ea typeface="メイリオ" panose="020B0604030504040204" pitchFamily="50" charset="-128"/>
              </a:rPr>
              <a:t>JP Initial Submission Type</a:t>
            </a:r>
          </a:p>
          <a:p>
            <a:pPr marL="452438" lvl="1" indent="-182563">
              <a:buFont typeface="Arial" panose="020B0604020202020204" pitchFamily="34" charset="0"/>
              <a:buChar char="•"/>
            </a:pPr>
            <a:r>
              <a:rPr lang="en-US" altLang="ja-JP">
                <a:latin typeface="メイリオ" panose="020B0604030504040204" pitchFamily="50" charset="-128"/>
                <a:ea typeface="メイリオ" panose="020B0604030504040204" pitchFamily="50" charset="-128"/>
              </a:rPr>
              <a:t>Priority Number</a:t>
            </a:r>
          </a:p>
          <a:p>
            <a:pPr marL="452438" lvl="1" indent="-182563">
              <a:buFont typeface="Arial" panose="020B0604020202020204" pitchFamily="34" charset="0"/>
              <a:buChar char="•"/>
            </a:pPr>
            <a:r>
              <a:rPr lang="en-US" altLang="ja-JP" u="sng">
                <a:solidFill>
                  <a:srgbClr val="FF0000"/>
                </a:solidFill>
                <a:latin typeface="メイリオ" panose="020B0604030504040204" pitchFamily="50" charset="-128"/>
                <a:ea typeface="メイリオ" panose="020B0604030504040204" pitchFamily="50" charset="-128"/>
              </a:rPr>
              <a:t>Context of Use</a:t>
            </a:r>
          </a:p>
          <a:p>
            <a:pPr marL="909638" lvl="2" indent="-182563">
              <a:buFont typeface="Arial" panose="020B0604020202020204" pitchFamily="34" charset="0"/>
              <a:buChar char="•"/>
            </a:pPr>
            <a:r>
              <a:rPr lang="en-US" altLang="ja-JP">
                <a:latin typeface="メイリオ" panose="020B0604030504040204" pitchFamily="50" charset="-128"/>
                <a:ea typeface="メイリオ" panose="020B0604030504040204" pitchFamily="50" charset="-128"/>
              </a:rPr>
              <a:t>Keyword</a:t>
            </a:r>
          </a:p>
        </p:txBody>
      </p:sp>
      <p:sp>
        <p:nvSpPr>
          <p:cNvPr id="6" name="四角形: 角を丸くする 5">
            <a:extLst>
              <a:ext uri="{FF2B5EF4-FFF2-40B4-BE49-F238E27FC236}">
                <a16:creationId xmlns:a16="http://schemas.microsoft.com/office/drawing/2014/main" id="{A7793E1E-E13A-0E8A-4DDD-2A3E1CC9CC32}"/>
              </a:ext>
            </a:extLst>
          </p:cNvPr>
          <p:cNvSpPr/>
          <p:nvPr/>
        </p:nvSpPr>
        <p:spPr bwMode="auto">
          <a:xfrm>
            <a:off x="6384196" y="3581524"/>
            <a:ext cx="4837413" cy="2878223"/>
          </a:xfrm>
          <a:prstGeom prst="roundRect">
            <a:avLst>
              <a:gd name="adj" fmla="val 9961"/>
            </a:avLst>
          </a:prstGeom>
          <a:solidFill>
            <a:srgbClr val="FBEFC5"/>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sng" strike="noStrike" cap="none" normalizeH="0" baseline="0">
                <a:ln>
                  <a:noFill/>
                </a:ln>
                <a:solidFill>
                  <a:srgbClr val="FF0000"/>
                </a:solidFill>
                <a:effectLst/>
                <a:latin typeface="メイリオ" panose="020B0604030504040204" pitchFamily="50" charset="-128"/>
                <a:ea typeface="メイリオ" panose="020B0604030504040204" pitchFamily="50" charset="-128"/>
              </a:rPr>
              <a:t>Submission</a:t>
            </a:r>
          </a:p>
          <a:p>
            <a:pPr marL="452438" lvl="1" indent="-182563">
              <a:buFont typeface="Arial" panose="020B0604020202020204" pitchFamily="34" charset="0"/>
              <a:buChar char="•"/>
            </a:pPr>
            <a:r>
              <a:rPr lang="en-US" altLang="ja-JP">
                <a:latin typeface="メイリオ" panose="020B0604030504040204" pitchFamily="50" charset="-128"/>
                <a:ea typeface="メイリオ" panose="020B0604030504040204" pitchFamily="50" charset="-128"/>
              </a:rPr>
              <a:t>JP Submission Code</a:t>
            </a:r>
          </a:p>
          <a:p>
            <a:pPr marL="452438" lvl="1" indent="-182563">
              <a:buFont typeface="Arial" panose="020B0604020202020204" pitchFamily="34" charset="0"/>
              <a:buChar char="•"/>
            </a:pPr>
            <a:r>
              <a:rPr lang="en-US" altLang="ja-JP">
                <a:latin typeface="メイリオ" panose="020B0604030504040204" pitchFamily="50" charset="-128"/>
                <a:ea typeface="メイリオ" panose="020B0604030504040204" pitchFamily="50" charset="-128"/>
              </a:rPr>
              <a:t>eCTD</a:t>
            </a:r>
            <a:r>
              <a:rPr lang="ja-JP" altLang="en-US">
                <a:latin typeface="メイリオ" panose="020B0604030504040204" pitchFamily="50" charset="-128"/>
                <a:ea typeface="メイリオ" panose="020B0604030504040204" pitchFamily="50" charset="-128"/>
              </a:rPr>
              <a:t>受付番号</a:t>
            </a:r>
            <a:endParaRPr lang="en-US" altLang="ja-JP">
              <a:latin typeface="メイリオ" panose="020B0604030504040204" pitchFamily="50" charset="-128"/>
              <a:ea typeface="メイリオ" panose="020B0604030504040204" pitchFamily="50" charset="-128"/>
            </a:endParaRPr>
          </a:p>
          <a:p>
            <a:pPr marL="452438" lvl="1" indent="-182563">
              <a:buFont typeface="Arial" panose="020B0604020202020204" pitchFamily="34" charset="0"/>
              <a:buChar char="•"/>
            </a:pPr>
            <a:r>
              <a:rPr lang="en-US" altLang="ja-JP" u="sng">
                <a:solidFill>
                  <a:srgbClr val="FF0000"/>
                </a:solidFill>
                <a:latin typeface="メイリオ" panose="020B0604030504040204" pitchFamily="50" charset="-128"/>
                <a:ea typeface="メイリオ" panose="020B0604030504040204" pitchFamily="50" charset="-128"/>
              </a:rPr>
              <a:t>Review</a:t>
            </a:r>
            <a:endParaRPr kumimoji="1" lang="en-US" altLang="ja-JP" b="0" i="0" u="sng" strike="noStrike" cap="none" normalizeH="0" baseline="0">
              <a:ln>
                <a:noFill/>
              </a:ln>
              <a:solidFill>
                <a:srgbClr val="FF0000"/>
              </a:solidFill>
              <a:effectLst/>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D66ECAD-3F15-EA30-4D31-11884A88DC7D}"/>
              </a:ext>
            </a:extLst>
          </p:cNvPr>
          <p:cNvSpPr/>
          <p:nvPr/>
        </p:nvSpPr>
        <p:spPr bwMode="auto">
          <a:xfrm>
            <a:off x="6547053" y="4898697"/>
            <a:ext cx="4454638" cy="1417784"/>
          </a:xfrm>
          <a:prstGeom prst="roundRect">
            <a:avLst>
              <a:gd name="adj" fmla="val 9961"/>
            </a:avLst>
          </a:prstGeom>
          <a:solidFill>
            <a:srgbClr val="BBE0E3"/>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u="sng">
                <a:solidFill>
                  <a:srgbClr val="FF0000"/>
                </a:solidFill>
                <a:latin typeface="メイリオ" panose="020B0604030504040204" pitchFamily="50" charset="-128"/>
                <a:ea typeface="メイリオ" panose="020B0604030504040204" pitchFamily="50" charset="-128"/>
              </a:rPr>
              <a:t>Application</a:t>
            </a:r>
            <a:endParaRPr kumimoji="1" lang="en-US" altLang="ja-JP" sz="1800" b="0" i="0" u="sng" strike="noStrike" cap="none" normalizeH="0" baseline="0">
              <a:ln>
                <a:noFill/>
              </a:ln>
              <a:solidFill>
                <a:srgbClr val="FF0000"/>
              </a:solidFill>
              <a:effectLst/>
              <a:latin typeface="メイリオ" panose="020B0604030504040204" pitchFamily="50" charset="-128"/>
              <a:ea typeface="メイリオ" panose="020B0604030504040204" pitchFamily="50" charset="-128"/>
            </a:endParaRPr>
          </a:p>
          <a:p>
            <a:pPr marL="452438" lvl="1" indent="-182563">
              <a:buFont typeface="Arial" panose="020B0604020202020204" pitchFamily="34" charset="0"/>
              <a:buChar char="•"/>
            </a:pPr>
            <a:r>
              <a:rPr kumimoji="1" lang="en-US" altLang="ja-JP" b="0" i="0" u="sng" strike="noStrike" cap="none" normalizeH="0" baseline="0">
                <a:ln>
                  <a:noFill/>
                </a:ln>
                <a:solidFill>
                  <a:srgbClr val="FF0000"/>
                </a:solidFill>
                <a:effectLst/>
                <a:latin typeface="メイリオ" panose="020B0604030504040204" pitchFamily="50" charset="-128"/>
                <a:ea typeface="メイリオ" panose="020B0604030504040204" pitchFamily="50" charset="-128"/>
              </a:rPr>
              <a:t>Document</a:t>
            </a:r>
          </a:p>
          <a:p>
            <a:pPr marL="452438" lvl="1" indent="-182563">
              <a:buFont typeface="Arial" panose="020B0604020202020204" pitchFamily="34" charset="0"/>
              <a:buChar char="•"/>
            </a:pPr>
            <a:r>
              <a:rPr lang="en-US" altLang="ja-JP">
                <a:latin typeface="メイリオ" panose="020B0604030504040204" pitchFamily="50" charset="-128"/>
                <a:ea typeface="メイリオ" panose="020B0604030504040204" pitchFamily="50" charset="-128"/>
              </a:rPr>
              <a:t>Keyword Definition</a:t>
            </a:r>
          </a:p>
          <a:p>
            <a:pPr marL="452438" lvl="1" indent="-182563">
              <a:buFont typeface="Arial" panose="020B0604020202020204" pitchFamily="34" charset="0"/>
              <a:buChar char="•"/>
            </a:pPr>
            <a:r>
              <a:rPr kumimoji="1" lang="en-US" altLang="ja-JP" b="0" i="0" u="none" strike="noStrike" cap="none" normalizeH="0" baseline="0">
                <a:ln>
                  <a:noFill/>
                </a:ln>
                <a:effectLst/>
                <a:latin typeface="メイリオ" panose="020B0604030504040204" pitchFamily="50" charset="-128"/>
                <a:ea typeface="メイリオ" panose="020B0604030504040204" pitchFamily="50" charset="-128"/>
              </a:rPr>
              <a:t>App</a:t>
            </a:r>
            <a:r>
              <a:rPr lang="en-US" altLang="ja-JP">
                <a:latin typeface="メイリオ" panose="020B0604030504040204" pitchFamily="50" charset="-128"/>
                <a:ea typeface="メイリオ" panose="020B0604030504040204" pitchFamily="50" charset="-128"/>
              </a:rPr>
              <a:t>lication Reference</a:t>
            </a:r>
            <a:endParaRPr kumimoji="1" lang="en-US" altLang="ja-JP" b="0" i="0" u="none" strike="noStrike" cap="none" normalizeH="0" baseline="0">
              <a:ln>
                <a:noFill/>
              </a:ln>
              <a:effectLst/>
              <a:latin typeface="メイリオ" panose="020B0604030504040204" pitchFamily="50" charset="-128"/>
              <a:ea typeface="メイリオ" panose="020B0604030504040204" pitchFamily="50" charset="-128"/>
            </a:endParaRPr>
          </a:p>
        </p:txBody>
      </p:sp>
      <p:sp>
        <p:nvSpPr>
          <p:cNvPr id="8" name="吹き出し: 線 7">
            <a:extLst>
              <a:ext uri="{FF2B5EF4-FFF2-40B4-BE49-F238E27FC236}">
                <a16:creationId xmlns:a16="http://schemas.microsoft.com/office/drawing/2014/main" id="{B60C2648-3A70-4170-71F5-EBA2CC576B02}"/>
              </a:ext>
            </a:extLst>
          </p:cNvPr>
          <p:cNvSpPr/>
          <p:nvPr/>
        </p:nvSpPr>
        <p:spPr bwMode="auto">
          <a:xfrm>
            <a:off x="772431" y="2901353"/>
            <a:ext cx="4894215" cy="2540479"/>
          </a:xfrm>
          <a:prstGeom prst="borderCallout1">
            <a:avLst>
              <a:gd name="adj1" fmla="val 29990"/>
              <a:gd name="adj2" fmla="val 100761"/>
              <a:gd name="adj3" fmla="val 3519"/>
              <a:gd name="adj4" fmla="val 120742"/>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2000">
                <a:latin typeface="メイリオ" panose="020B0604030504040204" pitchFamily="50" charset="-128"/>
                <a:ea typeface="メイリオ" panose="020B0604030504040204" pitchFamily="50" charset="-128"/>
              </a:rPr>
              <a:t>Context of Use</a:t>
            </a:r>
            <a:r>
              <a:rPr lang="ja-JP" altLang="en-US" sz="2000">
                <a:latin typeface="メイリオ" panose="020B0604030504040204" pitchFamily="50" charset="-128"/>
                <a:ea typeface="メイリオ" panose="020B0604030504040204" pitchFamily="50" charset="-128"/>
              </a:rPr>
              <a:t>に登場する</a:t>
            </a:r>
            <a:r>
              <a:rPr lang="en-US" altLang="ja-JP" sz="2000">
                <a:latin typeface="メイリオ" panose="020B0604030504040204" pitchFamily="50" charset="-128"/>
                <a:ea typeface="メイリオ" panose="020B0604030504040204" pitchFamily="50" charset="-128"/>
              </a:rPr>
              <a:t>ID</a:t>
            </a:r>
            <a:endParaRPr lang="ja-JP" altLang="en-US" sz="20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605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AFED3B-1CB1-A079-5FA8-B91FDAE34EDA}"/>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.3 eCTD v4.0 XML</a:t>
            </a:r>
            <a:r>
              <a:rPr kumimoji="1" lang="ja-JP" altLang="en-US">
                <a:latin typeface="メイリオ" panose="020B0604030504040204" pitchFamily="50" charset="-128"/>
                <a:ea typeface="メイリオ" panose="020B0604030504040204" pitchFamily="50" charset="-128"/>
              </a:rPr>
              <a:t>メッセージの特徴</a:t>
            </a:r>
            <a:r>
              <a:rPr lang="ja-JP" altLang="en-US">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6/6</a:t>
            </a:r>
            <a:r>
              <a:rPr lang="ja-JP" altLang="en-US">
                <a:latin typeface="メイリオ" panose="020B0604030504040204" pitchFamily="50" charset="-128"/>
                <a:ea typeface="メイリオ" panose="020B0604030504040204" pitchFamily="50" charset="-128"/>
              </a:rPr>
              <a:t>）</a:t>
            </a:r>
            <a:endParaRPr kumimoji="1" lang="ja-JP" altLang="en-US"/>
          </a:p>
        </p:txBody>
      </p:sp>
      <p:sp>
        <p:nvSpPr>
          <p:cNvPr id="4" name="スライド番号プレースホルダー 3">
            <a:extLst>
              <a:ext uri="{FF2B5EF4-FFF2-40B4-BE49-F238E27FC236}">
                <a16:creationId xmlns:a16="http://schemas.microsoft.com/office/drawing/2014/main" id="{4D58C6EE-3F49-D32A-1957-AB9CCB1CAC56}"/>
              </a:ext>
            </a:extLst>
          </p:cNvPr>
          <p:cNvSpPr>
            <a:spLocks noGrp="1"/>
          </p:cNvSpPr>
          <p:nvPr>
            <p:ph type="sldNum" sz="quarter" idx="10"/>
          </p:nvPr>
        </p:nvSpPr>
        <p:spPr/>
        <p:txBody>
          <a:bodyPr/>
          <a:lstStyle/>
          <a:p>
            <a:pPr>
              <a:defRPr/>
            </a:pPr>
            <a:fld id="{0F70095C-F9B4-4C04-ABE4-849D581B05DE}" type="slidenum">
              <a:rPr lang="en-US" altLang="ja-JP" smtClean="0"/>
              <a:pPr>
                <a:defRPr/>
              </a:pPr>
              <a:t>18</a:t>
            </a:fld>
            <a:endParaRPr lang="en-US" altLang="ja-JP"/>
          </a:p>
        </p:txBody>
      </p:sp>
      <p:sp>
        <p:nvSpPr>
          <p:cNvPr id="7" name="フリーフォーム: 図形 6">
            <a:extLst>
              <a:ext uri="{FF2B5EF4-FFF2-40B4-BE49-F238E27FC236}">
                <a16:creationId xmlns:a16="http://schemas.microsoft.com/office/drawing/2014/main" id="{9D5518DB-AE24-CBC1-307E-1BBA095A6D52}"/>
              </a:ext>
            </a:extLst>
          </p:cNvPr>
          <p:cNvSpPr/>
          <p:nvPr/>
        </p:nvSpPr>
        <p:spPr>
          <a:xfrm>
            <a:off x="609599" y="1236154"/>
            <a:ext cx="10972800" cy="1359264"/>
          </a:xfrm>
          <a:custGeom>
            <a:avLst/>
            <a:gdLst>
              <a:gd name="connsiteX0" fmla="*/ 0 w 10664141"/>
              <a:gd name="connsiteY0" fmla="*/ 633763 h 3802500"/>
              <a:gd name="connsiteX1" fmla="*/ 633763 w 10664141"/>
              <a:gd name="connsiteY1" fmla="*/ 0 h 3802500"/>
              <a:gd name="connsiteX2" fmla="*/ 10030378 w 10664141"/>
              <a:gd name="connsiteY2" fmla="*/ 0 h 3802500"/>
              <a:gd name="connsiteX3" fmla="*/ 10664141 w 10664141"/>
              <a:gd name="connsiteY3" fmla="*/ 633763 h 3802500"/>
              <a:gd name="connsiteX4" fmla="*/ 10664141 w 10664141"/>
              <a:gd name="connsiteY4" fmla="*/ 3168737 h 3802500"/>
              <a:gd name="connsiteX5" fmla="*/ 10030378 w 10664141"/>
              <a:gd name="connsiteY5" fmla="*/ 3802500 h 3802500"/>
              <a:gd name="connsiteX6" fmla="*/ 633763 w 10664141"/>
              <a:gd name="connsiteY6" fmla="*/ 3802500 h 3802500"/>
              <a:gd name="connsiteX7" fmla="*/ 0 w 10664141"/>
              <a:gd name="connsiteY7" fmla="*/ 3168737 h 3802500"/>
              <a:gd name="connsiteX8" fmla="*/ 0 w 10664141"/>
              <a:gd name="connsiteY8" fmla="*/ 633763 h 38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141" h="3802500">
                <a:moveTo>
                  <a:pt x="0" y="633763"/>
                </a:moveTo>
                <a:cubicBezTo>
                  <a:pt x="0" y="283745"/>
                  <a:pt x="283745" y="0"/>
                  <a:pt x="633763" y="0"/>
                </a:cubicBezTo>
                <a:lnTo>
                  <a:pt x="10030378" y="0"/>
                </a:lnTo>
                <a:cubicBezTo>
                  <a:pt x="10380396" y="0"/>
                  <a:pt x="10664141" y="283745"/>
                  <a:pt x="10664141" y="633763"/>
                </a:cubicBezTo>
                <a:lnTo>
                  <a:pt x="10664141" y="3168737"/>
                </a:lnTo>
                <a:cubicBezTo>
                  <a:pt x="10664141" y="3518755"/>
                  <a:pt x="10380396" y="3802500"/>
                  <a:pt x="10030378" y="3802500"/>
                </a:cubicBezTo>
                <a:lnTo>
                  <a:pt x="633763" y="3802500"/>
                </a:lnTo>
                <a:cubicBezTo>
                  <a:pt x="283745" y="3802500"/>
                  <a:pt x="0" y="3518755"/>
                  <a:pt x="0" y="3168737"/>
                </a:cubicBezTo>
                <a:lnTo>
                  <a:pt x="0" y="633763"/>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spcFirstLastPara="0" vert="horz" wrap="square" lIns="433273" tIns="433273" rIns="433273" bIns="433273" numCol="1" spcCol="1270" anchor="ctr" anchorCtr="0">
            <a:noAutofit/>
          </a:bodyPr>
          <a:lstStyle/>
          <a:p>
            <a:pPr marL="1076325" lvl="0" indent="-1076325" algn="l" defTabSz="2889250">
              <a:lnSpc>
                <a:spcPct val="90000"/>
              </a:lnSpc>
              <a:spcBef>
                <a:spcPct val="0"/>
              </a:spcBef>
              <a:spcAft>
                <a:spcPct val="35000"/>
              </a:spcAft>
              <a:buNone/>
              <a:tabLst>
                <a:tab pos="1076325" algn="l"/>
              </a:tabLst>
            </a:pPr>
            <a:r>
              <a:rPr kumimoji="1" lang="ja-JP" altLang="en-US" sz="2400" kern="1200">
                <a:latin typeface="メイリオ" panose="020B0604030504040204" pitchFamily="50" charset="-128"/>
                <a:ea typeface="メイリオ" panose="020B0604030504040204" pitchFamily="50" charset="-128"/>
              </a:rPr>
              <a:t>特徴</a:t>
            </a:r>
            <a:r>
              <a:rPr kumimoji="1" lang="en-US" altLang="ja-JP" sz="2400" kern="1200">
                <a:latin typeface="メイリオ" panose="020B0604030504040204" pitchFamily="50" charset="-128"/>
                <a:ea typeface="メイリオ" panose="020B0604030504040204" pitchFamily="50" charset="-128"/>
              </a:rPr>
              <a:t>5</a:t>
            </a:r>
            <a:r>
              <a:rPr kumimoji="1" lang="ja-JP" altLang="en-US" sz="2400" kern="1200">
                <a:latin typeface="メイリオ" panose="020B0604030504040204" pitchFamily="50" charset="-128"/>
                <a:ea typeface="メイリオ" panose="020B0604030504040204" pitchFamily="50" charset="-128"/>
              </a:rPr>
              <a:t>：コンテキスト・ グループという考え方を導入し，</a:t>
            </a:r>
            <a:r>
              <a:rPr kumimoji="1" lang="en-US" altLang="ja-JP" sz="2400" kern="1200">
                <a:latin typeface="メイリオ" panose="020B0604030504040204" pitchFamily="50" charset="-128"/>
                <a:ea typeface="メイリオ" panose="020B0604030504040204" pitchFamily="50" charset="-128"/>
              </a:rPr>
              <a:t>CTD</a:t>
            </a:r>
            <a:r>
              <a:rPr kumimoji="1" lang="ja-JP" altLang="en-US" sz="2400" kern="1200">
                <a:latin typeface="メイリオ" panose="020B0604030504040204" pitchFamily="50" charset="-128"/>
                <a:ea typeface="メイリオ" panose="020B0604030504040204" pitchFamily="50" charset="-128"/>
              </a:rPr>
              <a:t>見出しより詳細なレベルでの提出資料のグループ化を可能にした</a:t>
            </a:r>
            <a:endParaRPr kumimoji="1" lang="en-US" altLang="ja-JP" sz="2400" kern="1200">
              <a:latin typeface="メイリオ" panose="020B0604030504040204" pitchFamily="50" charset="-128"/>
              <a:ea typeface="メイリオ" panose="020B0604030504040204" pitchFamily="50" charset="-128"/>
            </a:endParaRPr>
          </a:p>
        </p:txBody>
      </p:sp>
      <p:sp>
        <p:nvSpPr>
          <p:cNvPr id="10" name="コンテンツ プレースホルダー 9">
            <a:extLst>
              <a:ext uri="{FF2B5EF4-FFF2-40B4-BE49-F238E27FC236}">
                <a16:creationId xmlns:a16="http://schemas.microsoft.com/office/drawing/2014/main" id="{4240BC36-FAE9-7114-526D-0F1ABFA19392}"/>
              </a:ext>
            </a:extLst>
          </p:cNvPr>
          <p:cNvSpPr>
            <a:spLocks noGrp="1"/>
          </p:cNvSpPr>
          <p:nvPr>
            <p:ph idx="1"/>
          </p:nvPr>
        </p:nvSpPr>
        <p:spPr>
          <a:xfrm>
            <a:off x="609600" y="2742209"/>
            <a:ext cx="10972800" cy="2548856"/>
          </a:xfrm>
        </p:spPr>
        <p:txBody>
          <a:bodyPr/>
          <a:lstStyle/>
          <a:p>
            <a:pPr marL="400050"/>
            <a:r>
              <a:rPr lang="ja-JP" altLang="en-US" sz="2000" b="0">
                <a:latin typeface="メイリオ" panose="020B0604030504040204" pitchFamily="50" charset="-128"/>
                <a:ea typeface="メイリオ" panose="020B0604030504040204" pitchFamily="50" charset="-128"/>
              </a:rPr>
              <a:t>コンテキスト・ グループは，同一</a:t>
            </a:r>
            <a:r>
              <a:rPr lang="en-US" altLang="ja-JP" sz="2000" b="0">
                <a:latin typeface="メイリオ" panose="020B0604030504040204" pitchFamily="50" charset="-128"/>
                <a:ea typeface="メイリオ" panose="020B0604030504040204" pitchFamily="50" charset="-128"/>
              </a:rPr>
              <a:t>CTD</a:t>
            </a:r>
            <a:r>
              <a:rPr lang="ja-JP" altLang="en-US" sz="2000" b="0">
                <a:latin typeface="メイリオ" panose="020B0604030504040204" pitchFamily="50" charset="-128"/>
                <a:ea typeface="メイリオ" panose="020B0604030504040204" pitchFamily="50" charset="-128"/>
              </a:rPr>
              <a:t>見出しに紐づく申請情報の，より詳細な分類を提供する（例：非臨床試験の動物種による分類など）</a:t>
            </a:r>
          </a:p>
        </p:txBody>
      </p:sp>
      <p:sp>
        <p:nvSpPr>
          <p:cNvPr id="3" name="テキスト ボックス 2">
            <a:extLst>
              <a:ext uri="{FF2B5EF4-FFF2-40B4-BE49-F238E27FC236}">
                <a16:creationId xmlns:a16="http://schemas.microsoft.com/office/drawing/2014/main" id="{00688E25-E4DE-38B4-ECB2-ECF1C5EDD07F}"/>
              </a:ext>
            </a:extLst>
          </p:cNvPr>
          <p:cNvSpPr txBox="1"/>
          <p:nvPr/>
        </p:nvSpPr>
        <p:spPr>
          <a:xfrm>
            <a:off x="646253" y="3968233"/>
            <a:ext cx="10850571"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r>
              <a:rPr lang="ja-JP" altLang="en-US" sz="2000" dirty="0">
                <a:latin typeface="メイリオ" panose="020B0604030504040204" pitchFamily="50" charset="-128"/>
                <a:ea typeface="メイリオ" panose="020B0604030504040204" pitchFamily="50" charset="-128"/>
              </a:rPr>
              <a:t>本資材の「</a:t>
            </a:r>
            <a:r>
              <a:rPr lang="en-US" altLang="ja-JP" sz="2000" b="0" dirty="0">
                <a:latin typeface="メイリオ" panose="020B0604030504040204" pitchFamily="50" charset="-128"/>
                <a:ea typeface="メイリオ" panose="020B0604030504040204" pitchFamily="50" charset="-128"/>
              </a:rPr>
              <a:t>2.4  </a:t>
            </a:r>
            <a:r>
              <a:rPr lang="ja-JP" altLang="en-US" sz="2000" b="0" dirty="0">
                <a:latin typeface="メイリオ" panose="020B0604030504040204" pitchFamily="50" charset="-128"/>
                <a:ea typeface="メイリオ" panose="020B0604030504040204" pitchFamily="50" charset="-128"/>
              </a:rPr>
              <a:t>コンテキスト・グループ」にて詳細に解説する</a:t>
            </a:r>
            <a:endParaRPr lang="en-US" altLang="ja-JP" sz="20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0721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1850B3-0A9B-CEDA-CC83-27AD27B1FACC}"/>
              </a:ext>
            </a:extLst>
          </p:cNvPr>
          <p:cNvSpPr>
            <a:spLocks noGrp="1"/>
          </p:cNvSpPr>
          <p:nvPr>
            <p:ph type="title"/>
          </p:nvPr>
        </p:nvSpPr>
        <p:spPr>
          <a:xfrm>
            <a:off x="609600" y="188913"/>
            <a:ext cx="11347938" cy="792162"/>
          </a:xfrm>
        </p:spPr>
        <p:txBody>
          <a:bodyPr/>
          <a:lstStyle/>
          <a:p>
            <a:r>
              <a:rPr lang="en-US" altLang="ja-JP">
                <a:latin typeface="メイリオ" panose="020B0604030504040204" pitchFamily="50" charset="-128"/>
                <a:ea typeface="メイリオ" panose="020B0604030504040204" pitchFamily="50" charset="-128"/>
              </a:rPr>
              <a:t>1.4 XML</a:t>
            </a:r>
            <a:r>
              <a:rPr lang="ja-JP" altLang="en-US">
                <a:latin typeface="メイリオ" panose="020B0604030504040204" pitchFamily="50" charset="-128"/>
                <a:ea typeface="メイリオ" panose="020B0604030504040204" pitchFamily="50" charset="-128"/>
              </a:rPr>
              <a:t>メッセージを</a:t>
            </a:r>
            <a:r>
              <a:rPr kumimoji="1" lang="ja-JP" altLang="en-US" sz="2800" b="1">
                <a:latin typeface="メイリオ" panose="020B0604030504040204" pitchFamily="50" charset="-128"/>
                <a:ea typeface="メイリオ" panose="020B0604030504040204" pitchFamily="50" charset="-128"/>
              </a:rPr>
              <a:t>構成</a:t>
            </a:r>
            <a:r>
              <a:rPr lang="ja-JP" altLang="en-US">
                <a:latin typeface="メイリオ" panose="020B0604030504040204" pitchFamily="50" charset="-128"/>
                <a:ea typeface="メイリオ" panose="020B0604030504040204" pitchFamily="50" charset="-128"/>
              </a:rPr>
              <a:t>するパーツ</a:t>
            </a:r>
            <a:endParaRPr kumimoji="1" lang="ja-JP" altLang="en-US">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9499537-BE6E-8576-93F5-828C8456514B}"/>
              </a:ext>
            </a:extLst>
          </p:cNvPr>
          <p:cNvSpPr>
            <a:spLocks noGrp="1"/>
          </p:cNvSpPr>
          <p:nvPr>
            <p:ph type="sldNum" sz="quarter" idx="10"/>
          </p:nvPr>
        </p:nvSpPr>
        <p:spPr/>
        <p:txBody>
          <a:bodyPr/>
          <a:lstStyle/>
          <a:p>
            <a:pPr>
              <a:defRPr/>
            </a:pPr>
            <a:fld id="{0F70095C-F9B4-4C04-ABE4-849D581B05DE}" type="slidenum">
              <a:rPr lang="en-US" altLang="ja-JP" smtClean="0"/>
              <a:pPr>
                <a:defRPr/>
              </a:pPr>
              <a:t>19</a:t>
            </a:fld>
            <a:endParaRPr lang="en-US" altLang="ja-JP"/>
          </a:p>
        </p:txBody>
      </p:sp>
      <p:sp>
        <p:nvSpPr>
          <p:cNvPr id="8" name="テキスト ボックス 7">
            <a:extLst>
              <a:ext uri="{FF2B5EF4-FFF2-40B4-BE49-F238E27FC236}">
                <a16:creationId xmlns:a16="http://schemas.microsoft.com/office/drawing/2014/main" id="{4589726D-E891-5FD0-D4ED-DAF0FD93EA0B}"/>
              </a:ext>
            </a:extLst>
          </p:cNvPr>
          <p:cNvSpPr txBox="1"/>
          <p:nvPr/>
        </p:nvSpPr>
        <p:spPr>
          <a:xfrm>
            <a:off x="496950" y="1189394"/>
            <a:ext cx="11460587" cy="369332"/>
          </a:xfrm>
          <a:prstGeom prst="rect">
            <a:avLst/>
          </a:prstGeom>
          <a:noFill/>
        </p:spPr>
        <p:txBody>
          <a:bodyPr wrap="square" rtlCol="0">
            <a:spAutoFit/>
          </a:bodyPr>
          <a:lstStyle/>
          <a:p>
            <a:r>
              <a:rPr lang="en-US" altLang="ja-JP">
                <a:latin typeface="メイリオ" panose="020B0604030504040204" pitchFamily="50" charset="-128"/>
                <a:ea typeface="メイリオ" panose="020B0604030504040204" pitchFamily="50" charset="-128"/>
              </a:rPr>
              <a:t>XML</a:t>
            </a:r>
            <a:r>
              <a:rPr lang="ja-JP" altLang="en-US">
                <a:latin typeface="メイリオ" panose="020B0604030504040204" pitchFamily="50" charset="-128"/>
                <a:ea typeface="メイリオ" panose="020B0604030504040204" pitchFamily="50" charset="-128"/>
              </a:rPr>
              <a:t>メッセージは複数種類のパーツで構成されている。本スライドでは代表的なパーツについて紹介する</a:t>
            </a:r>
            <a:endParaRPr lang="en-US" altLang="ja-JP">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5A5AB5AB-474C-5A0B-E233-5A02A745C384}"/>
              </a:ext>
            </a:extLst>
          </p:cNvPr>
          <p:cNvSpPr/>
          <p:nvPr/>
        </p:nvSpPr>
        <p:spPr bwMode="auto">
          <a:xfrm>
            <a:off x="402772" y="1935125"/>
            <a:ext cx="5220000" cy="4776493"/>
          </a:xfrm>
          <a:prstGeom prst="roundRect">
            <a:avLst>
              <a:gd name="adj" fmla="val 9961"/>
            </a:avLst>
          </a:prstGeom>
          <a:solidFill>
            <a:srgbClr val="F5CBE8"/>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r>
              <a:rPr lang="en-US" altLang="ja-JP">
                <a:latin typeface="メイリオ" panose="020B0604030504040204" pitchFamily="50" charset="-128"/>
                <a:ea typeface="メイリオ" panose="020B0604030504040204" pitchFamily="50" charset="-128"/>
              </a:rPr>
              <a:t>Submission Unit</a:t>
            </a:r>
          </a:p>
          <a:p>
            <a:pPr marL="452438" lvl="1" indent="-182563">
              <a:buFont typeface="Arial" panose="020B0604020202020204" pitchFamily="34" charset="0"/>
              <a:buChar char="•"/>
            </a:pPr>
            <a:r>
              <a:rPr lang="en-US" altLang="ja-JP">
                <a:solidFill>
                  <a:srgbClr val="00B050"/>
                </a:solidFill>
                <a:latin typeface="メイリオ" panose="020B0604030504040204" pitchFamily="50" charset="-128"/>
                <a:ea typeface="メイリオ" panose="020B0604030504040204" pitchFamily="50" charset="-128"/>
              </a:rPr>
              <a:t>Sequence Number</a:t>
            </a:r>
          </a:p>
          <a:p>
            <a:pPr marL="452438" lvl="1" indent="-182563">
              <a:buFont typeface="Arial" panose="020B0604020202020204" pitchFamily="34" charset="0"/>
              <a:buChar char="•"/>
            </a:pPr>
            <a:r>
              <a:rPr lang="en-US" altLang="ja-JP">
                <a:solidFill>
                  <a:srgbClr val="00B050"/>
                </a:solidFill>
                <a:latin typeface="メイリオ" panose="020B0604030504040204" pitchFamily="50" charset="-128"/>
                <a:ea typeface="メイリオ" panose="020B0604030504040204" pitchFamily="50" charset="-128"/>
              </a:rPr>
              <a:t>JP Category Event</a:t>
            </a:r>
          </a:p>
          <a:p>
            <a:pPr marL="452438" lvl="1" indent="-182563">
              <a:buFont typeface="Arial" panose="020B0604020202020204" pitchFamily="34" charset="0"/>
              <a:buChar char="•"/>
            </a:pPr>
            <a:r>
              <a:rPr lang="en-US" altLang="ja-JP">
                <a:solidFill>
                  <a:srgbClr val="00B050"/>
                </a:solidFill>
                <a:latin typeface="メイリオ" panose="020B0604030504040204" pitchFamily="50" charset="-128"/>
                <a:ea typeface="メイリオ" panose="020B0604030504040204" pitchFamily="50" charset="-128"/>
              </a:rPr>
              <a:t>JP Initial Submission Type</a:t>
            </a:r>
          </a:p>
          <a:p>
            <a:pPr marL="452438" lvl="1" indent="-182563">
              <a:buFont typeface="Arial" panose="020B0604020202020204" pitchFamily="34" charset="0"/>
              <a:buChar char="•"/>
            </a:pPr>
            <a:r>
              <a:rPr lang="en-US" altLang="ja-JP">
                <a:solidFill>
                  <a:srgbClr val="0066FF"/>
                </a:solidFill>
                <a:latin typeface="メイリオ" panose="020B0604030504040204" pitchFamily="50" charset="-128"/>
                <a:ea typeface="メイリオ" panose="020B0604030504040204" pitchFamily="50" charset="-128"/>
              </a:rPr>
              <a:t>Priority Number</a:t>
            </a:r>
          </a:p>
          <a:p>
            <a:pPr marL="452438" lvl="1" indent="-182563">
              <a:buFont typeface="Arial" panose="020B0604020202020204" pitchFamily="34" charset="0"/>
              <a:buChar char="•"/>
            </a:pPr>
            <a:r>
              <a:rPr lang="en-US" altLang="ja-JP">
                <a:solidFill>
                  <a:srgbClr val="0066FF"/>
                </a:solidFill>
                <a:latin typeface="メイリオ" panose="020B0604030504040204" pitchFamily="50" charset="-128"/>
                <a:ea typeface="メイリオ" panose="020B0604030504040204" pitchFamily="50" charset="-128"/>
              </a:rPr>
              <a:t>Context of Use</a:t>
            </a:r>
          </a:p>
          <a:p>
            <a:pPr marL="909638" lvl="2" indent="-182563">
              <a:buFont typeface="Arial" panose="020B0604020202020204" pitchFamily="34" charset="0"/>
              <a:buChar char="•"/>
            </a:pPr>
            <a:r>
              <a:rPr lang="en-US" altLang="ja-JP">
                <a:solidFill>
                  <a:srgbClr val="0066FF"/>
                </a:solidFill>
                <a:latin typeface="メイリオ" panose="020B0604030504040204" pitchFamily="50" charset="-128"/>
                <a:ea typeface="メイリオ" panose="020B0604030504040204" pitchFamily="50" charset="-128"/>
              </a:rPr>
              <a:t>Keyword</a:t>
            </a:r>
          </a:p>
        </p:txBody>
      </p:sp>
      <p:sp>
        <p:nvSpPr>
          <p:cNvPr id="10" name="四角形: 角を丸くする 9">
            <a:extLst>
              <a:ext uri="{FF2B5EF4-FFF2-40B4-BE49-F238E27FC236}">
                <a16:creationId xmlns:a16="http://schemas.microsoft.com/office/drawing/2014/main" id="{3EB0732F-5F3F-5A62-7D9A-A563916D31DA}"/>
              </a:ext>
            </a:extLst>
          </p:cNvPr>
          <p:cNvSpPr/>
          <p:nvPr/>
        </p:nvSpPr>
        <p:spPr bwMode="auto">
          <a:xfrm>
            <a:off x="587399" y="4082902"/>
            <a:ext cx="4837413" cy="2552112"/>
          </a:xfrm>
          <a:prstGeom prst="roundRect">
            <a:avLst>
              <a:gd name="adj" fmla="val 9961"/>
            </a:avLst>
          </a:prstGeom>
          <a:solidFill>
            <a:srgbClr val="FBEFC5"/>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Submission</a:t>
            </a:r>
          </a:p>
          <a:p>
            <a:pPr marL="452438" lvl="1" indent="-182563">
              <a:buFont typeface="Arial" panose="020B0604020202020204" pitchFamily="34" charset="0"/>
              <a:buChar char="•"/>
            </a:pPr>
            <a:r>
              <a:rPr lang="en-US" altLang="ja-JP">
                <a:solidFill>
                  <a:srgbClr val="00B050"/>
                </a:solidFill>
                <a:latin typeface="メイリオ" panose="020B0604030504040204" pitchFamily="50" charset="-128"/>
                <a:ea typeface="メイリオ" panose="020B0604030504040204" pitchFamily="50" charset="-128"/>
              </a:rPr>
              <a:t>JP Submission Code</a:t>
            </a:r>
          </a:p>
          <a:p>
            <a:pPr marL="452438" lvl="1" indent="-182563">
              <a:buFont typeface="Arial" panose="020B0604020202020204" pitchFamily="34" charset="0"/>
              <a:buChar char="•"/>
            </a:pPr>
            <a:r>
              <a:rPr lang="en-US" altLang="ja-JP">
                <a:solidFill>
                  <a:srgbClr val="00B050"/>
                </a:solidFill>
                <a:latin typeface="メイリオ" panose="020B0604030504040204" pitchFamily="50" charset="-128"/>
                <a:ea typeface="メイリオ" panose="020B0604030504040204" pitchFamily="50" charset="-128"/>
              </a:rPr>
              <a:t>eCTD</a:t>
            </a:r>
            <a:r>
              <a:rPr lang="ja-JP" altLang="en-US">
                <a:solidFill>
                  <a:srgbClr val="00B050"/>
                </a:solidFill>
                <a:latin typeface="メイリオ" panose="020B0604030504040204" pitchFamily="50" charset="-128"/>
                <a:ea typeface="メイリオ" panose="020B0604030504040204" pitchFamily="50" charset="-128"/>
              </a:rPr>
              <a:t>受付番号</a:t>
            </a:r>
            <a:endParaRPr lang="en-US" altLang="ja-JP">
              <a:solidFill>
                <a:srgbClr val="00B050"/>
              </a:solidFill>
              <a:latin typeface="メイリオ" panose="020B0604030504040204" pitchFamily="50" charset="-128"/>
              <a:ea typeface="メイリオ" panose="020B0604030504040204" pitchFamily="50" charset="-128"/>
            </a:endParaRPr>
          </a:p>
          <a:p>
            <a:pPr marL="452438" lvl="1" indent="-182563">
              <a:buFont typeface="Arial" panose="020B0604020202020204" pitchFamily="34" charset="0"/>
              <a:buChar char="•"/>
            </a:pPr>
            <a:r>
              <a:rPr lang="en-US" altLang="ja-JP">
                <a:solidFill>
                  <a:srgbClr val="00B050"/>
                </a:solidFill>
                <a:latin typeface="メイリオ" panose="020B0604030504040204" pitchFamily="50" charset="-128"/>
                <a:ea typeface="メイリオ" panose="020B0604030504040204" pitchFamily="50" charset="-128"/>
              </a:rPr>
              <a:t>Review</a:t>
            </a:r>
          </a:p>
        </p:txBody>
      </p:sp>
      <p:sp>
        <p:nvSpPr>
          <p:cNvPr id="11" name="四角形: 角を丸くする 10">
            <a:extLst>
              <a:ext uri="{FF2B5EF4-FFF2-40B4-BE49-F238E27FC236}">
                <a16:creationId xmlns:a16="http://schemas.microsoft.com/office/drawing/2014/main" id="{C66278AB-0CE3-1203-D916-EEC9267AC5BA}"/>
              </a:ext>
            </a:extLst>
          </p:cNvPr>
          <p:cNvSpPr/>
          <p:nvPr/>
        </p:nvSpPr>
        <p:spPr bwMode="auto">
          <a:xfrm>
            <a:off x="750256" y="5305144"/>
            <a:ext cx="4454638" cy="1244514"/>
          </a:xfrm>
          <a:prstGeom prst="roundRect">
            <a:avLst>
              <a:gd name="adj" fmla="val 9961"/>
            </a:avLst>
          </a:prstGeom>
          <a:solidFill>
            <a:srgbClr val="BBE0E3"/>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a:latin typeface="メイリオ" panose="020B0604030504040204" pitchFamily="50" charset="-128"/>
                <a:ea typeface="メイリオ" panose="020B0604030504040204" pitchFamily="50" charset="-128"/>
              </a:rPr>
              <a:t>Application</a:t>
            </a:r>
            <a:endParaRPr kumimoji="1" lang="en-US" altLang="ja-JP"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a:p>
            <a:pPr marL="452438" lvl="1" indent="-182563">
              <a:buFont typeface="Arial" panose="020B0604020202020204" pitchFamily="34" charset="0"/>
              <a:buChar char="•"/>
            </a:pPr>
            <a:r>
              <a:rPr kumimoji="1" lang="en-US" altLang="ja-JP" b="0" i="0" u="none" strike="noStrike" cap="none" normalizeH="0" baseline="0">
                <a:ln>
                  <a:noFill/>
                </a:ln>
                <a:solidFill>
                  <a:srgbClr val="0066FF"/>
                </a:solidFill>
                <a:effectLst/>
                <a:latin typeface="メイリオ" panose="020B0604030504040204" pitchFamily="50" charset="-128"/>
                <a:ea typeface="メイリオ" panose="020B0604030504040204" pitchFamily="50" charset="-128"/>
              </a:rPr>
              <a:t>Document</a:t>
            </a:r>
          </a:p>
          <a:p>
            <a:pPr marL="452438" lvl="1" indent="-182563">
              <a:buFont typeface="Arial" panose="020B0604020202020204" pitchFamily="34" charset="0"/>
              <a:buChar char="•"/>
            </a:pPr>
            <a:r>
              <a:rPr lang="en-US" altLang="ja-JP">
                <a:solidFill>
                  <a:srgbClr val="0066FF"/>
                </a:solidFill>
                <a:latin typeface="メイリオ" panose="020B0604030504040204" pitchFamily="50" charset="-128"/>
                <a:ea typeface="メイリオ" panose="020B0604030504040204" pitchFamily="50" charset="-128"/>
              </a:rPr>
              <a:t>Keyword Definition</a:t>
            </a:r>
          </a:p>
          <a:p>
            <a:pPr marL="452438" lvl="1" indent="-182563">
              <a:buFont typeface="Arial" panose="020B0604020202020204" pitchFamily="34" charset="0"/>
              <a:buChar char="•"/>
            </a:pPr>
            <a:r>
              <a:rPr lang="en-US" altLang="ja-JP">
                <a:solidFill>
                  <a:srgbClr val="00B050"/>
                </a:solidFill>
                <a:latin typeface="メイリオ" panose="020B0604030504040204" pitchFamily="50" charset="-128"/>
                <a:ea typeface="メイリオ" panose="020B0604030504040204" pitchFamily="50" charset="-128"/>
              </a:rPr>
              <a:t>Application Reference</a:t>
            </a:r>
          </a:p>
        </p:txBody>
      </p:sp>
      <p:sp>
        <p:nvSpPr>
          <p:cNvPr id="5" name="テキスト ボックス 4">
            <a:extLst>
              <a:ext uri="{FF2B5EF4-FFF2-40B4-BE49-F238E27FC236}">
                <a16:creationId xmlns:a16="http://schemas.microsoft.com/office/drawing/2014/main" id="{D40C0229-5CF9-B372-6399-B3F638BDD571}"/>
              </a:ext>
            </a:extLst>
          </p:cNvPr>
          <p:cNvSpPr txBox="1"/>
          <p:nvPr/>
        </p:nvSpPr>
        <p:spPr>
          <a:xfrm>
            <a:off x="5970283" y="1608016"/>
            <a:ext cx="558730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a:solidFill>
                  <a:srgbClr val="00B050"/>
                </a:solidFill>
                <a:latin typeface="メイリオ" panose="020B0604030504040204" pitchFamily="50" charset="-128"/>
                <a:ea typeface="メイリオ" panose="020B0604030504040204" pitchFamily="50" charset="-128"/>
              </a:rPr>
              <a:t>緑字：申請及び当該提出に関する情報</a:t>
            </a:r>
            <a:endParaRPr lang="en-US" altLang="ja-JP">
              <a:solidFill>
                <a:srgbClr val="00B050"/>
              </a:solidFill>
              <a:latin typeface="メイリオ" panose="020B0604030504040204" pitchFamily="50" charset="-128"/>
              <a:ea typeface="メイリオ" panose="020B0604030504040204" pitchFamily="50" charset="-128"/>
            </a:endParaRPr>
          </a:p>
          <a:p>
            <a:r>
              <a:rPr lang="ja-JP" altLang="en-US">
                <a:solidFill>
                  <a:srgbClr val="0066FF"/>
                </a:solidFill>
                <a:latin typeface="メイリオ" panose="020B0604030504040204" pitchFamily="50" charset="-128"/>
                <a:ea typeface="メイリオ" panose="020B0604030504040204" pitchFamily="50" charset="-128"/>
              </a:rPr>
              <a:t>青字：</a:t>
            </a:r>
            <a:r>
              <a:rPr lang="en-US" altLang="ja-JP">
                <a:solidFill>
                  <a:srgbClr val="0066FF"/>
                </a:solidFill>
                <a:latin typeface="メイリオ" panose="020B0604030504040204" pitchFamily="50" charset="-128"/>
                <a:ea typeface="メイリオ" panose="020B0604030504040204" pitchFamily="50" charset="-128"/>
              </a:rPr>
              <a:t>CTD</a:t>
            </a:r>
            <a:r>
              <a:rPr lang="ja-JP" altLang="en-US">
                <a:solidFill>
                  <a:srgbClr val="0066FF"/>
                </a:solidFill>
                <a:latin typeface="メイリオ" panose="020B0604030504040204" pitchFamily="50" charset="-128"/>
                <a:ea typeface="メイリオ" panose="020B0604030504040204" pitchFamily="50" charset="-128"/>
              </a:rPr>
              <a:t>文書及び試験データに関する情報</a:t>
            </a:r>
            <a:endParaRPr lang="en-US" altLang="ja-JP">
              <a:solidFill>
                <a:srgbClr val="00B050"/>
              </a:solidFill>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E59A6FCE-925C-DFA5-2482-F75E0B3BC27D}"/>
              </a:ext>
            </a:extLst>
          </p:cNvPr>
          <p:cNvCxnSpPr/>
          <p:nvPr/>
        </p:nvCxnSpPr>
        <p:spPr bwMode="auto">
          <a:xfrm>
            <a:off x="3203942" y="2530548"/>
            <a:ext cx="2610668" cy="0"/>
          </a:xfrm>
          <a:prstGeom prst="line">
            <a:avLst/>
          </a:prstGeom>
          <a:noFill/>
          <a:ln w="19050"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B7367792-0CA7-0AD4-BB41-8BBF79BE6812}"/>
              </a:ext>
            </a:extLst>
          </p:cNvPr>
          <p:cNvCxnSpPr/>
          <p:nvPr/>
        </p:nvCxnSpPr>
        <p:spPr bwMode="auto">
          <a:xfrm>
            <a:off x="3203942" y="2805579"/>
            <a:ext cx="2610668" cy="0"/>
          </a:xfrm>
          <a:prstGeom prst="line">
            <a:avLst/>
          </a:prstGeom>
          <a:noFill/>
          <a:ln w="19050"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コネクタ 12">
            <a:extLst>
              <a:ext uri="{FF2B5EF4-FFF2-40B4-BE49-F238E27FC236}">
                <a16:creationId xmlns:a16="http://schemas.microsoft.com/office/drawing/2014/main" id="{2AB68047-5844-A069-FD64-F38ED6D82A2A}"/>
              </a:ext>
            </a:extLst>
          </p:cNvPr>
          <p:cNvCxnSpPr/>
          <p:nvPr/>
        </p:nvCxnSpPr>
        <p:spPr bwMode="auto">
          <a:xfrm>
            <a:off x="4079631" y="3080610"/>
            <a:ext cx="1734979" cy="0"/>
          </a:xfrm>
          <a:prstGeom prst="line">
            <a:avLst/>
          </a:prstGeom>
          <a:noFill/>
          <a:ln w="19050"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5EE00D12-D4D1-4C3C-6F44-58362FCD4A72}"/>
              </a:ext>
            </a:extLst>
          </p:cNvPr>
          <p:cNvCxnSpPr/>
          <p:nvPr/>
        </p:nvCxnSpPr>
        <p:spPr bwMode="auto">
          <a:xfrm>
            <a:off x="3556319" y="4600355"/>
            <a:ext cx="2258291" cy="0"/>
          </a:xfrm>
          <a:prstGeom prst="line">
            <a:avLst/>
          </a:prstGeom>
          <a:noFill/>
          <a:ln w="19050"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6C33C975-D2E6-6ED3-24C1-1A61B697D69D}"/>
              </a:ext>
            </a:extLst>
          </p:cNvPr>
          <p:cNvCxnSpPr/>
          <p:nvPr/>
        </p:nvCxnSpPr>
        <p:spPr bwMode="auto">
          <a:xfrm>
            <a:off x="2145729" y="5156796"/>
            <a:ext cx="3668881" cy="0"/>
          </a:xfrm>
          <a:prstGeom prst="line">
            <a:avLst/>
          </a:prstGeom>
          <a:noFill/>
          <a:ln w="19050"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a:extLst>
              <a:ext uri="{FF2B5EF4-FFF2-40B4-BE49-F238E27FC236}">
                <a16:creationId xmlns:a16="http://schemas.microsoft.com/office/drawing/2014/main" id="{80045732-2346-EA26-FE84-0A6CA987B98F}"/>
              </a:ext>
            </a:extLst>
          </p:cNvPr>
          <p:cNvCxnSpPr/>
          <p:nvPr/>
        </p:nvCxnSpPr>
        <p:spPr bwMode="auto">
          <a:xfrm>
            <a:off x="3855671" y="6340851"/>
            <a:ext cx="1958939" cy="0"/>
          </a:xfrm>
          <a:prstGeom prst="line">
            <a:avLst/>
          </a:prstGeom>
          <a:noFill/>
          <a:ln w="19050"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3" name="表 23">
            <a:extLst>
              <a:ext uri="{FF2B5EF4-FFF2-40B4-BE49-F238E27FC236}">
                <a16:creationId xmlns:a16="http://schemas.microsoft.com/office/drawing/2014/main" id="{52A34996-83D3-82FC-1BCE-A57E00388C9C}"/>
              </a:ext>
            </a:extLst>
          </p:cNvPr>
          <p:cNvGraphicFramePr>
            <a:graphicFrameLocks noGrp="1"/>
          </p:cNvGraphicFramePr>
          <p:nvPr>
            <p:extLst>
              <p:ext uri="{D42A27DB-BD31-4B8C-83A1-F6EECF244321}">
                <p14:modId xmlns:p14="http://schemas.microsoft.com/office/powerpoint/2010/main" val="3785432095"/>
              </p:ext>
            </p:extLst>
          </p:nvPr>
        </p:nvGraphicFramePr>
        <p:xfrm>
          <a:off x="5921807" y="2364127"/>
          <a:ext cx="5220000" cy="4251413"/>
        </p:xfrm>
        <a:graphic>
          <a:graphicData uri="http://schemas.openxmlformats.org/drawingml/2006/table">
            <a:tbl>
              <a:tblPr firstRow="1" bandRow="1">
                <a:tableStyleId>{69C7853C-536D-4A76-A0AE-DD22124D55A5}</a:tableStyleId>
              </a:tblPr>
              <a:tblGrid>
                <a:gridCol w="5220000">
                  <a:extLst>
                    <a:ext uri="{9D8B030D-6E8A-4147-A177-3AD203B41FA5}">
                      <a16:colId xmlns:a16="http://schemas.microsoft.com/office/drawing/2014/main" val="3863366923"/>
                    </a:ext>
                  </a:extLst>
                </a:gridCol>
              </a:tblGrid>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a:solidFill>
                            <a:srgbClr val="00B050"/>
                          </a:solidFill>
                          <a:latin typeface="メイリオ" panose="020B0604030504040204" pitchFamily="50" charset="-128"/>
                          <a:ea typeface="メイリオ" panose="020B0604030504040204" pitchFamily="50" charset="-128"/>
                        </a:rPr>
                        <a:t>提出連続番号（</a:t>
                      </a:r>
                      <a:r>
                        <a:rPr lang="en-US" altLang="ja-JP" b="0">
                          <a:solidFill>
                            <a:srgbClr val="00B050"/>
                          </a:solidFill>
                          <a:latin typeface="メイリオ" panose="020B0604030504040204" pitchFamily="50" charset="-128"/>
                          <a:ea typeface="メイリオ" panose="020B0604030504040204" pitchFamily="50" charset="-128"/>
                        </a:rPr>
                        <a:t>1, 2, 3…</a:t>
                      </a:r>
                      <a:r>
                        <a:rPr lang="ja-JP" altLang="en-US" b="0">
                          <a:solidFill>
                            <a:srgbClr val="00B050"/>
                          </a:solidFill>
                          <a:latin typeface="メイリオ" panose="020B0604030504040204" pitchFamily="50" charset="-128"/>
                          <a:ea typeface="メイリオ" panose="020B0604030504040204" pitchFamily="50" charset="-128"/>
                        </a:rPr>
                        <a:t>）</a:t>
                      </a:r>
                      <a:endParaRPr lang="en-US" altLang="ja-JP" b="0">
                        <a:solidFill>
                          <a:srgbClr val="00B050"/>
                        </a:solidFill>
                        <a:latin typeface="メイリオ" panose="020B0604030504040204" pitchFamily="50" charset="-128"/>
                        <a:ea typeface="メイリオ" panose="020B0604030504040204" pitchFamily="50" charset="-128"/>
                      </a:endParaRPr>
                    </a:p>
                  </a:txBody>
                  <a:tcPr marT="0" marB="0"/>
                </a:tc>
                <a:extLst>
                  <a:ext uri="{0D108BD9-81ED-4DB2-BD59-A6C34878D82A}">
                    <a16:rowId xmlns:a16="http://schemas.microsoft.com/office/drawing/2014/main" val="358017081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a:solidFill>
                            <a:srgbClr val="00B050"/>
                          </a:solidFill>
                          <a:latin typeface="メイリオ" panose="020B0604030504040204" pitchFamily="50" charset="-128"/>
                          <a:ea typeface="メイリオ" panose="020B0604030504040204" pitchFamily="50" charset="-128"/>
                        </a:rPr>
                        <a:t>提出タイミング</a:t>
                      </a:r>
                      <a:endParaRPr lang="en-US" altLang="ja-JP" b="0">
                        <a:solidFill>
                          <a:srgbClr val="00B050"/>
                        </a:solidFill>
                        <a:latin typeface="メイリオ" panose="020B0604030504040204" pitchFamily="50" charset="-128"/>
                        <a:ea typeface="メイリオ" panose="020B0604030504040204" pitchFamily="50" charset="-128"/>
                      </a:endParaRPr>
                    </a:p>
                  </a:txBody>
                  <a:tcPr marT="0" marB="0"/>
                </a:tc>
                <a:extLst>
                  <a:ext uri="{0D108BD9-81ED-4DB2-BD59-A6C34878D82A}">
                    <a16:rowId xmlns:a16="http://schemas.microsoft.com/office/drawing/2014/main" val="249967895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a:solidFill>
                            <a:srgbClr val="00B050"/>
                          </a:solidFill>
                          <a:latin typeface="メイリオ" panose="020B0604030504040204" pitchFamily="50" charset="-128"/>
                          <a:ea typeface="メイリオ" panose="020B0604030504040204" pitchFamily="50" charset="-128"/>
                          <a:sym typeface="Wingdings" panose="05000000000000000000" pitchFamily="2" charset="2"/>
                        </a:rPr>
                        <a:t>eCTD</a:t>
                      </a:r>
                      <a:r>
                        <a:rPr lang="ja-JP" altLang="en-US" b="0">
                          <a:solidFill>
                            <a:srgbClr val="00B050"/>
                          </a:solidFill>
                          <a:latin typeface="メイリオ" panose="020B0604030504040204" pitchFamily="50" charset="-128"/>
                          <a:ea typeface="メイリオ" panose="020B0604030504040204" pitchFamily="50" charset="-128"/>
                          <a:sym typeface="Wingdings" panose="05000000000000000000" pitchFamily="2" charset="2"/>
                        </a:rPr>
                        <a:t>の種別（初版提出時のみ）</a:t>
                      </a:r>
                      <a:endParaRPr lang="en-US" altLang="ja-JP" b="0">
                        <a:solidFill>
                          <a:srgbClr val="0066FF"/>
                        </a:solidFill>
                        <a:latin typeface="メイリオ" panose="020B0604030504040204" pitchFamily="50" charset="-128"/>
                        <a:ea typeface="メイリオ" panose="020B0604030504040204" pitchFamily="50" charset="-128"/>
                      </a:endParaRPr>
                    </a:p>
                  </a:txBody>
                  <a:tcPr marT="0" marB="0"/>
                </a:tc>
                <a:extLst>
                  <a:ext uri="{0D108BD9-81ED-4DB2-BD59-A6C34878D82A}">
                    <a16:rowId xmlns:a16="http://schemas.microsoft.com/office/drawing/2014/main" val="1679777641"/>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a:solidFill>
                            <a:srgbClr val="0066FF"/>
                          </a:solidFill>
                          <a:latin typeface="メイリオ" panose="020B0604030504040204" pitchFamily="50" charset="-128"/>
                          <a:ea typeface="メイリオ" panose="020B0604030504040204" pitchFamily="50" charset="-128"/>
                        </a:rPr>
                        <a:t>Context of Use</a:t>
                      </a:r>
                      <a:r>
                        <a:rPr lang="ja-JP" altLang="en-US" b="0">
                          <a:solidFill>
                            <a:srgbClr val="0066FF"/>
                          </a:solidFill>
                          <a:latin typeface="メイリオ" panose="020B0604030504040204" pitchFamily="50" charset="-128"/>
                          <a:ea typeface="メイリオ" panose="020B0604030504040204" pitchFamily="50" charset="-128"/>
                        </a:rPr>
                        <a:t>の表示順</a:t>
                      </a:r>
                      <a:endParaRPr lang="en-US" altLang="ja-JP" b="0">
                        <a:solidFill>
                          <a:srgbClr val="0066FF"/>
                        </a:solidFill>
                        <a:latin typeface="メイリオ" panose="020B0604030504040204" pitchFamily="50" charset="-128"/>
                        <a:ea typeface="メイリオ" panose="020B0604030504040204" pitchFamily="50" charset="-128"/>
                      </a:endParaRPr>
                    </a:p>
                  </a:txBody>
                  <a:tcPr marT="0" marB="0"/>
                </a:tc>
                <a:extLst>
                  <a:ext uri="{0D108BD9-81ED-4DB2-BD59-A6C34878D82A}">
                    <a16:rowId xmlns:a16="http://schemas.microsoft.com/office/drawing/2014/main" val="92162364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a:solidFill>
                            <a:srgbClr val="0066FF"/>
                          </a:solidFill>
                          <a:latin typeface="メイリオ" panose="020B0604030504040204" pitchFamily="50" charset="-128"/>
                          <a:ea typeface="メイリオ" panose="020B0604030504040204" pitchFamily="50" charset="-128"/>
                        </a:rPr>
                        <a:t>CTD</a:t>
                      </a:r>
                      <a:r>
                        <a:rPr lang="ja-JP" altLang="en-US" b="0">
                          <a:solidFill>
                            <a:srgbClr val="0066FF"/>
                          </a:solidFill>
                          <a:latin typeface="メイリオ" panose="020B0604030504040204" pitchFamily="50" charset="-128"/>
                          <a:ea typeface="メイリオ" panose="020B0604030504040204" pitchFamily="50" charset="-128"/>
                        </a:rPr>
                        <a:t>見出し</a:t>
                      </a:r>
                      <a:endParaRPr kumimoji="1" lang="en-US" altLang="ja-JP" b="0">
                        <a:solidFill>
                          <a:srgbClr val="0066FF"/>
                        </a:solidFill>
                        <a:latin typeface="メイリオ" panose="020B0604030504040204" pitchFamily="50" charset="-128"/>
                        <a:ea typeface="メイリオ" panose="020B0604030504040204" pitchFamily="50" charset="-128"/>
                      </a:endParaRPr>
                    </a:p>
                  </a:txBody>
                  <a:tcPr marT="0" marB="0"/>
                </a:tc>
                <a:extLst>
                  <a:ext uri="{0D108BD9-81ED-4DB2-BD59-A6C34878D82A}">
                    <a16:rowId xmlns:a16="http://schemas.microsoft.com/office/drawing/2014/main" val="16022092"/>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err="1">
                          <a:solidFill>
                            <a:srgbClr val="0066FF"/>
                          </a:solidFill>
                          <a:latin typeface="メイリオ" panose="020B0604030504040204" pitchFamily="50" charset="-128"/>
                          <a:ea typeface="メイリオ" panose="020B0604030504040204" pitchFamily="50" charset="-128"/>
                        </a:rPr>
                        <a:t>CoU</a:t>
                      </a:r>
                      <a:r>
                        <a:rPr lang="ja-JP" altLang="en-US" b="0">
                          <a:solidFill>
                            <a:srgbClr val="0066FF"/>
                          </a:solidFill>
                          <a:latin typeface="メイリオ" panose="020B0604030504040204" pitchFamily="50" charset="-128"/>
                          <a:ea typeface="メイリオ" panose="020B0604030504040204" pitchFamily="50" charset="-128"/>
                        </a:rPr>
                        <a:t>に関する追加情報</a:t>
                      </a:r>
                      <a:endParaRPr lang="en-US" altLang="ja-JP" b="0">
                        <a:solidFill>
                          <a:srgbClr val="0066FF"/>
                        </a:solidFill>
                        <a:latin typeface="メイリオ" panose="020B0604030504040204" pitchFamily="50" charset="-128"/>
                        <a:ea typeface="メイリオ" panose="020B0604030504040204" pitchFamily="50" charset="-128"/>
                      </a:endParaRPr>
                    </a:p>
                  </a:txBody>
                  <a:tcPr marT="0" marB="0"/>
                </a:tc>
                <a:extLst>
                  <a:ext uri="{0D108BD9-81ED-4DB2-BD59-A6C34878D82A}">
                    <a16:rowId xmlns:a16="http://schemas.microsoft.com/office/drawing/2014/main" val="248291782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a:solidFill>
                            <a:srgbClr val="00B050"/>
                          </a:solidFill>
                          <a:latin typeface="メイリオ" panose="020B0604030504040204" pitchFamily="50" charset="-128"/>
                          <a:ea typeface="メイリオ" panose="020B0604030504040204" pitchFamily="50" charset="-128"/>
                        </a:rPr>
                        <a:t>正本</a:t>
                      </a:r>
                      <a:r>
                        <a:rPr lang="en-US" altLang="ja-JP" b="0">
                          <a:solidFill>
                            <a:srgbClr val="00B050"/>
                          </a:solidFill>
                          <a:latin typeface="メイリオ" panose="020B0604030504040204" pitchFamily="50" charset="-128"/>
                          <a:ea typeface="メイリオ" panose="020B0604030504040204" pitchFamily="50" charset="-128"/>
                        </a:rPr>
                        <a:t>/</a:t>
                      </a:r>
                      <a:r>
                        <a:rPr lang="ja-JP" altLang="en-US" b="0">
                          <a:solidFill>
                            <a:srgbClr val="00B050"/>
                          </a:solidFill>
                          <a:latin typeface="メイリオ" panose="020B0604030504040204" pitchFamily="50" charset="-128"/>
                          <a:ea typeface="メイリオ" panose="020B0604030504040204" pitchFamily="50" charset="-128"/>
                        </a:rPr>
                        <a:t>参考提出の別</a:t>
                      </a:r>
                      <a:endParaRPr lang="en-US" altLang="ja-JP" b="0">
                        <a:solidFill>
                          <a:srgbClr val="00B050"/>
                        </a:solidFill>
                        <a:latin typeface="メイリオ" panose="020B0604030504040204" pitchFamily="50" charset="-128"/>
                        <a:ea typeface="メイリオ" panose="020B0604030504040204" pitchFamily="50" charset="-128"/>
                      </a:endParaRPr>
                    </a:p>
                  </a:txBody>
                  <a:tcPr marT="0" marB="0"/>
                </a:tc>
                <a:extLst>
                  <a:ext uri="{0D108BD9-81ED-4DB2-BD59-A6C34878D82A}">
                    <a16:rowId xmlns:a16="http://schemas.microsoft.com/office/drawing/2014/main" val="386245612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a:solidFill>
                            <a:srgbClr val="00B050"/>
                          </a:solidFill>
                          <a:latin typeface="メイリオ" panose="020B0604030504040204" pitchFamily="50" charset="-128"/>
                          <a:ea typeface="メイリオ" panose="020B0604030504040204" pitchFamily="50" charset="-128"/>
                        </a:rPr>
                        <a:t>品目情報</a:t>
                      </a:r>
                      <a:endParaRPr lang="en-US" altLang="ja-JP" b="0">
                        <a:solidFill>
                          <a:srgbClr val="0066FF"/>
                        </a:solidFill>
                        <a:latin typeface="メイリオ" panose="020B0604030504040204" pitchFamily="50" charset="-128"/>
                        <a:ea typeface="メイリオ" panose="020B0604030504040204" pitchFamily="50" charset="-128"/>
                      </a:endParaRPr>
                    </a:p>
                  </a:txBody>
                  <a:tcPr marT="0" marB="0"/>
                </a:tc>
                <a:extLst>
                  <a:ext uri="{0D108BD9-81ED-4DB2-BD59-A6C34878D82A}">
                    <a16:rowId xmlns:a16="http://schemas.microsoft.com/office/drawing/2014/main" val="4142825903"/>
                  </a:ext>
                </a:extLst>
              </a:tr>
              <a:tr h="288000">
                <a:tc>
                  <a:txBody>
                    <a:bodyPr/>
                    <a:lstStyle/>
                    <a:p>
                      <a:r>
                        <a:rPr lang="en-US" altLang="ja-JP" b="0">
                          <a:solidFill>
                            <a:srgbClr val="0066FF"/>
                          </a:solidFill>
                          <a:latin typeface="メイリオ" panose="020B0604030504040204" pitchFamily="50" charset="-128"/>
                          <a:ea typeface="メイリオ" panose="020B0604030504040204" pitchFamily="50" charset="-128"/>
                        </a:rPr>
                        <a:t>CTD</a:t>
                      </a:r>
                      <a:r>
                        <a:rPr lang="ja-JP" altLang="en-US" b="0">
                          <a:solidFill>
                            <a:srgbClr val="0066FF"/>
                          </a:solidFill>
                          <a:latin typeface="メイリオ" panose="020B0604030504040204" pitchFamily="50" charset="-128"/>
                          <a:ea typeface="メイリオ" panose="020B0604030504040204" pitchFamily="50" charset="-128"/>
                        </a:rPr>
                        <a:t>文書及び試験データファイルに関する情報</a:t>
                      </a:r>
                      <a:endParaRPr lang="en-US" altLang="ja-JP" b="0">
                        <a:solidFill>
                          <a:srgbClr val="0066FF"/>
                        </a:solidFill>
                        <a:latin typeface="メイリオ" panose="020B0604030504040204" pitchFamily="50" charset="-128"/>
                        <a:ea typeface="メイリオ" panose="020B0604030504040204" pitchFamily="50" charset="-128"/>
                      </a:endParaRPr>
                    </a:p>
                  </a:txBody>
                  <a:tcPr marT="0" marB="0"/>
                </a:tc>
                <a:extLst>
                  <a:ext uri="{0D108BD9-81ED-4DB2-BD59-A6C34878D82A}">
                    <a16:rowId xmlns:a16="http://schemas.microsoft.com/office/drawing/2014/main" val="26981024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a:solidFill>
                            <a:srgbClr val="0066FF"/>
                          </a:solidFill>
                          <a:latin typeface="メイリオ" panose="020B0604030504040204" pitchFamily="50" charset="-128"/>
                          <a:ea typeface="メイリオ" panose="020B0604030504040204" pitchFamily="50" charset="-128"/>
                        </a:rPr>
                        <a:t>申請者</a:t>
                      </a:r>
                      <a:r>
                        <a:rPr lang="en-US" altLang="ja-JP" b="0">
                          <a:solidFill>
                            <a:srgbClr val="0066FF"/>
                          </a:solidFill>
                          <a:latin typeface="メイリオ" panose="020B0604030504040204" pitchFamily="50" charset="-128"/>
                          <a:ea typeface="メイリオ" panose="020B0604030504040204" pitchFamily="50" charset="-128"/>
                        </a:rPr>
                        <a:t>CV</a:t>
                      </a:r>
                      <a:r>
                        <a:rPr lang="ja-JP" altLang="en-US" b="0">
                          <a:solidFill>
                            <a:srgbClr val="0066FF"/>
                          </a:solidFill>
                          <a:latin typeface="メイリオ" panose="020B0604030504040204" pitchFamily="50" charset="-128"/>
                          <a:ea typeface="メイリオ" panose="020B0604030504040204" pitchFamily="50" charset="-128"/>
                        </a:rPr>
                        <a:t>の情報</a:t>
                      </a:r>
                      <a:endParaRPr lang="en-US" altLang="ja-JP" b="0">
                        <a:solidFill>
                          <a:srgbClr val="0066FF"/>
                        </a:solidFill>
                        <a:latin typeface="メイリオ" panose="020B0604030504040204" pitchFamily="50" charset="-128"/>
                        <a:ea typeface="メイリオ" panose="020B0604030504040204" pitchFamily="50" charset="-128"/>
                      </a:endParaRPr>
                    </a:p>
                  </a:txBody>
                  <a:tcPr marT="0" marB="0"/>
                </a:tc>
                <a:extLst>
                  <a:ext uri="{0D108BD9-81ED-4DB2-BD59-A6C34878D82A}">
                    <a16:rowId xmlns:a16="http://schemas.microsoft.com/office/drawing/2014/main" val="3024631362"/>
                  </a:ext>
                </a:extLst>
              </a:tr>
              <a:tr h="382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a:solidFill>
                            <a:srgbClr val="00B050"/>
                          </a:solidFill>
                          <a:latin typeface="メイリオ" panose="020B0604030504040204" pitchFamily="50" charset="-128"/>
                          <a:ea typeface="メイリオ" panose="020B0604030504040204" pitchFamily="50" charset="-128"/>
                        </a:rPr>
                        <a:t>関連する既承認</a:t>
                      </a:r>
                      <a:r>
                        <a:rPr lang="en-US" altLang="ja-JP" b="0">
                          <a:solidFill>
                            <a:srgbClr val="00B050"/>
                          </a:solidFill>
                          <a:latin typeface="メイリオ" panose="020B0604030504040204" pitchFamily="50" charset="-128"/>
                          <a:ea typeface="メイリオ" panose="020B0604030504040204" pitchFamily="50" charset="-128"/>
                        </a:rPr>
                        <a:t>eCTD</a:t>
                      </a:r>
                      <a:r>
                        <a:rPr lang="ja-JP" altLang="en-US" b="0">
                          <a:solidFill>
                            <a:srgbClr val="00B050"/>
                          </a:solidFill>
                          <a:latin typeface="メイリオ" panose="020B0604030504040204" pitchFamily="50" charset="-128"/>
                          <a:ea typeface="メイリオ" panose="020B0604030504040204" pitchFamily="50" charset="-128"/>
                        </a:rPr>
                        <a:t>の情報</a:t>
                      </a:r>
                      <a:endParaRPr lang="en-US" altLang="ja-JP" b="0">
                        <a:solidFill>
                          <a:srgbClr val="0066FF"/>
                        </a:solidFill>
                        <a:latin typeface="メイリオ" panose="020B0604030504040204" pitchFamily="50" charset="-128"/>
                        <a:ea typeface="メイリオ" panose="020B0604030504040204" pitchFamily="50" charset="-128"/>
                      </a:endParaRPr>
                    </a:p>
                  </a:txBody>
                  <a:tcPr marT="0" marB="0"/>
                </a:tc>
                <a:extLst>
                  <a:ext uri="{0D108BD9-81ED-4DB2-BD59-A6C34878D82A}">
                    <a16:rowId xmlns:a16="http://schemas.microsoft.com/office/drawing/2014/main" val="2215656844"/>
                  </a:ext>
                </a:extLst>
              </a:tr>
            </a:tbl>
          </a:graphicData>
        </a:graphic>
      </p:graphicFrame>
      <p:cxnSp>
        <p:nvCxnSpPr>
          <p:cNvPr id="24" name="直線コネクタ 23">
            <a:extLst>
              <a:ext uri="{FF2B5EF4-FFF2-40B4-BE49-F238E27FC236}">
                <a16:creationId xmlns:a16="http://schemas.microsoft.com/office/drawing/2014/main" id="{CF188B31-71A6-39E5-AE41-D9B0E4C5AC98}"/>
              </a:ext>
            </a:extLst>
          </p:cNvPr>
          <p:cNvCxnSpPr/>
          <p:nvPr/>
        </p:nvCxnSpPr>
        <p:spPr bwMode="auto">
          <a:xfrm>
            <a:off x="2913591" y="3355641"/>
            <a:ext cx="2901019" cy="0"/>
          </a:xfrm>
          <a:prstGeom prst="line">
            <a:avLst/>
          </a:prstGeom>
          <a:noFill/>
          <a:ln w="19050" cap="flat" cmpd="sng" algn="ctr">
            <a:solidFill>
              <a:srgbClr val="0066FF"/>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a:extLst>
              <a:ext uri="{FF2B5EF4-FFF2-40B4-BE49-F238E27FC236}">
                <a16:creationId xmlns:a16="http://schemas.microsoft.com/office/drawing/2014/main" id="{8AFBDF15-1203-638D-BFD5-E03CB5399FFC}"/>
              </a:ext>
            </a:extLst>
          </p:cNvPr>
          <p:cNvCxnSpPr/>
          <p:nvPr/>
        </p:nvCxnSpPr>
        <p:spPr bwMode="auto">
          <a:xfrm>
            <a:off x="2842704" y="3630672"/>
            <a:ext cx="2971906" cy="0"/>
          </a:xfrm>
          <a:prstGeom prst="line">
            <a:avLst/>
          </a:prstGeom>
          <a:noFill/>
          <a:ln w="19050" cap="flat" cmpd="sng" algn="ctr">
            <a:solidFill>
              <a:srgbClr val="0066FF"/>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a:extLst>
              <a:ext uri="{FF2B5EF4-FFF2-40B4-BE49-F238E27FC236}">
                <a16:creationId xmlns:a16="http://schemas.microsoft.com/office/drawing/2014/main" id="{4C691641-80E6-D524-3029-5683E575856E}"/>
              </a:ext>
            </a:extLst>
          </p:cNvPr>
          <p:cNvCxnSpPr/>
          <p:nvPr/>
        </p:nvCxnSpPr>
        <p:spPr bwMode="auto">
          <a:xfrm>
            <a:off x="2633319" y="3905701"/>
            <a:ext cx="3181291" cy="0"/>
          </a:xfrm>
          <a:prstGeom prst="line">
            <a:avLst/>
          </a:prstGeom>
          <a:noFill/>
          <a:ln w="19050" cap="flat" cmpd="sng" algn="ctr">
            <a:solidFill>
              <a:srgbClr val="0066FF"/>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a:extLst>
              <a:ext uri="{FF2B5EF4-FFF2-40B4-BE49-F238E27FC236}">
                <a16:creationId xmlns:a16="http://schemas.microsoft.com/office/drawing/2014/main" id="{40E0D550-F3B5-BD28-5AAC-2E3A9510563C}"/>
              </a:ext>
            </a:extLst>
          </p:cNvPr>
          <p:cNvCxnSpPr/>
          <p:nvPr/>
        </p:nvCxnSpPr>
        <p:spPr bwMode="auto">
          <a:xfrm>
            <a:off x="2601424" y="5777033"/>
            <a:ext cx="3213186" cy="0"/>
          </a:xfrm>
          <a:prstGeom prst="line">
            <a:avLst/>
          </a:prstGeom>
          <a:noFill/>
          <a:ln w="19050" cap="flat" cmpd="sng" algn="ctr">
            <a:solidFill>
              <a:srgbClr val="0066FF"/>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a:extLst>
              <a:ext uri="{FF2B5EF4-FFF2-40B4-BE49-F238E27FC236}">
                <a16:creationId xmlns:a16="http://schemas.microsoft.com/office/drawing/2014/main" id="{329AB33B-F8A2-14C0-C384-8305DBF1810F}"/>
              </a:ext>
            </a:extLst>
          </p:cNvPr>
          <p:cNvCxnSpPr/>
          <p:nvPr/>
        </p:nvCxnSpPr>
        <p:spPr bwMode="auto">
          <a:xfrm>
            <a:off x="3526465" y="6058942"/>
            <a:ext cx="2288145" cy="0"/>
          </a:xfrm>
          <a:prstGeom prst="line">
            <a:avLst/>
          </a:prstGeom>
          <a:noFill/>
          <a:ln w="19050" cap="flat" cmpd="sng" algn="ctr">
            <a:solidFill>
              <a:srgbClr val="0066FF"/>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吹き出し: 角を丸めた四角形 35">
            <a:extLst>
              <a:ext uri="{FF2B5EF4-FFF2-40B4-BE49-F238E27FC236}">
                <a16:creationId xmlns:a16="http://schemas.microsoft.com/office/drawing/2014/main" id="{0F48AD84-A783-0C8E-E4BB-6FBCF3AA4E27}"/>
              </a:ext>
            </a:extLst>
          </p:cNvPr>
          <p:cNvSpPr/>
          <p:nvPr/>
        </p:nvSpPr>
        <p:spPr bwMode="auto">
          <a:xfrm>
            <a:off x="8541967" y="4082903"/>
            <a:ext cx="3015624" cy="871345"/>
          </a:xfrm>
          <a:prstGeom prst="wedgeRoundRectCallout">
            <a:avLst>
              <a:gd name="adj1" fmla="val -57232"/>
              <a:gd name="adj2" fmla="val -21127"/>
              <a:gd name="adj3" fmla="val 16667"/>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本資材の</a:t>
            </a:r>
            <a:r>
              <a:rPr kumimoji="1" lang="en-US"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2</a:t>
            </a:r>
            <a:r>
              <a:rPr kumimoji="1"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章以降にて各パーツの詳細を解説する</a:t>
            </a:r>
          </a:p>
        </p:txBody>
      </p:sp>
    </p:spTree>
    <p:extLst>
      <p:ext uri="{BB962C8B-B14F-4D97-AF65-F5344CB8AC3E}">
        <p14:creationId xmlns:p14="http://schemas.microsoft.com/office/powerpoint/2010/main" val="227387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20FE605-A61F-436B-8979-8B608BF1C2E9}"/>
              </a:ext>
            </a:extLst>
          </p:cNvPr>
          <p:cNvSpPr>
            <a:spLocks noGrp="1"/>
          </p:cNvSpPr>
          <p:nvPr>
            <p:ph type="title"/>
          </p:nvPr>
        </p:nvSpPr>
        <p:spPr/>
        <p:txBody>
          <a:bodyPr/>
          <a:lstStyle/>
          <a:p>
            <a:r>
              <a:rPr lang="ja-JP" altLang="en-US">
                <a:latin typeface="メイリオ" panose="020B0604030504040204" pitchFamily="50" charset="-128"/>
                <a:ea typeface="メイリオ" panose="020B0604030504040204" pitchFamily="50" charset="-128"/>
              </a:rPr>
              <a:t>はじめに</a:t>
            </a:r>
          </a:p>
        </p:txBody>
      </p:sp>
      <p:sp>
        <p:nvSpPr>
          <p:cNvPr id="8" name="スライド番号プレースホルダー 7">
            <a:extLst>
              <a:ext uri="{FF2B5EF4-FFF2-40B4-BE49-F238E27FC236}">
                <a16:creationId xmlns:a16="http://schemas.microsoft.com/office/drawing/2014/main" id="{7010085E-603B-41FA-B76D-4494C63969C7}"/>
              </a:ext>
            </a:extLst>
          </p:cNvPr>
          <p:cNvSpPr>
            <a:spLocks noGrp="1"/>
          </p:cNvSpPr>
          <p:nvPr>
            <p:ph type="sldNum" sz="quarter" idx="10"/>
          </p:nvPr>
        </p:nvSpPr>
        <p:spPr>
          <a:xfrm>
            <a:off x="10952134" y="6364388"/>
            <a:ext cx="1166283" cy="476250"/>
          </a:xfrm>
        </p:spPr>
        <p:txBody>
          <a:bodyPr/>
          <a:lstStyle/>
          <a:p>
            <a:pPr>
              <a:defRPr/>
            </a:pPr>
            <a:fld id="{0F70095C-F9B4-4C04-ABE4-849D581B05DE}" type="slidenum">
              <a:rPr lang="en-US" altLang="ja-JP" smtClean="0"/>
              <a:pPr>
                <a:defRPr/>
              </a:pPr>
              <a:t>2</a:t>
            </a:fld>
            <a:endParaRPr lang="en-US" altLang="ja-JP"/>
          </a:p>
        </p:txBody>
      </p:sp>
      <p:sp>
        <p:nvSpPr>
          <p:cNvPr id="10" name="コンテンツ プレースホルダー 3">
            <a:extLst>
              <a:ext uri="{FF2B5EF4-FFF2-40B4-BE49-F238E27FC236}">
                <a16:creationId xmlns:a16="http://schemas.microsoft.com/office/drawing/2014/main" id="{D705FF45-FBED-42FD-B3F7-AE8558EEDF36}"/>
              </a:ext>
            </a:extLst>
          </p:cNvPr>
          <p:cNvSpPr txBox="1">
            <a:spLocks/>
          </p:cNvSpPr>
          <p:nvPr/>
        </p:nvSpPr>
        <p:spPr>
          <a:xfrm>
            <a:off x="562476" y="1297935"/>
            <a:ext cx="10470318" cy="374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500"/>
              </a:spcAft>
              <a:buClrTx/>
              <a:buSzTx/>
              <a:buNone/>
              <a:tabLst/>
              <a:defRPr/>
            </a:pPr>
            <a:r>
              <a:rPr lang="ja-JP" altLang="en-US" sz="1800" dirty="0">
                <a:solidFill>
                  <a:sysClr val="windowText" lastClr="000000"/>
                </a:solidFill>
                <a:latin typeface="メイリオ" panose="020B0604030504040204" pitchFamily="50" charset="-128"/>
                <a:ea typeface="メイリオ" panose="020B0604030504040204" pitchFamily="50" charset="-128"/>
              </a:rPr>
              <a:t>日本製薬工業協会（以下，「製薬協」）　電子化情報部会 </a:t>
            </a:r>
            <a:r>
              <a:rPr lang="en-US" altLang="ja-JP" sz="1800" dirty="0">
                <a:solidFill>
                  <a:sysClr val="windowText" lastClr="000000"/>
                </a:solidFill>
                <a:latin typeface="メイリオ" panose="020B0604030504040204" pitchFamily="50" charset="-128"/>
                <a:ea typeface="メイリオ" panose="020B0604030504040204" pitchFamily="50" charset="-128"/>
              </a:rPr>
              <a:t>TF1</a:t>
            </a:r>
            <a:r>
              <a:rPr lang="ja-JP" altLang="en-US" sz="1800" dirty="0">
                <a:solidFill>
                  <a:sysClr val="windowText" lastClr="000000"/>
                </a:solidFill>
                <a:latin typeface="メイリオ" panose="020B0604030504040204" pitchFamily="50" charset="-128"/>
                <a:ea typeface="メイリオ" panose="020B0604030504040204" pitchFamily="50" charset="-128"/>
              </a:rPr>
              <a:t>では，</a:t>
            </a:r>
            <a:r>
              <a:rPr lang="en-US" altLang="ja-JP" sz="1800" dirty="0">
                <a:solidFill>
                  <a:sysClr val="windowText" lastClr="000000"/>
                </a:solidFill>
                <a:latin typeface="メイリオ" panose="020B0604030504040204" pitchFamily="50" charset="-128"/>
                <a:ea typeface="メイリオ" panose="020B0604030504040204" pitchFamily="50" charset="-128"/>
              </a:rPr>
              <a:t>2022</a:t>
            </a:r>
            <a:r>
              <a:rPr lang="ja-JP" altLang="en-US" sz="1800" dirty="0">
                <a:solidFill>
                  <a:sysClr val="windowText" lastClr="000000"/>
                </a:solidFill>
                <a:latin typeface="メイリオ" panose="020B0604030504040204" pitchFamily="50" charset="-128"/>
                <a:ea typeface="メイリオ" panose="020B0604030504040204" pitchFamily="50" charset="-128"/>
              </a:rPr>
              <a:t>年</a:t>
            </a:r>
            <a:r>
              <a:rPr lang="en-US" altLang="ja-JP" sz="1800" dirty="0">
                <a:solidFill>
                  <a:sysClr val="windowText" lastClr="000000"/>
                </a:solidFill>
                <a:latin typeface="メイリオ" panose="020B0604030504040204" pitchFamily="50" charset="-128"/>
                <a:ea typeface="メイリオ" panose="020B0604030504040204" pitchFamily="50" charset="-128"/>
              </a:rPr>
              <a:t>4</a:t>
            </a:r>
            <a:r>
              <a:rPr lang="ja-JP" altLang="en-US" sz="1800" dirty="0">
                <a:solidFill>
                  <a:sysClr val="windowText" lastClr="000000"/>
                </a:solidFill>
                <a:latin typeface="メイリオ" panose="020B0604030504040204" pitchFamily="50" charset="-128"/>
                <a:ea typeface="メイリオ" panose="020B0604030504040204" pitchFamily="50" charset="-128"/>
              </a:rPr>
              <a:t>月</a:t>
            </a:r>
            <a:r>
              <a:rPr lang="en-US" altLang="ja-JP" sz="1800" dirty="0">
                <a:solidFill>
                  <a:sysClr val="windowText" lastClr="000000"/>
                </a:solidFill>
                <a:latin typeface="メイリオ" panose="020B0604030504040204" pitchFamily="50" charset="-128"/>
                <a:ea typeface="メイリオ" panose="020B0604030504040204" pitchFamily="50" charset="-128"/>
              </a:rPr>
              <a:t>1</a:t>
            </a:r>
            <a:r>
              <a:rPr lang="ja-JP" altLang="en-US" sz="1800" dirty="0">
                <a:solidFill>
                  <a:sysClr val="windowText" lastClr="000000"/>
                </a:solidFill>
                <a:latin typeface="メイリオ" panose="020B0604030504040204" pitchFamily="50" charset="-128"/>
                <a:ea typeface="メイリオ" panose="020B0604030504040204" pitchFamily="50" charset="-128"/>
              </a:rPr>
              <a:t>日より受付が開始された</a:t>
            </a:r>
            <a:r>
              <a:rPr lang="en-US" altLang="ja-JP" sz="1800" dirty="0">
                <a:solidFill>
                  <a:sysClr val="windowText" lastClr="000000"/>
                </a:solidFill>
                <a:latin typeface="メイリオ" panose="020B0604030504040204" pitchFamily="50" charset="-128"/>
                <a:ea typeface="メイリオ" panose="020B0604030504040204" pitchFamily="50" charset="-128"/>
              </a:rPr>
              <a:t>eCTD v4.0</a:t>
            </a:r>
            <a:r>
              <a:rPr lang="ja-JP" altLang="en-US" sz="1800" dirty="0">
                <a:solidFill>
                  <a:sysClr val="windowText" lastClr="000000"/>
                </a:solidFill>
                <a:latin typeface="メイリオ" panose="020B0604030504040204" pitchFamily="50" charset="-128"/>
                <a:ea typeface="メイリオ" panose="020B0604030504040204" pitchFamily="50" charset="-128"/>
              </a:rPr>
              <a:t>の社内での周知や啓発活動のために，</a:t>
            </a:r>
            <a:r>
              <a:rPr lang="en-US" altLang="ja-JP" sz="1800" dirty="0">
                <a:solidFill>
                  <a:sysClr val="windowText" lastClr="000000"/>
                </a:solidFill>
                <a:latin typeface="メイリオ" panose="020B0604030504040204" pitchFamily="50" charset="-128"/>
                <a:ea typeface="メイリオ" panose="020B0604030504040204" pitchFamily="50" charset="-128"/>
              </a:rPr>
              <a:t>eCTD</a:t>
            </a:r>
            <a:r>
              <a:rPr lang="ja-JP" altLang="en-US" sz="1800" dirty="0">
                <a:solidFill>
                  <a:sysClr val="windowText" lastClr="000000"/>
                </a:solidFill>
                <a:latin typeface="メイリオ" panose="020B0604030504040204" pitchFamily="50" charset="-128"/>
                <a:ea typeface="メイリオ" panose="020B0604030504040204" pitchFamily="50" charset="-128"/>
              </a:rPr>
              <a:t>実務担当者が準備する説明資料作成の叩き台となるように作成した「</a:t>
            </a:r>
            <a:r>
              <a:rPr lang="en-US" altLang="ja-JP" sz="1800" dirty="0">
                <a:solidFill>
                  <a:sysClr val="windowText" lastClr="000000"/>
                </a:solidFill>
                <a:latin typeface="メイリオ" panose="020B0604030504040204" pitchFamily="50" charset="-128"/>
                <a:ea typeface="メイリオ" panose="020B0604030504040204" pitchFamily="50" charset="-128"/>
              </a:rPr>
              <a:t>eCTD v4.0</a:t>
            </a:r>
            <a:r>
              <a:rPr lang="ja-JP" altLang="en-US" sz="1800" dirty="0">
                <a:solidFill>
                  <a:sysClr val="windowText" lastClr="000000"/>
                </a:solidFill>
                <a:latin typeface="メイリオ" panose="020B0604030504040204" pitchFamily="50" charset="-128"/>
                <a:ea typeface="メイリオ" panose="020B0604030504040204" pitchFamily="50" charset="-128"/>
              </a:rPr>
              <a:t>教育資材」を</a:t>
            </a:r>
            <a:r>
              <a:rPr lang="en-US" altLang="ja-JP" sz="1800" dirty="0">
                <a:solidFill>
                  <a:sysClr val="windowText" lastClr="000000"/>
                </a:solidFill>
                <a:latin typeface="メイリオ" panose="020B0604030504040204" pitchFamily="50" charset="-128"/>
                <a:ea typeface="メイリオ" panose="020B0604030504040204" pitchFamily="50" charset="-128"/>
              </a:rPr>
              <a:t>2023</a:t>
            </a:r>
            <a:r>
              <a:rPr lang="ja-JP" altLang="en-US" sz="1800" dirty="0">
                <a:solidFill>
                  <a:sysClr val="windowText" lastClr="000000"/>
                </a:solidFill>
                <a:latin typeface="メイリオ" panose="020B0604030504040204" pitchFamily="50" charset="-128"/>
                <a:ea typeface="メイリオ" panose="020B0604030504040204" pitchFamily="50" charset="-128"/>
              </a:rPr>
              <a:t>年</a:t>
            </a:r>
            <a:r>
              <a:rPr lang="en-US" altLang="ja-JP" sz="1800" dirty="0">
                <a:solidFill>
                  <a:sysClr val="windowText" lastClr="000000"/>
                </a:solidFill>
                <a:latin typeface="メイリオ" panose="020B0604030504040204" pitchFamily="50" charset="-128"/>
                <a:ea typeface="メイリオ" panose="020B0604030504040204" pitchFamily="50" charset="-128"/>
              </a:rPr>
              <a:t>3</a:t>
            </a:r>
            <a:r>
              <a:rPr lang="ja-JP" altLang="en-US" sz="1800" dirty="0">
                <a:solidFill>
                  <a:sysClr val="windowText" lastClr="000000"/>
                </a:solidFill>
                <a:latin typeface="メイリオ" panose="020B0604030504040204" pitchFamily="50" charset="-128"/>
                <a:ea typeface="メイリオ" panose="020B0604030504040204" pitchFamily="50" charset="-128"/>
              </a:rPr>
              <a:t>月に発行しました</a:t>
            </a:r>
          </a:p>
          <a:p>
            <a:pPr marL="0" marR="0" lvl="0" indent="0" algn="l" defTabSz="914400" rtl="0" eaLnBrk="1" fontAlgn="auto" latinLnBrk="0" hangingPunct="1">
              <a:lnSpc>
                <a:spcPct val="150000"/>
              </a:lnSpc>
              <a:spcBef>
                <a:spcPts val="1000"/>
              </a:spcBef>
              <a:spcAft>
                <a:spcPts val="500"/>
              </a:spcAft>
              <a:buClrTx/>
              <a:buSzTx/>
              <a:buNone/>
              <a:tabLst/>
              <a:defRPr/>
            </a:pPr>
            <a:r>
              <a:rPr lang="ja-JP" altLang="en-US" sz="1800" dirty="0">
                <a:solidFill>
                  <a:sysClr val="windowText" lastClr="000000"/>
                </a:solidFill>
                <a:latin typeface="メイリオ" panose="020B0604030504040204" pitchFamily="50" charset="-128"/>
                <a:ea typeface="メイリオ" panose="020B0604030504040204" pitchFamily="50" charset="-128"/>
              </a:rPr>
              <a:t>このたび，</a:t>
            </a:r>
            <a:r>
              <a:rPr lang="en-US" altLang="ja-JP" sz="1800" dirty="0">
                <a:solidFill>
                  <a:sysClr val="windowText" lastClr="000000"/>
                </a:solidFill>
                <a:latin typeface="メイリオ" panose="020B0604030504040204" pitchFamily="50" charset="-128"/>
                <a:ea typeface="メイリオ" panose="020B0604030504040204" pitchFamily="50" charset="-128"/>
              </a:rPr>
              <a:t>2026</a:t>
            </a:r>
            <a:r>
              <a:rPr lang="ja-JP" altLang="en-US" sz="1800" dirty="0">
                <a:solidFill>
                  <a:sysClr val="windowText" lastClr="000000"/>
                </a:solidFill>
                <a:latin typeface="メイリオ" panose="020B0604030504040204" pitchFamily="50" charset="-128"/>
                <a:ea typeface="メイリオ" panose="020B0604030504040204" pitchFamily="50" charset="-128"/>
              </a:rPr>
              <a:t>年</a:t>
            </a:r>
            <a:r>
              <a:rPr lang="en-US" altLang="ja-JP" sz="1800" dirty="0">
                <a:solidFill>
                  <a:sysClr val="windowText" lastClr="000000"/>
                </a:solidFill>
                <a:latin typeface="メイリオ" panose="020B0604030504040204" pitchFamily="50" charset="-128"/>
                <a:ea typeface="メイリオ" panose="020B0604030504040204" pitchFamily="50" charset="-128"/>
              </a:rPr>
              <a:t>4</a:t>
            </a:r>
            <a:r>
              <a:rPr lang="ja-JP" altLang="en-US" sz="1800" dirty="0">
                <a:solidFill>
                  <a:sysClr val="windowText" lastClr="000000"/>
                </a:solidFill>
                <a:latin typeface="メイリオ" panose="020B0604030504040204" pitchFamily="50" charset="-128"/>
                <a:ea typeface="メイリオ" panose="020B0604030504040204" pitchFamily="50" charset="-128"/>
              </a:rPr>
              <a:t>月の</a:t>
            </a:r>
            <a:r>
              <a:rPr lang="en-US" altLang="ja-JP" sz="1800" dirty="0">
                <a:solidFill>
                  <a:sysClr val="windowText" lastClr="000000"/>
                </a:solidFill>
                <a:latin typeface="メイリオ" panose="020B0604030504040204" pitchFamily="50" charset="-128"/>
                <a:ea typeface="メイリオ" panose="020B0604030504040204" pitchFamily="50" charset="-128"/>
              </a:rPr>
              <a:t>eCTD v4.0</a:t>
            </a:r>
            <a:r>
              <a:rPr lang="ja-JP" altLang="en-US" sz="1800" dirty="0">
                <a:solidFill>
                  <a:sysClr val="windowText" lastClr="000000"/>
                </a:solidFill>
                <a:latin typeface="メイリオ" panose="020B0604030504040204" pitchFamily="50" charset="-128"/>
                <a:ea typeface="メイリオ" panose="020B0604030504040204" pitchFamily="50" charset="-128"/>
              </a:rPr>
              <a:t>正本提出義務化を見据え，「</a:t>
            </a:r>
            <a:r>
              <a:rPr lang="en-US" altLang="ja-JP" sz="1800" dirty="0">
                <a:solidFill>
                  <a:sysClr val="windowText" lastClr="000000"/>
                </a:solidFill>
                <a:latin typeface="メイリオ" panose="020B0604030504040204" pitchFamily="50" charset="-128"/>
                <a:ea typeface="メイリオ" panose="020B0604030504040204" pitchFamily="50" charset="-128"/>
              </a:rPr>
              <a:t>eCTD v4.0</a:t>
            </a:r>
            <a:r>
              <a:rPr lang="ja-JP" altLang="en-US" sz="1800" dirty="0">
                <a:solidFill>
                  <a:sysClr val="windowText" lastClr="000000"/>
                </a:solidFill>
                <a:latin typeface="メイリオ" panose="020B0604030504040204" pitchFamily="50" charset="-128"/>
                <a:ea typeface="メイリオ" panose="020B0604030504040204" pitchFamily="50" charset="-128"/>
              </a:rPr>
              <a:t>教育資材 第</a:t>
            </a:r>
            <a:r>
              <a:rPr lang="en-US" altLang="ja-JP" sz="1800" dirty="0">
                <a:solidFill>
                  <a:sysClr val="windowText" lastClr="000000"/>
                </a:solidFill>
                <a:latin typeface="メイリオ" panose="020B0604030504040204" pitchFamily="50" charset="-128"/>
                <a:ea typeface="メイリオ" panose="020B0604030504040204" pitchFamily="50" charset="-128"/>
              </a:rPr>
              <a:t>2</a:t>
            </a:r>
            <a:r>
              <a:rPr lang="ja-JP" altLang="en-US" sz="1800" dirty="0">
                <a:solidFill>
                  <a:sysClr val="windowText" lastClr="000000"/>
                </a:solidFill>
                <a:latin typeface="メイリオ" panose="020B0604030504040204" pitchFamily="50" charset="-128"/>
                <a:ea typeface="メイリオ" panose="020B0604030504040204" pitchFamily="50" charset="-128"/>
              </a:rPr>
              <a:t>版：実務担当者編」（以下，「本資材」）を作成しました</a:t>
            </a:r>
          </a:p>
          <a:p>
            <a:pPr marL="0" marR="0" lvl="0" indent="0" algn="l" defTabSz="914400" rtl="0" eaLnBrk="1" fontAlgn="auto" latinLnBrk="0" hangingPunct="1">
              <a:lnSpc>
                <a:spcPct val="150000"/>
              </a:lnSpc>
              <a:spcBef>
                <a:spcPts val="1000"/>
              </a:spcBef>
              <a:spcAft>
                <a:spcPts val="500"/>
              </a:spcAft>
              <a:buClrTx/>
              <a:buSzTx/>
              <a:buNone/>
              <a:tabLst/>
              <a:defRPr/>
            </a:pPr>
            <a:r>
              <a:rPr lang="ja-JP" altLang="en-US" sz="1800" dirty="0">
                <a:solidFill>
                  <a:sysClr val="windowText" lastClr="000000"/>
                </a:solidFill>
                <a:latin typeface="メイリオ" panose="020B0604030504040204" pitchFamily="50" charset="-128"/>
                <a:ea typeface="メイリオ" panose="020B0604030504040204" pitchFamily="50" charset="-128"/>
              </a:rPr>
              <a:t>本資材は，</a:t>
            </a:r>
            <a:r>
              <a:rPr lang="en-US" altLang="ja-JP" sz="1800" dirty="0">
                <a:solidFill>
                  <a:sysClr val="windowText" lastClr="000000"/>
                </a:solidFill>
                <a:latin typeface="メイリオ" panose="020B0604030504040204" pitchFamily="50" charset="-128"/>
                <a:ea typeface="メイリオ" panose="020B0604030504040204" pitchFamily="50" charset="-128"/>
              </a:rPr>
              <a:t>eCTD</a:t>
            </a:r>
            <a:r>
              <a:rPr lang="ja-JP" altLang="en-US" sz="1800" dirty="0">
                <a:solidFill>
                  <a:sysClr val="windowText" lastClr="000000"/>
                </a:solidFill>
                <a:latin typeface="メイリオ" panose="020B0604030504040204" pitchFamily="50" charset="-128"/>
                <a:ea typeface="メイリオ" panose="020B0604030504040204" pitchFamily="50" charset="-128"/>
              </a:rPr>
              <a:t>編纂の実務担当者が，</a:t>
            </a:r>
            <a:r>
              <a:rPr lang="en-US" altLang="ja-JP" sz="1800" dirty="0">
                <a:solidFill>
                  <a:sysClr val="windowText" lastClr="000000"/>
                </a:solidFill>
                <a:latin typeface="メイリオ" panose="020B0604030504040204" pitchFamily="50" charset="-128"/>
                <a:ea typeface="メイリオ" panose="020B0604030504040204" pitchFamily="50" charset="-128"/>
              </a:rPr>
              <a:t>eCTD v4.0</a:t>
            </a:r>
            <a:r>
              <a:rPr lang="ja-JP" altLang="en-US" sz="1800" dirty="0">
                <a:solidFill>
                  <a:sysClr val="windowText" lastClr="000000"/>
                </a:solidFill>
                <a:latin typeface="メイリオ" panose="020B0604030504040204" pitchFamily="50" charset="-128"/>
                <a:ea typeface="メイリオ" panose="020B0604030504040204" pitchFamily="50" charset="-128"/>
              </a:rPr>
              <a:t>での編纂を実装するために知っておくべき</a:t>
            </a:r>
            <a:r>
              <a:rPr lang="en-US" altLang="ja-JP" sz="1800" dirty="0">
                <a:solidFill>
                  <a:sysClr val="windowText" lastClr="000000"/>
                </a:solidFill>
                <a:latin typeface="メイリオ" panose="020B0604030504040204" pitchFamily="50" charset="-128"/>
                <a:ea typeface="メイリオ" panose="020B0604030504040204" pitchFamily="50" charset="-128"/>
              </a:rPr>
              <a:t>eCTD v4.0</a:t>
            </a:r>
            <a:r>
              <a:rPr lang="ja-JP" altLang="en-US" sz="1800" dirty="0">
                <a:solidFill>
                  <a:sysClr val="windowText" lastClr="000000"/>
                </a:solidFill>
                <a:latin typeface="メイリオ" panose="020B0604030504040204" pitchFamily="50" charset="-128"/>
                <a:ea typeface="メイリオ" panose="020B0604030504040204" pitchFamily="50" charset="-128"/>
              </a:rPr>
              <a:t>仕様の背景情報や基本的な用語，該当技術の用途等を解説したものです</a:t>
            </a:r>
          </a:p>
          <a:p>
            <a:pPr marL="0" marR="0" lvl="0" indent="0" algn="l" defTabSz="914400" rtl="0" eaLnBrk="1" fontAlgn="auto" latinLnBrk="0" hangingPunct="1">
              <a:lnSpc>
                <a:spcPct val="150000"/>
              </a:lnSpc>
              <a:spcBef>
                <a:spcPts val="1000"/>
              </a:spcBef>
              <a:spcAft>
                <a:spcPts val="500"/>
              </a:spcAft>
              <a:buClrTx/>
              <a:buSzTx/>
              <a:buNone/>
              <a:tabLst/>
              <a:defRPr/>
            </a:pPr>
            <a:r>
              <a:rPr lang="ja-JP" altLang="en-US" sz="1800" dirty="0">
                <a:solidFill>
                  <a:sysClr val="windowText" lastClr="000000"/>
                </a:solidFill>
                <a:latin typeface="メイリオ" panose="020B0604030504040204" pitchFamily="50" charset="-128"/>
                <a:ea typeface="メイリオ" panose="020B0604030504040204" pitchFamily="50" charset="-128"/>
              </a:rPr>
              <a:t>本資材を通じて，円滑な</a:t>
            </a:r>
            <a:r>
              <a:rPr lang="en-US" altLang="ja-JP" sz="1800" dirty="0">
                <a:solidFill>
                  <a:sysClr val="windowText" lastClr="000000"/>
                </a:solidFill>
                <a:latin typeface="メイリオ" panose="020B0604030504040204" pitchFamily="50" charset="-128"/>
                <a:ea typeface="メイリオ" panose="020B0604030504040204" pitchFamily="50" charset="-128"/>
              </a:rPr>
              <a:t>eCTD</a:t>
            </a:r>
            <a:r>
              <a:rPr lang="ja-JP" altLang="en-US" sz="1800" dirty="0">
                <a:solidFill>
                  <a:sysClr val="windowText" lastClr="000000"/>
                </a:solidFill>
                <a:latin typeface="メイリオ" panose="020B0604030504040204" pitchFamily="50" charset="-128"/>
                <a:ea typeface="メイリオ" panose="020B0604030504040204" pitchFamily="50" charset="-128"/>
              </a:rPr>
              <a:t>編纂及び提出のための知識の習得，向上に寄与できれば幸いです</a:t>
            </a:r>
            <a:endParaRPr lang="en-US" altLang="ja-JP" sz="18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67052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コネクタ: カギ線 17">
            <a:extLst>
              <a:ext uri="{FF2B5EF4-FFF2-40B4-BE49-F238E27FC236}">
                <a16:creationId xmlns:a16="http://schemas.microsoft.com/office/drawing/2014/main" id="{96FC147F-3F9A-59CE-D853-27ED1154537C}"/>
              </a:ext>
            </a:extLst>
          </p:cNvPr>
          <p:cNvCxnSpPr/>
          <p:nvPr/>
        </p:nvCxnSpPr>
        <p:spPr bwMode="auto">
          <a:xfrm rot="16200000" flipH="1">
            <a:off x="3082561" y="5087876"/>
            <a:ext cx="2238105" cy="253561"/>
          </a:xfrm>
          <a:prstGeom prst="bentConnector3">
            <a:avLst>
              <a:gd name="adj1" fmla="val 98517"/>
            </a:avLst>
          </a:prstGeom>
          <a:noFill/>
          <a:ln w="381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タイトル 1">
            <a:extLst>
              <a:ext uri="{FF2B5EF4-FFF2-40B4-BE49-F238E27FC236}">
                <a16:creationId xmlns:a16="http://schemas.microsoft.com/office/drawing/2014/main" id="{A79DAD2C-2117-CAFD-B08B-3660ACBDE784}"/>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.5 eCTD v4.0</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XML</a:t>
            </a:r>
            <a:r>
              <a:rPr lang="ja-JP" altLang="en-US">
                <a:latin typeface="メイリオ" panose="020B0604030504040204" pitchFamily="50" charset="-128"/>
                <a:ea typeface="メイリオ" panose="020B0604030504040204" pitchFamily="50" charset="-128"/>
              </a:rPr>
              <a:t>メッセージ</a:t>
            </a:r>
            <a:r>
              <a:rPr kumimoji="1" lang="ja-JP" altLang="en-US">
                <a:latin typeface="メイリオ" panose="020B0604030504040204" pitchFamily="50" charset="-128"/>
                <a:ea typeface="メイリオ" panose="020B0604030504040204" pitchFamily="50" charset="-128"/>
              </a:rPr>
              <a:t>の階層構造（概念）</a:t>
            </a:r>
            <a:endParaRPr kumimoji="1" lang="ja-JP" altLang="en-US"/>
          </a:p>
        </p:txBody>
      </p:sp>
      <p:sp>
        <p:nvSpPr>
          <p:cNvPr id="3" name="コンテンツ プレースホルダー 2">
            <a:extLst>
              <a:ext uri="{FF2B5EF4-FFF2-40B4-BE49-F238E27FC236}">
                <a16:creationId xmlns:a16="http://schemas.microsoft.com/office/drawing/2014/main" id="{E945A72E-284A-8F7F-E760-F009218AE0FC}"/>
              </a:ext>
            </a:extLst>
          </p:cNvPr>
          <p:cNvSpPr>
            <a:spLocks noGrp="1"/>
          </p:cNvSpPr>
          <p:nvPr>
            <p:ph idx="1"/>
          </p:nvPr>
        </p:nvSpPr>
        <p:spPr>
          <a:xfrm>
            <a:off x="300990" y="1268413"/>
            <a:ext cx="11186160" cy="5256212"/>
          </a:xfrm>
        </p:spPr>
        <p:txBody>
          <a:bodyPr/>
          <a:lstStyle/>
          <a:p>
            <a:pPr marL="0" indent="0">
              <a:buNone/>
            </a:pPr>
            <a:r>
              <a:rPr kumimoji="1" lang="ja-JP" altLang="en-US" sz="2400" b="0">
                <a:latin typeface="メイリオ" panose="020B0604030504040204" pitchFamily="50" charset="-128"/>
                <a:ea typeface="メイリオ" panose="020B0604030504040204" pitchFamily="50" charset="-128"/>
              </a:rPr>
              <a:t>情報の種類や用途に応じて</a:t>
            </a:r>
            <a:r>
              <a:rPr kumimoji="1" lang="en-US" altLang="ja-JP" sz="2400" b="0">
                <a:latin typeface="メイリオ" panose="020B0604030504040204" pitchFamily="50" charset="-128"/>
                <a:ea typeface="メイリオ" panose="020B0604030504040204" pitchFamily="50" charset="-128"/>
              </a:rPr>
              <a:t>Application, Submission, Submission Unit</a:t>
            </a:r>
            <a:r>
              <a:rPr kumimoji="1" lang="ja-JP" altLang="en-US" sz="2400" b="0">
                <a:latin typeface="メイリオ" panose="020B0604030504040204" pitchFamily="50" charset="-128"/>
                <a:ea typeface="メイリオ" panose="020B0604030504040204" pitchFamily="50" charset="-128"/>
              </a:rPr>
              <a:t>のいずれかの配下に情報を格納する</a:t>
            </a:r>
          </a:p>
        </p:txBody>
      </p:sp>
      <p:sp>
        <p:nvSpPr>
          <p:cNvPr id="4" name="スライド番号プレースホルダー 3">
            <a:extLst>
              <a:ext uri="{FF2B5EF4-FFF2-40B4-BE49-F238E27FC236}">
                <a16:creationId xmlns:a16="http://schemas.microsoft.com/office/drawing/2014/main" id="{04C55D4A-0DD7-9B2E-D7A0-296C13F4DDD7}"/>
              </a:ext>
            </a:extLst>
          </p:cNvPr>
          <p:cNvSpPr>
            <a:spLocks noGrp="1"/>
          </p:cNvSpPr>
          <p:nvPr>
            <p:ph type="sldNum" sz="quarter" idx="10"/>
          </p:nvPr>
        </p:nvSpPr>
        <p:spPr/>
        <p:txBody>
          <a:bodyPr/>
          <a:lstStyle/>
          <a:p>
            <a:pPr>
              <a:defRPr/>
            </a:pPr>
            <a:fld id="{0F70095C-F9B4-4C04-ABE4-849D581B05DE}" type="slidenum">
              <a:rPr lang="en-US" altLang="ja-JP" smtClean="0"/>
              <a:pPr>
                <a:defRPr/>
              </a:pPr>
              <a:t>20</a:t>
            </a:fld>
            <a:endParaRPr lang="en-US" altLang="ja-JP"/>
          </a:p>
        </p:txBody>
      </p:sp>
      <p:sp>
        <p:nvSpPr>
          <p:cNvPr id="5" name="四角形: 角を丸くする 4">
            <a:extLst>
              <a:ext uri="{FF2B5EF4-FFF2-40B4-BE49-F238E27FC236}">
                <a16:creationId xmlns:a16="http://schemas.microsoft.com/office/drawing/2014/main" id="{F303023D-8BB9-F8DD-C2A5-CA76FF32322D}"/>
              </a:ext>
            </a:extLst>
          </p:cNvPr>
          <p:cNvSpPr/>
          <p:nvPr/>
        </p:nvSpPr>
        <p:spPr bwMode="auto">
          <a:xfrm>
            <a:off x="2567538" y="2521131"/>
            <a:ext cx="2664296" cy="612000"/>
          </a:xfrm>
          <a:prstGeom prst="roundRect">
            <a:avLst/>
          </a:prstGeom>
          <a:solidFill>
            <a:srgbClr val="BBE0E3"/>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1" compatLnSpc="1">
            <a:prstTxWarp prst="textNoShape">
              <a:avLst/>
            </a:prstTxWarp>
          </a:bodyPr>
          <a:lstStyle/>
          <a:p>
            <a:pPr defTabSz="914331"/>
            <a:r>
              <a:rPr lang="en-US" altLang="ja-JP" sz="2400">
                <a:latin typeface="メイリオ" panose="020B0604030504040204" pitchFamily="50" charset="-128"/>
                <a:ea typeface="メイリオ" panose="020B0604030504040204" pitchFamily="50" charset="-128"/>
              </a:rPr>
              <a:t>Application</a:t>
            </a:r>
            <a:endParaRPr lang="ja-JP" altLang="en-US" sz="240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FEC79CD4-49C5-16C4-E8C6-3A95FF615446}"/>
              </a:ext>
            </a:extLst>
          </p:cNvPr>
          <p:cNvSpPr/>
          <p:nvPr/>
        </p:nvSpPr>
        <p:spPr bwMode="auto">
          <a:xfrm>
            <a:off x="3241908" y="3429358"/>
            <a:ext cx="2664296" cy="612000"/>
          </a:xfrm>
          <a:prstGeom prst="roundRect">
            <a:avLst/>
          </a:prstGeom>
          <a:solidFill>
            <a:srgbClr val="FBEFC5"/>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1" compatLnSpc="1">
            <a:prstTxWarp prst="textNoShape">
              <a:avLst/>
            </a:prstTxWarp>
          </a:bodyPr>
          <a:lstStyle/>
          <a:p>
            <a:pPr defTabSz="914331"/>
            <a:r>
              <a:rPr lang="en-US" altLang="ja-JP" sz="2400">
                <a:latin typeface="メイリオ" panose="020B0604030504040204" pitchFamily="50" charset="-128"/>
                <a:ea typeface="メイリオ" panose="020B0604030504040204" pitchFamily="50" charset="-128"/>
              </a:rPr>
              <a:t>Submission</a:t>
            </a:r>
            <a:endParaRPr lang="ja-JP" altLang="en-US" sz="240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2404847C-83B1-BF78-4681-2CBA77CC4897}"/>
              </a:ext>
            </a:extLst>
          </p:cNvPr>
          <p:cNvSpPr/>
          <p:nvPr/>
        </p:nvSpPr>
        <p:spPr bwMode="auto">
          <a:xfrm>
            <a:off x="4396338" y="4346353"/>
            <a:ext cx="2664296" cy="612000"/>
          </a:xfrm>
          <a:prstGeom prst="roundRect">
            <a:avLst/>
          </a:prstGeom>
          <a:solidFill>
            <a:srgbClr val="F5CBE8"/>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1" compatLnSpc="1">
            <a:prstTxWarp prst="textNoShape">
              <a:avLst/>
            </a:prstTxWarp>
          </a:bodyPr>
          <a:lstStyle/>
          <a:p>
            <a:pPr defTabSz="914331"/>
            <a:r>
              <a:rPr lang="en-US" altLang="ja-JP" sz="2400">
                <a:latin typeface="メイリオ" panose="020B0604030504040204" pitchFamily="50" charset="-128"/>
                <a:ea typeface="メイリオ" panose="020B0604030504040204" pitchFamily="50" charset="-128"/>
              </a:rPr>
              <a:t>Submission Unit</a:t>
            </a:r>
            <a:endParaRPr lang="ja-JP" altLang="en-US" sz="2400">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86D6E322-2568-C728-9908-34A1B229CDA2}"/>
              </a:ext>
            </a:extLst>
          </p:cNvPr>
          <p:cNvSpPr/>
          <p:nvPr/>
        </p:nvSpPr>
        <p:spPr bwMode="auto">
          <a:xfrm>
            <a:off x="4396338" y="5192543"/>
            <a:ext cx="2664296" cy="612000"/>
          </a:xfrm>
          <a:prstGeom prst="roundRect">
            <a:avLst/>
          </a:prstGeom>
          <a:solidFill>
            <a:srgbClr val="F5CBE8"/>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1" compatLnSpc="1">
            <a:prstTxWarp prst="textNoShape">
              <a:avLst/>
            </a:prstTxWarp>
          </a:bodyPr>
          <a:lstStyle/>
          <a:p>
            <a:pPr defTabSz="914331"/>
            <a:r>
              <a:rPr lang="en-US" altLang="ja-JP" sz="2400">
                <a:latin typeface="メイリオ" panose="020B0604030504040204" pitchFamily="50" charset="-128"/>
                <a:ea typeface="メイリオ" panose="020B0604030504040204" pitchFamily="50" charset="-128"/>
              </a:rPr>
              <a:t>Submission Unit</a:t>
            </a:r>
            <a:endParaRPr lang="ja-JP" altLang="en-US" sz="2400">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D725C7EA-5C11-ADA5-13BB-7ACDA739AF58}"/>
              </a:ext>
            </a:extLst>
          </p:cNvPr>
          <p:cNvSpPr/>
          <p:nvPr/>
        </p:nvSpPr>
        <p:spPr bwMode="auto">
          <a:xfrm>
            <a:off x="4396338" y="6038734"/>
            <a:ext cx="2664296" cy="612000"/>
          </a:xfrm>
          <a:prstGeom prst="roundRect">
            <a:avLst/>
          </a:prstGeom>
          <a:solidFill>
            <a:srgbClr val="F5CBE8"/>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1" compatLnSpc="1">
            <a:prstTxWarp prst="textNoShape">
              <a:avLst/>
            </a:prstTxWarp>
          </a:bodyPr>
          <a:lstStyle/>
          <a:p>
            <a:pPr defTabSz="914331"/>
            <a:r>
              <a:rPr lang="en-US" altLang="ja-JP" sz="2400">
                <a:latin typeface="メイリオ" panose="020B0604030504040204" pitchFamily="50" charset="-128"/>
                <a:ea typeface="メイリオ" panose="020B0604030504040204" pitchFamily="50" charset="-128"/>
              </a:rPr>
              <a:t>Submission Unit</a:t>
            </a:r>
            <a:endParaRPr lang="ja-JP" altLang="en-US" sz="2400">
              <a:latin typeface="メイリオ" panose="020B0604030504040204" pitchFamily="50" charset="-128"/>
              <a:ea typeface="メイリオ" panose="020B0604030504040204" pitchFamily="50" charset="-128"/>
            </a:endParaRPr>
          </a:p>
        </p:txBody>
      </p:sp>
      <p:cxnSp>
        <p:nvCxnSpPr>
          <p:cNvPr id="17" name="コネクタ: カギ線 16">
            <a:extLst>
              <a:ext uri="{FF2B5EF4-FFF2-40B4-BE49-F238E27FC236}">
                <a16:creationId xmlns:a16="http://schemas.microsoft.com/office/drawing/2014/main" id="{A75BE742-7D14-D66A-D7D9-171C45F571B4}"/>
              </a:ext>
            </a:extLst>
          </p:cNvPr>
          <p:cNvCxnSpPr>
            <a:endCxn id="6" idx="1"/>
          </p:cNvCxnSpPr>
          <p:nvPr/>
        </p:nvCxnSpPr>
        <p:spPr bwMode="auto">
          <a:xfrm rot="16200000" flipH="1">
            <a:off x="2817171" y="3310620"/>
            <a:ext cx="602227" cy="247248"/>
          </a:xfrm>
          <a:prstGeom prst="bentConnector2">
            <a:avLst/>
          </a:prstGeom>
          <a:noFill/>
          <a:ln w="381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a:extLst>
              <a:ext uri="{FF2B5EF4-FFF2-40B4-BE49-F238E27FC236}">
                <a16:creationId xmlns:a16="http://schemas.microsoft.com/office/drawing/2014/main" id="{28DA169F-F4BF-108C-DE34-E4FD00D72A1A}"/>
              </a:ext>
            </a:extLst>
          </p:cNvPr>
          <p:cNvCxnSpPr>
            <a:stCxn id="7" idx="1"/>
          </p:cNvCxnSpPr>
          <p:nvPr/>
        </p:nvCxnSpPr>
        <p:spPr bwMode="auto">
          <a:xfrm flipH="1" flipV="1">
            <a:off x="4074833" y="4606695"/>
            <a:ext cx="321505" cy="0"/>
          </a:xfrm>
          <a:prstGeom prst="line">
            <a:avLst/>
          </a:prstGeom>
          <a:noFill/>
          <a:ln w="381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a:extLst>
              <a:ext uri="{FF2B5EF4-FFF2-40B4-BE49-F238E27FC236}">
                <a16:creationId xmlns:a16="http://schemas.microsoft.com/office/drawing/2014/main" id="{3ACCE983-0F78-A849-7AE2-2227DC06E947}"/>
              </a:ext>
            </a:extLst>
          </p:cNvPr>
          <p:cNvCxnSpPr>
            <a:stCxn id="8" idx="1"/>
          </p:cNvCxnSpPr>
          <p:nvPr/>
        </p:nvCxnSpPr>
        <p:spPr bwMode="auto">
          <a:xfrm flipH="1" flipV="1">
            <a:off x="4067213" y="5490615"/>
            <a:ext cx="329125" cy="0"/>
          </a:xfrm>
          <a:prstGeom prst="line">
            <a:avLst/>
          </a:prstGeom>
          <a:noFill/>
          <a:ln w="381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テキスト ボックス 27">
            <a:extLst>
              <a:ext uri="{FF2B5EF4-FFF2-40B4-BE49-F238E27FC236}">
                <a16:creationId xmlns:a16="http://schemas.microsoft.com/office/drawing/2014/main" id="{2BF3F879-753C-87F9-1D0D-C28F009E4446}"/>
              </a:ext>
            </a:extLst>
          </p:cNvPr>
          <p:cNvSpPr txBox="1"/>
          <p:nvPr/>
        </p:nvSpPr>
        <p:spPr>
          <a:xfrm>
            <a:off x="5842815" y="2270919"/>
            <a:ext cx="6036765" cy="923330"/>
          </a:xfrm>
          <a:prstGeom prst="rect">
            <a:avLst/>
          </a:prstGeom>
          <a:noFill/>
        </p:spPr>
        <p:txBody>
          <a:bodyPr wrap="square" rtlCol="0">
            <a:spAutoFit/>
          </a:bodyPr>
          <a:lstStyle/>
          <a:p>
            <a:pPr algn="l"/>
            <a:r>
              <a:rPr lang="en-US" altLang="ja-JP" b="1">
                <a:latin typeface="メイリオ" panose="020B0604030504040204" pitchFamily="50" charset="-128"/>
                <a:ea typeface="メイリオ" panose="020B0604030504040204" pitchFamily="50" charset="-128"/>
              </a:rPr>
              <a:t>Application</a:t>
            </a:r>
            <a:r>
              <a:rPr lang="ja-JP" altLang="en-US" b="1">
                <a:latin typeface="メイリオ" panose="020B0604030504040204" pitchFamily="50" charset="-128"/>
                <a:ea typeface="メイリオ" panose="020B0604030504040204" pitchFamily="50" charset="-128"/>
              </a:rPr>
              <a:t>配下の情報：</a:t>
            </a:r>
            <a:endParaRPr lang="en-US" altLang="ja-JP" b="1">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kumimoji="1" lang="en-US" altLang="ja-JP">
                <a:latin typeface="メイリオ" panose="020B0604030504040204" pitchFamily="50" charset="-128"/>
                <a:ea typeface="メイリオ" panose="020B0604030504040204" pitchFamily="50" charset="-128"/>
              </a:rPr>
              <a:t>CTD</a:t>
            </a:r>
            <a:r>
              <a:rPr kumimoji="1" lang="ja-JP" altLang="en-US">
                <a:latin typeface="メイリオ" panose="020B0604030504040204" pitchFamily="50" charset="-128"/>
                <a:ea typeface="メイリオ" panose="020B0604030504040204" pitchFamily="50" charset="-128"/>
              </a:rPr>
              <a:t>文書及び試験データに関する情報（</a:t>
            </a:r>
            <a:r>
              <a:rPr kumimoji="1" lang="en-US" altLang="ja-JP">
                <a:latin typeface="メイリオ" panose="020B0604030504040204" pitchFamily="50" charset="-128"/>
                <a:ea typeface="メイリオ" panose="020B0604030504040204" pitchFamily="50" charset="-128"/>
              </a:rPr>
              <a:t>Document</a:t>
            </a:r>
            <a:r>
              <a:rPr kumimoji="1" lang="ja-JP" altLang="en-US">
                <a:latin typeface="メイリオ" panose="020B0604030504040204" pitchFamily="50" charset="-128"/>
                <a:ea typeface="メイリオ" panose="020B0604030504040204" pitchFamily="50" charset="-128"/>
              </a:rPr>
              <a:t>）</a:t>
            </a:r>
            <a:endParaRPr kumimoji="1" lang="en-US" altLang="ja-JP">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kumimoji="1" lang="ja-JP" altLang="en-US">
                <a:latin typeface="メイリオ" panose="020B0604030504040204" pitchFamily="50" charset="-128"/>
                <a:ea typeface="メイリオ" panose="020B0604030504040204" pitchFamily="50" charset="-128"/>
              </a:rPr>
              <a:t>申請者</a:t>
            </a:r>
            <a:r>
              <a:rPr kumimoji="1" lang="en-US" altLang="ja-JP">
                <a:latin typeface="メイリオ" panose="020B0604030504040204" pitchFamily="50" charset="-128"/>
                <a:ea typeface="メイリオ" panose="020B0604030504040204" pitchFamily="50" charset="-128"/>
              </a:rPr>
              <a:t>CV</a:t>
            </a:r>
            <a:r>
              <a:rPr lang="ja-JP" altLang="en-US">
                <a:latin typeface="メイリオ" panose="020B0604030504040204" pitchFamily="50" charset="-128"/>
                <a:ea typeface="メイリオ" panose="020B0604030504040204" pitchFamily="50" charset="-128"/>
              </a:rPr>
              <a:t>情報</a:t>
            </a:r>
            <a:endParaRPr kumimoji="1" lang="ja-JP" altLang="en-US">
              <a:solidFill>
                <a:srgbClr val="00B050"/>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00E94DEA-EB6C-4C5F-DE47-45B7699500A4}"/>
              </a:ext>
            </a:extLst>
          </p:cNvPr>
          <p:cNvSpPr txBox="1"/>
          <p:nvPr/>
        </p:nvSpPr>
        <p:spPr>
          <a:xfrm>
            <a:off x="6285799" y="3383739"/>
            <a:ext cx="5772852" cy="646331"/>
          </a:xfrm>
          <a:prstGeom prst="rect">
            <a:avLst/>
          </a:prstGeom>
          <a:noFill/>
        </p:spPr>
        <p:txBody>
          <a:bodyPr wrap="square" rtlCol="0">
            <a:spAutoFit/>
          </a:bodyPr>
          <a:lstStyle/>
          <a:p>
            <a:pPr algn="l"/>
            <a:r>
              <a:rPr lang="en-US" altLang="ja-JP" b="1">
                <a:latin typeface="メイリオ" panose="020B0604030504040204" pitchFamily="50" charset="-128"/>
                <a:ea typeface="メイリオ" panose="020B0604030504040204" pitchFamily="50" charset="-128"/>
              </a:rPr>
              <a:t>Submission</a:t>
            </a:r>
            <a:r>
              <a:rPr lang="ja-JP" altLang="en-US" b="1">
                <a:latin typeface="メイリオ" panose="020B0604030504040204" pitchFamily="50" charset="-128"/>
                <a:ea typeface="メイリオ" panose="020B0604030504040204" pitchFamily="50" charset="-128"/>
              </a:rPr>
              <a:t>配下の情報：</a:t>
            </a:r>
            <a:endParaRPr lang="en-US" altLang="ja-JP" b="1">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kumimoji="1" lang="ja-JP" altLang="en-US">
                <a:latin typeface="メイリオ" panose="020B0604030504040204" pitchFamily="50" charset="-128"/>
                <a:ea typeface="メイリオ" panose="020B0604030504040204" pitchFamily="50" charset="-128"/>
              </a:rPr>
              <a:t>当該申請に含まれる品目の情報</a:t>
            </a:r>
            <a:endParaRPr kumimoji="1" lang="en-US" altLang="ja-JP">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CAAED3E0-DBBB-EC7A-9818-D23D449CDDD6}"/>
              </a:ext>
            </a:extLst>
          </p:cNvPr>
          <p:cNvSpPr txBox="1"/>
          <p:nvPr/>
        </p:nvSpPr>
        <p:spPr>
          <a:xfrm>
            <a:off x="7249729" y="4416249"/>
            <a:ext cx="4641282" cy="923330"/>
          </a:xfrm>
          <a:prstGeom prst="rect">
            <a:avLst/>
          </a:prstGeom>
          <a:noFill/>
        </p:spPr>
        <p:txBody>
          <a:bodyPr wrap="square" rtlCol="0">
            <a:spAutoFit/>
          </a:bodyPr>
          <a:lstStyle/>
          <a:p>
            <a:pPr algn="l"/>
            <a:r>
              <a:rPr lang="en-US" altLang="ja-JP" b="1">
                <a:latin typeface="メイリオ" panose="020B0604030504040204" pitchFamily="50" charset="-128"/>
                <a:ea typeface="メイリオ" panose="020B0604030504040204" pitchFamily="50" charset="-128"/>
              </a:rPr>
              <a:t>Submission</a:t>
            </a:r>
            <a:r>
              <a:rPr lang="ja-JP" altLang="en-US" b="1">
                <a:latin typeface="メイリオ" panose="020B0604030504040204" pitchFamily="50" charset="-128"/>
                <a:ea typeface="メイリオ" panose="020B0604030504040204" pitchFamily="50" charset="-128"/>
              </a:rPr>
              <a:t> </a:t>
            </a:r>
            <a:r>
              <a:rPr lang="en-US" altLang="ja-JP" b="1">
                <a:latin typeface="メイリオ" panose="020B0604030504040204" pitchFamily="50" charset="-128"/>
                <a:ea typeface="メイリオ" panose="020B0604030504040204" pitchFamily="50" charset="-128"/>
              </a:rPr>
              <a:t>Unit</a:t>
            </a:r>
            <a:r>
              <a:rPr lang="ja-JP" altLang="en-US" b="1">
                <a:latin typeface="メイリオ" panose="020B0604030504040204" pitchFamily="50" charset="-128"/>
                <a:ea typeface="メイリオ" panose="020B0604030504040204" pitchFamily="50" charset="-128"/>
              </a:rPr>
              <a:t>配下の情報：</a:t>
            </a:r>
            <a:endParaRPr lang="en-US" altLang="ja-JP" b="1">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kumimoji="1" lang="ja-JP" altLang="en-US">
                <a:latin typeface="メイリオ" panose="020B0604030504040204" pitchFamily="50" charset="-128"/>
                <a:ea typeface="メイリオ" panose="020B0604030504040204" pitchFamily="50" charset="-128"/>
              </a:rPr>
              <a:t>一回の提出行為によって審査当局に提供される</a:t>
            </a:r>
            <a:r>
              <a:rPr kumimoji="1" lang="en-US" altLang="ja-JP">
                <a:latin typeface="メイリオ" panose="020B0604030504040204" pitchFamily="50" charset="-128"/>
                <a:ea typeface="メイリオ" panose="020B0604030504040204" pitchFamily="50" charset="-128"/>
              </a:rPr>
              <a:t>CTD</a:t>
            </a:r>
            <a:r>
              <a:rPr lang="ja-JP" altLang="en-US">
                <a:latin typeface="メイリオ" panose="020B0604030504040204" pitchFamily="50" charset="-128"/>
                <a:ea typeface="メイリオ" panose="020B0604030504040204" pitchFamily="50" charset="-128"/>
              </a:rPr>
              <a:t>の</a:t>
            </a:r>
            <a:r>
              <a:rPr kumimoji="1" lang="ja-JP" altLang="en-US">
                <a:latin typeface="メイリオ" panose="020B0604030504040204" pitchFamily="50" charset="-128"/>
                <a:ea typeface="メイリオ" panose="020B0604030504040204" pitchFamily="50" charset="-128"/>
              </a:rPr>
              <a:t>情報</a:t>
            </a:r>
            <a:endParaRPr kumimoji="1" lang="en-US" altLang="ja-JP">
              <a:latin typeface="メイリオ" panose="020B0604030504040204" pitchFamily="50" charset="-128"/>
              <a:ea typeface="メイリオ" panose="020B0604030504040204" pitchFamily="50" charset="-128"/>
            </a:endParaRPr>
          </a:p>
        </p:txBody>
      </p:sp>
      <p:sp>
        <p:nvSpPr>
          <p:cNvPr id="31" name="吹き出し: 角を丸めた四角形 30">
            <a:extLst>
              <a:ext uri="{FF2B5EF4-FFF2-40B4-BE49-F238E27FC236}">
                <a16:creationId xmlns:a16="http://schemas.microsoft.com/office/drawing/2014/main" id="{D2FCA2C6-EFE5-7F6E-CB33-99E7E2F17E5D}"/>
              </a:ext>
            </a:extLst>
          </p:cNvPr>
          <p:cNvSpPr/>
          <p:nvPr/>
        </p:nvSpPr>
        <p:spPr bwMode="auto">
          <a:xfrm>
            <a:off x="260552" y="4416249"/>
            <a:ext cx="3564285" cy="1414181"/>
          </a:xfrm>
          <a:prstGeom prst="wedgeRoundRectCallout">
            <a:avLst>
              <a:gd name="adj1" fmla="val 18927"/>
              <a:gd name="adj2" fmla="val -140844"/>
              <a:gd name="adj3" fmla="val 16667"/>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Application</a:t>
            </a:r>
            <a:r>
              <a:rPr lang="ja-JP" altLang="en-US">
                <a:latin typeface="メイリオ" panose="020B0604030504040204" pitchFamily="50" charset="-128"/>
                <a:ea typeface="メイリオ" panose="020B0604030504040204" pitchFamily="50" charset="-128"/>
              </a:rPr>
              <a:t>配下の情報は</a:t>
            </a:r>
            <a:br>
              <a:rPr lang="en-US" altLang="ja-JP">
                <a:latin typeface="メイリオ" panose="020B0604030504040204" pitchFamily="50" charset="-128"/>
                <a:ea typeface="メイリオ" panose="020B0604030504040204" pitchFamily="50" charset="-128"/>
              </a:rPr>
            </a:br>
            <a:r>
              <a:rPr lang="ja-JP" altLang="en-US">
                <a:latin typeface="メイリオ" panose="020B0604030504040204" pitchFamily="50" charset="-128"/>
                <a:ea typeface="メイリオ" panose="020B0604030504040204" pitchFamily="50" charset="-128"/>
              </a:rPr>
              <a:t>同</a:t>
            </a:r>
            <a:r>
              <a:rPr lang="en-US" altLang="ja-JP">
                <a:latin typeface="メイリオ" panose="020B0604030504040204" pitchFamily="50" charset="-128"/>
                <a:ea typeface="メイリオ" panose="020B0604030504040204" pitchFamily="50" charset="-128"/>
              </a:rPr>
              <a:t>Application</a:t>
            </a:r>
            <a:r>
              <a:rPr lang="ja-JP" altLang="en-US">
                <a:latin typeface="メイリオ" panose="020B0604030504040204" pitchFamily="50" charset="-128"/>
                <a:ea typeface="メイリオ" panose="020B0604030504040204" pitchFamily="50" charset="-128"/>
              </a:rPr>
              <a:t>を通じて</a:t>
            </a:r>
            <a:r>
              <a:rPr lang="ja-JP" altLang="en-US" sz="1800">
                <a:effectLst/>
                <a:latin typeface="Meiryo UI" panose="020B0604030504040204" pitchFamily="50" charset="-128"/>
                <a:ea typeface="Meiryo UI" panose="020B0604030504040204" pitchFamily="50" charset="-128"/>
              </a:rPr>
              <a:t>利用（置換，削除，再利用）</a:t>
            </a:r>
            <a:r>
              <a:rPr lang="ja-JP" altLang="en-US">
                <a:latin typeface="メイリオ" panose="020B0604030504040204" pitchFamily="50" charset="-128"/>
                <a:ea typeface="メイリオ" panose="020B0604030504040204" pitchFamily="50" charset="-128"/>
              </a:rPr>
              <a:t>可能</a:t>
            </a: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8823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4DB29-A696-5C2B-B78E-2B40E3256976}"/>
              </a:ext>
            </a:extLst>
          </p:cNvPr>
          <p:cNvSpPr>
            <a:spLocks noGrp="1"/>
          </p:cNvSpPr>
          <p:nvPr>
            <p:ph type="title"/>
          </p:nvPr>
        </p:nvSpPr>
        <p:spPr/>
        <p:txBody>
          <a:bodyPr/>
          <a:lstStyle/>
          <a:p>
            <a:r>
              <a:rPr lang="en-US" altLang="ja-JP" sz="2400">
                <a:latin typeface="メイリオ" panose="020B0604030504040204" pitchFamily="50" charset="-128"/>
                <a:ea typeface="メイリオ" panose="020B0604030504040204" pitchFamily="50" charset="-128"/>
              </a:rPr>
              <a:t>1</a:t>
            </a:r>
            <a:r>
              <a:rPr kumimoji="1" lang="en-US" altLang="ja-JP" sz="2400">
                <a:latin typeface="メイリオ" panose="020B0604030504040204" pitchFamily="50" charset="-128"/>
                <a:ea typeface="メイリオ" panose="020B0604030504040204" pitchFamily="50" charset="-128"/>
              </a:rPr>
              <a:t>.6 eCTD v4.0 XML</a:t>
            </a:r>
            <a:r>
              <a:rPr kumimoji="1" lang="ja-JP" altLang="en-US" sz="2400">
                <a:latin typeface="メイリオ" panose="020B0604030504040204" pitchFamily="50" charset="-128"/>
                <a:ea typeface="メイリオ" panose="020B0604030504040204" pitchFamily="50" charset="-128"/>
              </a:rPr>
              <a:t>メッセージの提出単位</a:t>
            </a:r>
            <a:r>
              <a:rPr lang="ja-JP" altLang="en-US" sz="2400">
                <a:latin typeface="メイリオ" panose="020B0604030504040204" pitchFamily="50" charset="-128"/>
                <a:ea typeface="メイリオ" panose="020B0604030504040204" pitchFamily="50" charset="-128"/>
              </a:rPr>
              <a:t>（</a:t>
            </a:r>
            <a:r>
              <a:rPr lang="en-US" altLang="ja-JP" sz="2400">
                <a:latin typeface="メイリオ" panose="020B0604030504040204" pitchFamily="50" charset="-128"/>
                <a:ea typeface="メイリオ" panose="020B0604030504040204" pitchFamily="50" charset="-128"/>
              </a:rPr>
              <a:t>Submission Unit</a:t>
            </a:r>
            <a:r>
              <a:rPr lang="ja-JP" altLang="en-US" sz="2400">
                <a:latin typeface="メイリオ" panose="020B0604030504040204" pitchFamily="50" charset="-128"/>
                <a:ea typeface="メイリオ" panose="020B0604030504040204" pitchFamily="50" charset="-128"/>
              </a:rPr>
              <a:t>）</a:t>
            </a:r>
            <a:endParaRPr kumimoji="1" lang="ja-JP" altLang="en-US" sz="240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FD3A57B3-0369-7B74-B281-705736355CFE}"/>
              </a:ext>
            </a:extLst>
          </p:cNvPr>
          <p:cNvSpPr>
            <a:spLocks noGrp="1"/>
          </p:cNvSpPr>
          <p:nvPr>
            <p:ph idx="1"/>
          </p:nvPr>
        </p:nvSpPr>
        <p:spPr>
          <a:xfrm>
            <a:off x="609600" y="1268413"/>
            <a:ext cx="11146096" cy="5256212"/>
          </a:xfrm>
        </p:spPr>
        <p:txBody>
          <a:bodyPr/>
          <a:lstStyle/>
          <a:p>
            <a:pPr marL="0" indent="0">
              <a:buNone/>
            </a:pPr>
            <a:r>
              <a:rPr lang="en-US" altLang="ja-JP" sz="2400" b="0">
                <a:latin typeface="メイリオ" panose="020B0604030504040204" pitchFamily="50" charset="-128"/>
                <a:ea typeface="メイリオ" panose="020B0604030504040204" pitchFamily="50" charset="-128"/>
              </a:rPr>
              <a:t>1</a:t>
            </a:r>
            <a:r>
              <a:rPr lang="ja-JP" altLang="en-US" sz="2400" b="0">
                <a:latin typeface="メイリオ" panose="020B0604030504040204" pitchFamily="50" charset="-128"/>
                <a:ea typeface="メイリオ" panose="020B0604030504040204" pitchFamily="50" charset="-128"/>
              </a:rPr>
              <a:t>回の提出の情報を含む</a:t>
            </a:r>
            <a:r>
              <a:rPr lang="en-US" altLang="ja-JP" sz="2400" b="0">
                <a:latin typeface="メイリオ" panose="020B0604030504040204" pitchFamily="50" charset="-128"/>
                <a:ea typeface="メイリオ" panose="020B0604030504040204" pitchFamily="50" charset="-128"/>
              </a:rPr>
              <a:t>XML</a:t>
            </a:r>
            <a:r>
              <a:rPr lang="ja-JP" altLang="en-US" sz="2400" b="0">
                <a:latin typeface="メイリオ" panose="020B0604030504040204" pitchFamily="50" charset="-128"/>
                <a:ea typeface="メイリオ" panose="020B0604030504040204" pitchFamily="50" charset="-128"/>
              </a:rPr>
              <a:t>メッセージは</a:t>
            </a:r>
            <a:r>
              <a:rPr kumimoji="1" lang="en-US" altLang="ja-JP" sz="2400">
                <a:solidFill>
                  <a:srgbClr val="FF66CC"/>
                </a:solidFill>
                <a:latin typeface="メイリオ" panose="020B0604030504040204" pitchFamily="50" charset="-128"/>
                <a:ea typeface="メイリオ" panose="020B0604030504040204" pitchFamily="50" charset="-128"/>
              </a:rPr>
              <a:t>Submission Unit</a:t>
            </a:r>
            <a:r>
              <a:rPr lang="ja-JP" altLang="en-US" sz="2400" b="0">
                <a:latin typeface="メイリオ" panose="020B0604030504040204" pitchFamily="50" charset="-128"/>
                <a:ea typeface="メイリオ" panose="020B0604030504040204" pitchFamily="50" charset="-128"/>
              </a:rPr>
              <a:t>として</a:t>
            </a:r>
            <a:r>
              <a:rPr kumimoji="1" lang="ja-JP" altLang="en-US" sz="2400" b="0">
                <a:latin typeface="メイリオ" panose="020B0604030504040204" pitchFamily="50" charset="-128"/>
                <a:ea typeface="メイリオ" panose="020B0604030504040204" pitchFamily="50" charset="-128"/>
              </a:rPr>
              <a:t>提出する</a:t>
            </a:r>
            <a:endParaRPr kumimoji="1" lang="en-US" altLang="ja-JP" sz="2400" b="0">
              <a:latin typeface="メイリオ" panose="020B0604030504040204" pitchFamily="50" charset="-128"/>
              <a:ea typeface="メイリオ" panose="020B0604030504040204" pitchFamily="50" charset="-128"/>
            </a:endParaRPr>
          </a:p>
          <a:p>
            <a:pPr marL="0" indent="0">
              <a:buNone/>
            </a:pPr>
            <a:r>
              <a:rPr lang="en-US" altLang="ja-JP" sz="2400" b="0">
                <a:latin typeface="メイリオ" panose="020B0604030504040204" pitchFamily="50" charset="-128"/>
                <a:ea typeface="メイリオ" panose="020B0604030504040204" pitchFamily="50" charset="-128"/>
              </a:rPr>
              <a:t>Submission Unit</a:t>
            </a:r>
            <a:r>
              <a:rPr lang="ja-JP" altLang="en-US" sz="2400" b="0">
                <a:latin typeface="メイリオ" panose="020B0604030504040204" pitchFamily="50" charset="-128"/>
                <a:ea typeface="メイリオ" panose="020B0604030504040204" pitchFamily="50" charset="-128"/>
              </a:rPr>
              <a:t>に，</a:t>
            </a:r>
            <a:r>
              <a:rPr lang="en-US" altLang="ja-JP" sz="2400" b="0">
                <a:latin typeface="メイリオ" panose="020B0604030504040204" pitchFamily="50" charset="-128"/>
                <a:ea typeface="メイリオ" panose="020B0604030504040204" pitchFamily="50" charset="-128"/>
              </a:rPr>
              <a:t>Submission Unit</a:t>
            </a:r>
            <a:r>
              <a:rPr lang="ja-JP" altLang="ja-JP" sz="2400" b="0">
                <a:latin typeface="メイリオ" panose="020B0604030504040204" pitchFamily="50" charset="-128"/>
                <a:ea typeface="メイリオ" panose="020B0604030504040204" pitchFamily="50" charset="-128"/>
              </a:rPr>
              <a:t>が属する</a:t>
            </a:r>
            <a:r>
              <a:rPr lang="en-US" altLang="ja-JP" sz="2400" b="0">
                <a:latin typeface="メイリオ" panose="020B0604030504040204" pitchFamily="50" charset="-128"/>
                <a:ea typeface="メイリオ" panose="020B0604030504040204" pitchFamily="50" charset="-128"/>
              </a:rPr>
              <a:t>Application</a:t>
            </a:r>
            <a:r>
              <a:rPr lang="ja-JP" altLang="ja-JP" sz="2400" b="0">
                <a:latin typeface="メイリオ" panose="020B0604030504040204" pitchFamily="50" charset="-128"/>
                <a:ea typeface="メイリオ" panose="020B0604030504040204" pitchFamily="50" charset="-128"/>
              </a:rPr>
              <a:t>や</a:t>
            </a:r>
            <a:r>
              <a:rPr lang="en-US" altLang="ja-JP" sz="2400" b="0">
                <a:latin typeface="メイリオ" panose="020B0604030504040204" pitchFamily="50" charset="-128"/>
                <a:ea typeface="メイリオ" panose="020B0604030504040204" pitchFamily="50" charset="-128"/>
              </a:rPr>
              <a:t>Submission</a:t>
            </a:r>
            <a:r>
              <a:rPr lang="ja-JP" altLang="ja-JP" sz="2400" b="0">
                <a:latin typeface="メイリオ" panose="020B0604030504040204" pitchFamily="50" charset="-128"/>
                <a:ea typeface="メイリオ" panose="020B0604030504040204" pitchFamily="50" charset="-128"/>
              </a:rPr>
              <a:t>の情報</a:t>
            </a:r>
            <a:r>
              <a:rPr lang="ja-JP" altLang="en-US" sz="2400" b="0">
                <a:latin typeface="メイリオ" panose="020B0604030504040204" pitchFamily="50" charset="-128"/>
                <a:ea typeface="メイリオ" panose="020B0604030504040204" pitchFamily="50" charset="-128"/>
              </a:rPr>
              <a:t>を含めて提出する</a:t>
            </a:r>
            <a:endParaRPr lang="en-US" altLang="ja-JP" sz="2400" b="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55F8A11C-8FF2-E7E0-C3CD-58F16ED7E929}"/>
              </a:ext>
            </a:extLst>
          </p:cNvPr>
          <p:cNvSpPr>
            <a:spLocks noGrp="1"/>
          </p:cNvSpPr>
          <p:nvPr>
            <p:ph type="sldNum" sz="quarter" idx="10"/>
          </p:nvPr>
        </p:nvSpPr>
        <p:spPr/>
        <p:txBody>
          <a:bodyPr/>
          <a:lstStyle/>
          <a:p>
            <a:pPr>
              <a:defRPr/>
            </a:pPr>
            <a:fld id="{0F70095C-F9B4-4C04-ABE4-849D581B05DE}" type="slidenum">
              <a:rPr lang="en-US" altLang="ja-JP" smtClean="0"/>
              <a:pPr>
                <a:defRPr/>
              </a:pPr>
              <a:t>21</a:t>
            </a:fld>
            <a:endParaRPr lang="en-US" altLang="ja-JP"/>
          </a:p>
        </p:txBody>
      </p:sp>
      <p:pic>
        <p:nvPicPr>
          <p:cNvPr id="6" name="図 5">
            <a:extLst>
              <a:ext uri="{FF2B5EF4-FFF2-40B4-BE49-F238E27FC236}">
                <a16:creationId xmlns:a16="http://schemas.microsoft.com/office/drawing/2014/main" id="{D9D93D5A-CCB5-9F5E-77FD-D6A671A2F457}"/>
              </a:ext>
            </a:extLst>
          </p:cNvPr>
          <p:cNvPicPr>
            <a:picLocks noChangeAspect="1"/>
          </p:cNvPicPr>
          <p:nvPr/>
        </p:nvPicPr>
        <p:blipFill>
          <a:blip r:embed="rId3"/>
          <a:stretch>
            <a:fillRect/>
          </a:stretch>
        </p:blipFill>
        <p:spPr>
          <a:xfrm>
            <a:off x="2055776" y="2710209"/>
            <a:ext cx="8159496" cy="3336669"/>
          </a:xfrm>
          <a:prstGeom prst="rect">
            <a:avLst/>
          </a:prstGeom>
        </p:spPr>
      </p:pic>
      <p:sp>
        <p:nvSpPr>
          <p:cNvPr id="5" name="テキスト ボックス 4">
            <a:extLst>
              <a:ext uri="{FF2B5EF4-FFF2-40B4-BE49-F238E27FC236}">
                <a16:creationId xmlns:a16="http://schemas.microsoft.com/office/drawing/2014/main" id="{F4605F14-616C-CDCC-E004-8BB510E694B1}"/>
              </a:ext>
            </a:extLst>
          </p:cNvPr>
          <p:cNvSpPr txBox="1"/>
          <p:nvPr/>
        </p:nvSpPr>
        <p:spPr>
          <a:xfrm>
            <a:off x="60365" y="6530587"/>
            <a:ext cx="11508429" cy="276999"/>
          </a:xfrm>
          <a:prstGeom prst="rect">
            <a:avLst/>
          </a:prstGeom>
          <a:noFill/>
        </p:spPr>
        <p:txBody>
          <a:bodyPr wrap="square" rtlCol="0">
            <a:spAutoFit/>
          </a:bodyPr>
          <a:lstStyle/>
          <a:p>
            <a:r>
              <a:rPr lang="fr-FR" altLang="ja-JP" sz="1200">
                <a:solidFill>
                  <a:srgbClr val="7D7D7D"/>
                </a:solidFill>
                <a:latin typeface="メイリオ" panose="020B0604030504040204" pitchFamily="50" charset="-128"/>
                <a:ea typeface="メイリオ" panose="020B0604030504040204" pitchFamily="50" charset="-128"/>
              </a:rPr>
              <a:t>Support Documentation</a:t>
            </a:r>
            <a:r>
              <a:rPr lang="ja-JP" altLang="en-US" sz="1200">
                <a:solidFill>
                  <a:srgbClr val="7D7D7D"/>
                </a:solidFill>
                <a:latin typeface="メイリオ" panose="020B0604030504040204" pitchFamily="50" charset="-128"/>
                <a:ea typeface="メイリオ" panose="020B0604030504040204" pitchFamily="50" charset="-128"/>
              </a:rPr>
              <a:t> </a:t>
            </a:r>
            <a:r>
              <a:rPr lang="fr-FR" altLang="ja-JP" sz="1200">
                <a:solidFill>
                  <a:srgbClr val="7D7D7D"/>
                </a:solidFill>
                <a:latin typeface="メイリオ" panose="020B0604030504040204" pitchFamily="50" charset="-128"/>
                <a:ea typeface="メイリオ" panose="020B0604030504040204" pitchFamily="50" charset="-128"/>
              </a:rPr>
              <a:t>for M8: </a:t>
            </a:r>
            <a:r>
              <a:rPr lang="fr-FR" altLang="ja-JP" sz="1200" err="1">
                <a:solidFill>
                  <a:srgbClr val="7D7D7D"/>
                </a:solidFill>
                <a:latin typeface="メイリオ" panose="020B0604030504040204" pitchFamily="50" charset="-128"/>
                <a:ea typeface="メイリオ" panose="020B0604030504040204" pitchFamily="50" charset="-128"/>
              </a:rPr>
              <a:t>eCTD</a:t>
            </a:r>
            <a:r>
              <a:rPr lang="fr-FR" altLang="ja-JP" sz="1200">
                <a:solidFill>
                  <a:srgbClr val="7D7D7D"/>
                </a:solidFill>
                <a:latin typeface="メイリオ" panose="020B0604030504040204" pitchFamily="50" charset="-128"/>
                <a:ea typeface="メイリオ" panose="020B0604030504040204" pitchFamily="50" charset="-128"/>
              </a:rPr>
              <a:t> EWG </a:t>
            </a:r>
            <a:r>
              <a:rPr lang="fr-FR" altLang="ja-JP" sz="1200" err="1">
                <a:solidFill>
                  <a:srgbClr val="7D7D7D"/>
                </a:solidFill>
                <a:latin typeface="メイリオ" panose="020B0604030504040204" pitchFamily="50" charset="-128"/>
                <a:ea typeface="メイリオ" panose="020B0604030504040204" pitchFamily="50" charset="-128"/>
              </a:rPr>
              <a:t>eCTD</a:t>
            </a:r>
            <a:r>
              <a:rPr lang="fr-FR" altLang="ja-JP" sz="1200">
                <a:solidFill>
                  <a:srgbClr val="7D7D7D"/>
                </a:solidFill>
                <a:latin typeface="メイリオ" panose="020B0604030504040204" pitchFamily="50" charset="-128"/>
                <a:ea typeface="メイリオ" panose="020B0604030504040204" pitchFamily="50" charset="-128"/>
              </a:rPr>
              <a:t> v4.0 </a:t>
            </a:r>
            <a:r>
              <a:rPr lang="fr-FR" altLang="ja-JP" sz="1200" err="1">
                <a:solidFill>
                  <a:srgbClr val="7D7D7D"/>
                </a:solidFill>
                <a:latin typeface="メイリオ" panose="020B0604030504040204" pitchFamily="50" charset="-128"/>
                <a:ea typeface="メイリオ" panose="020B0604030504040204" pitchFamily="50" charset="-128"/>
              </a:rPr>
              <a:t>Implementation</a:t>
            </a:r>
            <a:r>
              <a:rPr lang="fr-FR" altLang="ja-JP" sz="1200">
                <a:solidFill>
                  <a:srgbClr val="7D7D7D"/>
                </a:solidFill>
                <a:latin typeface="メイリオ" panose="020B0604030504040204" pitchFamily="50" charset="-128"/>
                <a:ea typeface="メイリオ" panose="020B0604030504040204" pitchFamily="50" charset="-128"/>
              </a:rPr>
              <a:t> Package v1.6</a:t>
            </a:r>
            <a:r>
              <a:rPr lang="en-US" altLang="ja-JP" sz="1200">
                <a:solidFill>
                  <a:srgbClr val="7D7D7D"/>
                </a:solidFill>
                <a:latin typeface="メイリオ" panose="020B0604030504040204" pitchFamily="50" charset="-128"/>
                <a:ea typeface="メイリオ" panose="020B0604030504040204" pitchFamily="50" charset="-128"/>
              </a:rPr>
              <a:t>/Slide 20</a:t>
            </a:r>
            <a:r>
              <a:rPr lang="ja-JP" altLang="en-US" sz="1200">
                <a:solidFill>
                  <a:srgbClr val="7D7D7D"/>
                </a:solidFill>
                <a:latin typeface="メイリオ" panose="020B0604030504040204" pitchFamily="50" charset="-128"/>
                <a:ea typeface="メイリオ" panose="020B0604030504040204" pitchFamily="50" charset="-128"/>
              </a:rPr>
              <a:t>抜粋</a:t>
            </a:r>
            <a:endParaRPr lang="ja-JP" altLang="ja-JP" sz="1200">
              <a:solidFill>
                <a:srgbClr val="7D7D7D"/>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3591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E7CC9D66-5D7F-FBC1-5E14-8CE256857507}"/>
              </a:ext>
            </a:extLst>
          </p:cNvPr>
          <p:cNvSpPr>
            <a:spLocks noGrp="1"/>
          </p:cNvSpPr>
          <p:nvPr>
            <p:ph idx="1"/>
          </p:nvPr>
        </p:nvSpPr>
        <p:spPr>
          <a:xfrm>
            <a:off x="371040" y="1263943"/>
            <a:ext cx="11211360" cy="1031115"/>
          </a:xfrm>
        </p:spPr>
        <p:txBody>
          <a:bodyPr/>
          <a:lstStyle/>
          <a:p>
            <a:pPr marL="0" indent="0">
              <a:buNone/>
            </a:pPr>
            <a:r>
              <a:rPr lang="ja-JP" altLang="en-US" sz="1700" b="0">
                <a:effectLst/>
                <a:latin typeface="Meiryo UI" panose="020B0604030504040204" pitchFamily="50" charset="-128"/>
                <a:ea typeface="Meiryo UI" panose="020B0604030504040204" pitchFamily="50" charset="-128"/>
              </a:rPr>
              <a:t>各地域の薬事制度に基づき，</a:t>
            </a:r>
            <a:r>
              <a:rPr lang="en-US" altLang="ja-JP" sz="1700" b="0">
                <a:effectLst/>
                <a:latin typeface="Meiryo UI" panose="020B0604030504040204" pitchFamily="50" charset="-128"/>
                <a:ea typeface="Meiryo UI" panose="020B0604030504040204" pitchFamily="50" charset="-128"/>
              </a:rPr>
              <a:t>eCTD v4.0</a:t>
            </a:r>
            <a:r>
              <a:rPr lang="ja-JP" altLang="en-US" sz="1700" b="0">
                <a:effectLst/>
                <a:latin typeface="Meiryo UI" panose="020B0604030504040204" pitchFamily="50" charset="-128"/>
                <a:ea typeface="Meiryo UI" panose="020B0604030504040204" pitchFamily="50" charset="-128"/>
              </a:rPr>
              <a:t>の仕様は一つの</a:t>
            </a:r>
            <a:r>
              <a:rPr lang="en-US" altLang="ja-JP" sz="1700" b="0">
                <a:effectLst/>
                <a:latin typeface="Meiryo UI" panose="020B0604030504040204" pitchFamily="50" charset="-128"/>
                <a:ea typeface="Meiryo UI" panose="020B0604030504040204" pitchFamily="50" charset="-128"/>
              </a:rPr>
              <a:t>Application</a:t>
            </a:r>
            <a:r>
              <a:rPr lang="ja-JP" altLang="en-US" sz="1700" b="0">
                <a:effectLst/>
                <a:latin typeface="Meiryo UI" panose="020B0604030504040204" pitchFamily="50" charset="-128"/>
                <a:ea typeface="Meiryo UI" panose="020B0604030504040204" pitchFamily="50" charset="-128"/>
              </a:rPr>
              <a:t>に複数の</a:t>
            </a:r>
            <a:r>
              <a:rPr lang="en-US" altLang="ja-JP" sz="1700" b="0">
                <a:effectLst/>
                <a:latin typeface="Meiryo UI" panose="020B0604030504040204" pitchFamily="50" charset="-128"/>
                <a:ea typeface="Meiryo UI" panose="020B0604030504040204" pitchFamily="50" charset="-128"/>
              </a:rPr>
              <a:t>Submission</a:t>
            </a:r>
            <a:r>
              <a:rPr lang="ja-JP" altLang="en-US" sz="1700" b="0">
                <a:effectLst/>
                <a:latin typeface="Meiryo UI" panose="020B0604030504040204" pitchFamily="50" charset="-128"/>
                <a:ea typeface="Meiryo UI" panose="020B0604030504040204" pitchFamily="50" charset="-128"/>
              </a:rPr>
              <a:t>を含めることができるよう定義されている</a:t>
            </a:r>
            <a:endParaRPr lang="en-US" altLang="ja-JP" sz="1700" b="0">
              <a:effectLst/>
              <a:latin typeface="Meiryo UI" panose="020B0604030504040204" pitchFamily="50" charset="-128"/>
              <a:ea typeface="Meiryo UI" panose="020B0604030504040204" pitchFamily="50" charset="-128"/>
            </a:endParaRPr>
          </a:p>
          <a:p>
            <a:pPr marL="0" indent="0">
              <a:buNone/>
            </a:pPr>
            <a:r>
              <a:rPr lang="ja-JP" altLang="en-US" sz="1700" b="0">
                <a:effectLst/>
                <a:latin typeface="Meiryo UI" panose="020B0604030504040204" pitchFamily="50" charset="-128"/>
                <a:ea typeface="Meiryo UI" panose="020B0604030504040204" pitchFamily="50" charset="-128"/>
              </a:rPr>
              <a:t>日本では一つの</a:t>
            </a:r>
            <a:r>
              <a:rPr lang="en-US" altLang="ja-JP" sz="1700" b="0">
                <a:effectLst/>
                <a:latin typeface="Meiryo UI" panose="020B0604030504040204" pitchFamily="50" charset="-128"/>
                <a:ea typeface="Meiryo UI" panose="020B0604030504040204" pitchFamily="50" charset="-128"/>
              </a:rPr>
              <a:t>Application</a:t>
            </a:r>
            <a:r>
              <a:rPr lang="ja-JP" altLang="en-US" sz="1700" b="0">
                <a:effectLst/>
                <a:latin typeface="Meiryo UI" panose="020B0604030504040204" pitchFamily="50" charset="-128"/>
                <a:ea typeface="Meiryo UI" panose="020B0604030504040204" pitchFamily="50" charset="-128"/>
              </a:rPr>
              <a:t>と一つの</a:t>
            </a:r>
            <a:r>
              <a:rPr lang="en-US" altLang="ja-JP" sz="1700" b="0">
                <a:effectLst/>
                <a:latin typeface="Meiryo UI" panose="020B0604030504040204" pitchFamily="50" charset="-128"/>
                <a:ea typeface="Meiryo UI" panose="020B0604030504040204" pitchFamily="50" charset="-128"/>
              </a:rPr>
              <a:t>Submission</a:t>
            </a:r>
            <a:r>
              <a:rPr lang="ja-JP" altLang="en-US" sz="1700" b="0">
                <a:latin typeface="Meiryo UI" panose="020B0604030504040204" pitchFamily="50" charset="-128"/>
                <a:ea typeface="Meiryo UI" panose="020B0604030504040204" pitchFamily="50" charset="-128"/>
              </a:rPr>
              <a:t>を</a:t>
            </a:r>
            <a:r>
              <a:rPr lang="ja-JP" altLang="en-US" sz="1700" b="0">
                <a:effectLst/>
                <a:latin typeface="Meiryo UI" panose="020B0604030504040204" pitchFamily="50" charset="-128"/>
                <a:ea typeface="Meiryo UI" panose="020B0604030504040204" pitchFamily="50" charset="-128"/>
              </a:rPr>
              <a:t>組み合わせた形で</a:t>
            </a:r>
            <a:r>
              <a:rPr lang="en-US" altLang="ja-JP" sz="1700" b="0">
                <a:effectLst/>
                <a:latin typeface="Meiryo UI" panose="020B0604030504040204" pitchFamily="50" charset="-128"/>
                <a:ea typeface="Meiryo UI" panose="020B0604030504040204" pitchFamily="50" charset="-128"/>
              </a:rPr>
              <a:t>1</a:t>
            </a:r>
            <a:r>
              <a:rPr lang="ja-JP" altLang="en-US" sz="1700" b="0">
                <a:effectLst/>
                <a:latin typeface="Meiryo UI" panose="020B0604030504040204" pitchFamily="50" charset="-128"/>
                <a:ea typeface="Meiryo UI" panose="020B0604030504040204" pitchFamily="50" charset="-128"/>
              </a:rPr>
              <a:t>申請として扱って</a:t>
            </a:r>
            <a:r>
              <a:rPr lang="ja-JP" altLang="en-US" sz="1700" b="0">
                <a:latin typeface="Meiryo UI" panose="020B0604030504040204" pitchFamily="50" charset="-128"/>
                <a:ea typeface="Meiryo UI" panose="020B0604030504040204" pitchFamily="50" charset="-128"/>
              </a:rPr>
              <a:t>おり，</a:t>
            </a:r>
            <a:r>
              <a:rPr lang="en-US" altLang="ja-JP" sz="1700" b="0">
                <a:effectLst/>
                <a:latin typeface="Meiryo UI" panose="020B0604030504040204" pitchFamily="50" charset="-128"/>
                <a:ea typeface="Meiryo UI" panose="020B0604030504040204" pitchFamily="50" charset="-128"/>
              </a:rPr>
              <a:t>Application</a:t>
            </a:r>
            <a:r>
              <a:rPr lang="ja-JP" altLang="en-US" sz="1700" b="0">
                <a:effectLst/>
                <a:latin typeface="Meiryo UI" panose="020B0604030504040204" pitchFamily="50" charset="-128"/>
                <a:ea typeface="Meiryo UI" panose="020B0604030504040204" pitchFamily="50" charset="-128"/>
              </a:rPr>
              <a:t>と</a:t>
            </a:r>
            <a:r>
              <a:rPr lang="en-US" altLang="ja-JP" sz="1700" b="0">
                <a:effectLst/>
                <a:latin typeface="Meiryo UI" panose="020B0604030504040204" pitchFamily="50" charset="-128"/>
                <a:ea typeface="Meiryo UI" panose="020B0604030504040204" pitchFamily="50" charset="-128"/>
              </a:rPr>
              <a:t>Submission</a:t>
            </a:r>
            <a:r>
              <a:rPr lang="ja-JP" altLang="en-US" sz="1700" b="0">
                <a:latin typeface="Meiryo UI" panose="020B0604030504040204" pitchFamily="50" charset="-128"/>
                <a:ea typeface="Meiryo UI" panose="020B0604030504040204" pitchFamily="50" charset="-128"/>
              </a:rPr>
              <a:t>の関係は</a:t>
            </a:r>
            <a:r>
              <a:rPr lang="en-US" altLang="ja-JP" sz="1700" b="0">
                <a:effectLst/>
                <a:latin typeface="Meiryo UI" panose="020B0604030504040204" pitchFamily="50" charset="-128"/>
                <a:ea typeface="Meiryo UI" panose="020B0604030504040204" pitchFamily="50" charset="-128"/>
              </a:rPr>
              <a:t>1:1</a:t>
            </a:r>
            <a:r>
              <a:rPr lang="ja-JP" altLang="en-US" sz="1700" b="0">
                <a:effectLst/>
                <a:latin typeface="Meiryo UI" panose="020B0604030504040204" pitchFamily="50" charset="-128"/>
                <a:ea typeface="Meiryo UI" panose="020B0604030504040204" pitchFamily="50" charset="-128"/>
              </a:rPr>
              <a:t>である</a:t>
            </a:r>
            <a:endParaRPr lang="ja-JP" altLang="en-US" sz="1700" b="0">
              <a:effectLst/>
              <a:latin typeface="Arial" panose="020B0604020202020204" pitchFamily="34" charset="0"/>
            </a:endParaRPr>
          </a:p>
        </p:txBody>
      </p:sp>
      <p:sp>
        <p:nvSpPr>
          <p:cNvPr id="39" name="Title 1">
            <a:extLst>
              <a:ext uri="{FF2B5EF4-FFF2-40B4-BE49-F238E27FC236}">
                <a16:creationId xmlns:a16="http://schemas.microsoft.com/office/drawing/2014/main" id="{B9BECE3D-0849-BBA2-F0D7-E1F172B1917F}"/>
              </a:ext>
            </a:extLst>
          </p:cNvPr>
          <p:cNvSpPr>
            <a:spLocks noGrp="1"/>
          </p:cNvSpPr>
          <p:nvPr>
            <p:ph type="title"/>
          </p:nvPr>
        </p:nvSpPr>
        <p:spPr>
          <a:xfrm>
            <a:off x="609600" y="188913"/>
            <a:ext cx="10972800" cy="792162"/>
          </a:xfrm>
        </p:spPr>
        <p:txBody>
          <a:bodyPr/>
          <a:lstStyle/>
          <a:p>
            <a:r>
              <a:rPr lang="ja-JP" altLang="en-US">
                <a:latin typeface="メイリオ" panose="020B0604030504040204" pitchFamily="50" charset="-128"/>
                <a:ea typeface="メイリオ" panose="020B0604030504040204" pitchFamily="50" charset="-128"/>
              </a:rPr>
              <a:t>参考：日本における</a:t>
            </a:r>
            <a:r>
              <a:rPr lang="en-US" altLang="ja-JP">
                <a:latin typeface="メイリオ" panose="020B0604030504040204" pitchFamily="50" charset="-128"/>
                <a:ea typeface="メイリオ" panose="020B0604030504040204" pitchFamily="50" charset="-128"/>
              </a:rPr>
              <a:t>Application</a:t>
            </a:r>
            <a:r>
              <a:rPr lang="ja-JP" altLang="en-US">
                <a:latin typeface="メイリオ" panose="020B0604030504040204" pitchFamily="50" charset="-128"/>
                <a:ea typeface="メイリオ" panose="020B0604030504040204" pitchFamily="50" charset="-128"/>
              </a:rPr>
              <a:t>と</a:t>
            </a:r>
            <a:r>
              <a:rPr lang="en-US" altLang="ja-JP">
                <a:latin typeface="メイリオ" panose="020B0604030504040204" pitchFamily="50" charset="-128"/>
                <a:ea typeface="メイリオ" panose="020B0604030504040204" pitchFamily="50" charset="-128"/>
              </a:rPr>
              <a:t>Submission</a:t>
            </a:r>
            <a:r>
              <a:rPr lang="ja-JP" altLang="en-US">
                <a:latin typeface="メイリオ" panose="020B0604030504040204" pitchFamily="50" charset="-128"/>
                <a:ea typeface="メイリオ" panose="020B0604030504040204" pitchFamily="50" charset="-128"/>
              </a:rPr>
              <a:t>の関係</a:t>
            </a:r>
            <a:endParaRPr lang="en-US" altLang="ja-JP">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74EB626C-4DAF-B78F-DC42-DFF3454B8E08}"/>
              </a:ext>
            </a:extLst>
          </p:cNvPr>
          <p:cNvSpPr/>
          <p:nvPr/>
        </p:nvSpPr>
        <p:spPr bwMode="auto">
          <a:xfrm>
            <a:off x="1084418" y="3851247"/>
            <a:ext cx="2534905" cy="391885"/>
          </a:xfrm>
          <a:prstGeom prst="rect">
            <a:avLst/>
          </a:prstGeom>
          <a:noFill/>
          <a:ln w="222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useBgFill="1">
        <p:nvSpPr>
          <p:cNvPr id="58" name="正方形/長方形 57">
            <a:extLst>
              <a:ext uri="{FF2B5EF4-FFF2-40B4-BE49-F238E27FC236}">
                <a16:creationId xmlns:a16="http://schemas.microsoft.com/office/drawing/2014/main" id="{06E9A4A6-F283-CC41-FA99-06906B249B7C}"/>
              </a:ext>
            </a:extLst>
          </p:cNvPr>
          <p:cNvSpPr/>
          <p:nvPr/>
        </p:nvSpPr>
        <p:spPr bwMode="auto">
          <a:xfrm>
            <a:off x="2937268" y="3951731"/>
            <a:ext cx="571378" cy="361741"/>
          </a:xfrm>
          <a:prstGeom prst="rect">
            <a:avLst/>
          </a:prstGeom>
          <a:ln w="381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aphicFrame>
        <p:nvGraphicFramePr>
          <p:cNvPr id="59" name="図表 58">
            <a:extLst>
              <a:ext uri="{FF2B5EF4-FFF2-40B4-BE49-F238E27FC236}">
                <a16:creationId xmlns:a16="http://schemas.microsoft.com/office/drawing/2014/main" id="{B7BCF450-05E9-7CCB-BBC0-13C747643BEB}"/>
              </a:ext>
            </a:extLst>
          </p:cNvPr>
          <p:cNvGraphicFramePr/>
          <p:nvPr>
            <p:extLst>
              <p:ext uri="{D42A27DB-BD31-4B8C-83A1-F6EECF244321}">
                <p14:modId xmlns:p14="http://schemas.microsoft.com/office/powerpoint/2010/main" val="297382993"/>
              </p:ext>
            </p:extLst>
          </p:nvPr>
        </p:nvGraphicFramePr>
        <p:xfrm>
          <a:off x="853073" y="3363902"/>
          <a:ext cx="5037032" cy="3366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0" name="四角形: 角を丸くする 59">
            <a:extLst>
              <a:ext uri="{FF2B5EF4-FFF2-40B4-BE49-F238E27FC236}">
                <a16:creationId xmlns:a16="http://schemas.microsoft.com/office/drawing/2014/main" id="{967E81D7-936D-DC65-346D-06A5B3C91D3F}"/>
              </a:ext>
            </a:extLst>
          </p:cNvPr>
          <p:cNvSpPr/>
          <p:nvPr/>
        </p:nvSpPr>
        <p:spPr bwMode="auto">
          <a:xfrm>
            <a:off x="1619556" y="3167960"/>
            <a:ext cx="2390362" cy="391885"/>
          </a:xfrm>
          <a:prstGeom prst="roundRect">
            <a:avLst/>
          </a:prstGeom>
          <a:solidFill>
            <a:srgbClr val="BBE0E3"/>
          </a:solidFill>
          <a:ln w="158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r>
              <a:rPr kumimoji="1" lang="en-US" altLang="ja-JP" sz="1600"/>
              <a:t>Application</a:t>
            </a:r>
            <a:endParaRPr kumimoji="1" lang="ja-JP" altLang="en-US" sz="1600" b="0" i="0" u="none" strike="noStrike" cap="none" normalizeH="0" baseline="0">
              <a:ln>
                <a:noFill/>
              </a:ln>
              <a:solidFill>
                <a:schemeClr val="tx1"/>
              </a:solidFill>
              <a:effectLst/>
              <a:latin typeface="Arial" charset="0"/>
              <a:ea typeface="ＭＳ Ｐゴシック" charset="-128"/>
            </a:endParaRPr>
          </a:p>
        </p:txBody>
      </p:sp>
      <p:cxnSp>
        <p:nvCxnSpPr>
          <p:cNvPr id="61" name="直線コネクタ 60">
            <a:extLst>
              <a:ext uri="{FF2B5EF4-FFF2-40B4-BE49-F238E27FC236}">
                <a16:creationId xmlns:a16="http://schemas.microsoft.com/office/drawing/2014/main" id="{2B47B604-87AB-AD38-CD73-C73A5729CA33}"/>
              </a:ext>
            </a:extLst>
          </p:cNvPr>
          <p:cNvCxnSpPr/>
          <p:nvPr/>
        </p:nvCxnSpPr>
        <p:spPr bwMode="auto">
          <a:xfrm>
            <a:off x="2795192" y="3559845"/>
            <a:ext cx="0" cy="291402"/>
          </a:xfrm>
          <a:prstGeom prst="line">
            <a:avLst/>
          </a:prstGeom>
          <a:noFill/>
          <a:ln w="222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Speech Bubble: Rectangle with Corners Rounded 11">
            <a:extLst>
              <a:ext uri="{FF2B5EF4-FFF2-40B4-BE49-F238E27FC236}">
                <a16:creationId xmlns:a16="http://schemas.microsoft.com/office/drawing/2014/main" id="{DED98F2C-DC9F-7E97-6DEB-64950FA09F7E}"/>
              </a:ext>
            </a:extLst>
          </p:cNvPr>
          <p:cNvSpPr/>
          <p:nvPr/>
        </p:nvSpPr>
        <p:spPr bwMode="auto">
          <a:xfrm>
            <a:off x="4165954" y="2874045"/>
            <a:ext cx="1568114" cy="391886"/>
          </a:xfrm>
          <a:prstGeom prst="wedgeRoundRectCallout">
            <a:avLst>
              <a:gd name="adj1" fmla="val -58349"/>
              <a:gd name="adj2" fmla="val 28220"/>
              <a:gd name="adj3" fmla="val 16667"/>
            </a:avLst>
          </a:prstGeom>
          <a:noFill/>
          <a:ln w="38100" cap="flat" cmpd="sng" algn="ctr">
            <a:solidFill>
              <a:schemeClr val="accent5">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a:r>
              <a:rPr lang="en-US">
                <a:latin typeface="Arial" charset="0"/>
                <a:ea typeface="ＭＳ Ｐゴシック" charset="-128"/>
                <a:cs typeface="Arial"/>
              </a:rPr>
              <a:t>Compound A</a:t>
            </a: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63" name="Speech Bubble: Rectangle with Corners Rounded 12">
            <a:extLst>
              <a:ext uri="{FF2B5EF4-FFF2-40B4-BE49-F238E27FC236}">
                <a16:creationId xmlns:a16="http://schemas.microsoft.com/office/drawing/2014/main" id="{7F11CDF6-FCF9-77F8-46AA-4F9A94767623}"/>
              </a:ext>
            </a:extLst>
          </p:cNvPr>
          <p:cNvSpPr/>
          <p:nvPr/>
        </p:nvSpPr>
        <p:spPr bwMode="auto">
          <a:xfrm>
            <a:off x="201036" y="3510383"/>
            <a:ext cx="1302847" cy="391885"/>
          </a:xfrm>
          <a:prstGeom prst="wedgeRoundRectCallout">
            <a:avLst>
              <a:gd name="adj1" fmla="val 33286"/>
              <a:gd name="adj2" fmla="val 67238"/>
              <a:gd name="adj3" fmla="val 16667"/>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a:r>
              <a:rPr lang="ja-JP" altLang="en-US">
                <a:latin typeface="Arial"/>
                <a:ea typeface="ＭＳ Ｐゴシック"/>
                <a:cs typeface="Arial"/>
              </a:rPr>
              <a:t>新規申請</a:t>
            </a: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64" name="Speech Bubble: Rectangle with Corners Rounded 13">
            <a:extLst>
              <a:ext uri="{FF2B5EF4-FFF2-40B4-BE49-F238E27FC236}">
                <a16:creationId xmlns:a16="http://schemas.microsoft.com/office/drawing/2014/main" id="{D3B8828D-A2FC-FF4B-7E44-E48DE07E6CAD}"/>
              </a:ext>
            </a:extLst>
          </p:cNvPr>
          <p:cNvSpPr/>
          <p:nvPr/>
        </p:nvSpPr>
        <p:spPr bwMode="auto">
          <a:xfrm>
            <a:off x="4504918" y="3510383"/>
            <a:ext cx="1332043" cy="370645"/>
          </a:xfrm>
          <a:prstGeom prst="wedgeRoundRectCallout">
            <a:avLst>
              <a:gd name="adj1" fmla="val -34805"/>
              <a:gd name="adj2" fmla="val 76219"/>
              <a:gd name="adj3" fmla="val 16667"/>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a:r>
              <a:rPr lang="ja-JP" altLang="en-US">
                <a:latin typeface="Arial"/>
                <a:ea typeface="ＭＳ Ｐゴシック"/>
                <a:cs typeface="Arial"/>
              </a:rPr>
              <a:t>適応追加</a:t>
            </a:r>
            <a:endParaRPr lang="ja-JP" altLang="en-US" sz="1800" b="0" i="0" u="none" strike="noStrike" cap="none" normalizeH="0" baseline="0">
              <a:ln>
                <a:noFill/>
              </a:ln>
              <a:solidFill>
                <a:schemeClr val="tx1"/>
              </a:solidFill>
              <a:effectLst/>
              <a:latin typeface="Arial" charset="0"/>
              <a:ea typeface="ＭＳ Ｐゴシック" charset="-128"/>
              <a:cs typeface="Arial"/>
            </a:endParaRPr>
          </a:p>
        </p:txBody>
      </p:sp>
      <p:sp>
        <p:nvSpPr>
          <p:cNvPr id="67" name="正方形/長方形 66">
            <a:extLst>
              <a:ext uri="{FF2B5EF4-FFF2-40B4-BE49-F238E27FC236}">
                <a16:creationId xmlns:a16="http://schemas.microsoft.com/office/drawing/2014/main" id="{A1EFC6C8-675F-D93A-7FA1-451395045D55}"/>
              </a:ext>
            </a:extLst>
          </p:cNvPr>
          <p:cNvSpPr/>
          <p:nvPr/>
        </p:nvSpPr>
        <p:spPr bwMode="auto">
          <a:xfrm>
            <a:off x="104743" y="2733737"/>
            <a:ext cx="5922256" cy="3432732"/>
          </a:xfrm>
          <a:prstGeom prst="rect">
            <a:avLst/>
          </a:prstGeom>
          <a:noFill/>
          <a:ln w="222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68" name="テキスト ボックス 67">
            <a:extLst>
              <a:ext uri="{FF2B5EF4-FFF2-40B4-BE49-F238E27FC236}">
                <a16:creationId xmlns:a16="http://schemas.microsoft.com/office/drawing/2014/main" id="{9BABD89E-B022-5DB5-E56F-F36F9DF9AEA7}"/>
              </a:ext>
            </a:extLst>
          </p:cNvPr>
          <p:cNvSpPr txBox="1"/>
          <p:nvPr/>
        </p:nvSpPr>
        <p:spPr>
          <a:xfrm>
            <a:off x="2191272" y="2370290"/>
            <a:ext cx="1891865" cy="369332"/>
          </a:xfrm>
          <a:prstGeom prst="rect">
            <a:avLst/>
          </a:prstGeom>
          <a:noFill/>
        </p:spPr>
        <p:txBody>
          <a:bodyPr wrap="none" rtlCol="0">
            <a:spAutoFit/>
          </a:bodyPr>
          <a:lstStyle/>
          <a:p>
            <a:pPr algn="l"/>
            <a:r>
              <a:rPr kumimoji="1" lang="en-US" altLang="ja-JP">
                <a:latin typeface="メイリオ" panose="020B0604030504040204" pitchFamily="50" charset="-128"/>
                <a:ea typeface="メイリオ" panose="020B0604030504040204" pitchFamily="50" charset="-128"/>
              </a:rPr>
              <a:t>eCTD v4.0</a:t>
            </a:r>
            <a:r>
              <a:rPr kumimoji="1" lang="ja-JP" altLang="en-US">
                <a:latin typeface="メイリオ" panose="020B0604030504040204" pitchFamily="50" charset="-128"/>
                <a:ea typeface="メイリオ" panose="020B0604030504040204" pitchFamily="50" charset="-128"/>
              </a:rPr>
              <a:t>仕様</a:t>
            </a:r>
          </a:p>
        </p:txBody>
      </p:sp>
      <p:sp useBgFill="1">
        <p:nvSpPr>
          <p:cNvPr id="3" name="正方形/長方形 2">
            <a:extLst>
              <a:ext uri="{FF2B5EF4-FFF2-40B4-BE49-F238E27FC236}">
                <a16:creationId xmlns:a16="http://schemas.microsoft.com/office/drawing/2014/main" id="{635353FA-D098-8477-21F8-47B1A3553FAA}"/>
              </a:ext>
            </a:extLst>
          </p:cNvPr>
          <p:cNvSpPr/>
          <p:nvPr/>
        </p:nvSpPr>
        <p:spPr bwMode="auto">
          <a:xfrm>
            <a:off x="8635098" y="3953407"/>
            <a:ext cx="571378" cy="361741"/>
          </a:xfrm>
          <a:prstGeom prst="rect">
            <a:avLst/>
          </a:prstGeom>
          <a:ln w="381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aphicFrame>
        <p:nvGraphicFramePr>
          <p:cNvPr id="4" name="図表 3">
            <a:extLst>
              <a:ext uri="{FF2B5EF4-FFF2-40B4-BE49-F238E27FC236}">
                <a16:creationId xmlns:a16="http://schemas.microsoft.com/office/drawing/2014/main" id="{442FE241-938E-7B60-57CE-316EEC97EF3D}"/>
              </a:ext>
            </a:extLst>
          </p:cNvPr>
          <p:cNvGraphicFramePr/>
          <p:nvPr>
            <p:extLst>
              <p:ext uri="{D42A27DB-BD31-4B8C-83A1-F6EECF244321}">
                <p14:modId xmlns:p14="http://schemas.microsoft.com/office/powerpoint/2010/main" val="133242432"/>
              </p:ext>
            </p:extLst>
          </p:nvPr>
        </p:nvGraphicFramePr>
        <p:xfrm>
          <a:off x="6550903" y="3365578"/>
          <a:ext cx="5037032" cy="33661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四角形: 角を丸くする 4">
            <a:extLst>
              <a:ext uri="{FF2B5EF4-FFF2-40B4-BE49-F238E27FC236}">
                <a16:creationId xmlns:a16="http://schemas.microsoft.com/office/drawing/2014/main" id="{48394087-8329-9009-B6CC-37D79CE99BE4}"/>
              </a:ext>
            </a:extLst>
          </p:cNvPr>
          <p:cNvSpPr/>
          <p:nvPr/>
        </p:nvSpPr>
        <p:spPr bwMode="auto">
          <a:xfrm>
            <a:off x="6543661" y="3601717"/>
            <a:ext cx="2239091" cy="391885"/>
          </a:xfrm>
          <a:prstGeom prst="roundRect">
            <a:avLst/>
          </a:prstGeom>
          <a:solidFill>
            <a:srgbClr val="BBE0E3"/>
          </a:solidFill>
          <a:ln w="158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r>
              <a:rPr kumimoji="1" lang="en-US" altLang="ja-JP" sz="1600"/>
              <a:t>Application</a:t>
            </a:r>
            <a:endParaRPr kumimoji="1" lang="ja-JP" altLang="en-US" sz="1600" b="0" i="0" u="none" strike="noStrike" cap="none" normalizeH="0" baseline="0">
              <a:ln>
                <a:noFill/>
              </a:ln>
              <a:solidFill>
                <a:schemeClr val="tx1"/>
              </a:solidFill>
              <a:effectLst/>
              <a:latin typeface="Arial" charset="0"/>
              <a:ea typeface="ＭＳ Ｐゴシック" charset="-128"/>
            </a:endParaRPr>
          </a:p>
        </p:txBody>
      </p:sp>
      <p:sp>
        <p:nvSpPr>
          <p:cNvPr id="6" name="Speech Bubble: Rectangle with Corners Rounded 11">
            <a:extLst>
              <a:ext uri="{FF2B5EF4-FFF2-40B4-BE49-F238E27FC236}">
                <a16:creationId xmlns:a16="http://schemas.microsoft.com/office/drawing/2014/main" id="{CB20996D-EC61-23E6-D03F-CBE33E1464E8}"/>
              </a:ext>
            </a:extLst>
          </p:cNvPr>
          <p:cNvSpPr/>
          <p:nvPr/>
        </p:nvSpPr>
        <p:spPr bwMode="auto">
          <a:xfrm>
            <a:off x="6339689" y="2678536"/>
            <a:ext cx="1568114" cy="337112"/>
          </a:xfrm>
          <a:prstGeom prst="wedgeRoundRectCallout">
            <a:avLst>
              <a:gd name="adj1" fmla="val -37203"/>
              <a:gd name="adj2" fmla="val 31201"/>
              <a:gd name="adj3" fmla="val 16667"/>
            </a:avLst>
          </a:prstGeom>
          <a:noFill/>
          <a:ln w="38100" cap="flat" cmpd="sng" algn="ctr">
            <a:solidFill>
              <a:schemeClr val="accent5">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a:r>
              <a:rPr lang="en-US">
                <a:latin typeface="Arial" charset="0"/>
                <a:ea typeface="ＭＳ Ｐゴシック" charset="-128"/>
                <a:cs typeface="Arial"/>
              </a:rPr>
              <a:t>Compound A</a:t>
            </a: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7" name="Speech Bubble: Rectangle with Corners Rounded 12">
            <a:extLst>
              <a:ext uri="{FF2B5EF4-FFF2-40B4-BE49-F238E27FC236}">
                <a16:creationId xmlns:a16="http://schemas.microsoft.com/office/drawing/2014/main" id="{37D78C69-A41B-8EEC-17C1-D0A53E25DCBE}"/>
              </a:ext>
            </a:extLst>
          </p:cNvPr>
          <p:cNvSpPr/>
          <p:nvPr/>
        </p:nvSpPr>
        <p:spPr bwMode="auto">
          <a:xfrm>
            <a:off x="6339689" y="3062988"/>
            <a:ext cx="1302847" cy="391885"/>
          </a:xfrm>
          <a:prstGeom prst="wedgeRoundRectCallout">
            <a:avLst>
              <a:gd name="adj1" fmla="val 33286"/>
              <a:gd name="adj2" fmla="val 67238"/>
              <a:gd name="adj3" fmla="val 16667"/>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a:r>
              <a:rPr lang="ja-JP" altLang="en-US">
                <a:latin typeface="Arial"/>
                <a:ea typeface="ＭＳ Ｐゴシック"/>
                <a:cs typeface="Arial"/>
              </a:rPr>
              <a:t>新規申請</a:t>
            </a: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8" name="四角形: 角を丸くする 7">
            <a:extLst>
              <a:ext uri="{FF2B5EF4-FFF2-40B4-BE49-F238E27FC236}">
                <a16:creationId xmlns:a16="http://schemas.microsoft.com/office/drawing/2014/main" id="{1528B390-8B75-DB03-CA65-AD50A521D03D}"/>
              </a:ext>
            </a:extLst>
          </p:cNvPr>
          <p:cNvSpPr/>
          <p:nvPr/>
        </p:nvSpPr>
        <p:spPr bwMode="auto">
          <a:xfrm>
            <a:off x="9101822" y="3601717"/>
            <a:ext cx="2239091" cy="391885"/>
          </a:xfrm>
          <a:prstGeom prst="roundRect">
            <a:avLst/>
          </a:prstGeom>
          <a:solidFill>
            <a:srgbClr val="BBE0E3"/>
          </a:solidFill>
          <a:ln w="158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r>
              <a:rPr kumimoji="1" lang="en-US" altLang="ja-JP" sz="1600"/>
              <a:t>Application</a:t>
            </a:r>
            <a:endParaRPr kumimoji="1" lang="ja-JP" altLang="en-US" sz="1600" b="0" i="0" u="none" strike="noStrike" cap="none" normalizeH="0" baseline="0">
              <a:ln>
                <a:noFill/>
              </a:ln>
              <a:solidFill>
                <a:schemeClr val="tx1"/>
              </a:solidFill>
              <a:effectLst/>
              <a:latin typeface="Arial" charset="0"/>
              <a:ea typeface="ＭＳ Ｐゴシック" charset="-128"/>
            </a:endParaRPr>
          </a:p>
        </p:txBody>
      </p:sp>
      <p:sp>
        <p:nvSpPr>
          <p:cNvPr id="9" name="Speech Bubble: Rectangle with Corners Rounded 13">
            <a:extLst>
              <a:ext uri="{FF2B5EF4-FFF2-40B4-BE49-F238E27FC236}">
                <a16:creationId xmlns:a16="http://schemas.microsoft.com/office/drawing/2014/main" id="{06A026A7-167B-4034-56DE-BB5BE257EDD1}"/>
              </a:ext>
            </a:extLst>
          </p:cNvPr>
          <p:cNvSpPr/>
          <p:nvPr/>
        </p:nvSpPr>
        <p:spPr bwMode="auto">
          <a:xfrm>
            <a:off x="10421600" y="3080608"/>
            <a:ext cx="1332043" cy="370645"/>
          </a:xfrm>
          <a:prstGeom prst="wedgeRoundRectCallout">
            <a:avLst>
              <a:gd name="adj1" fmla="val -34805"/>
              <a:gd name="adj2" fmla="val 76219"/>
              <a:gd name="adj3" fmla="val 16667"/>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a:r>
              <a:rPr lang="ja-JP" altLang="en-US">
                <a:latin typeface="Arial"/>
                <a:ea typeface="ＭＳ Ｐゴシック"/>
                <a:cs typeface="Arial"/>
              </a:rPr>
              <a:t>適応追加</a:t>
            </a:r>
            <a:endParaRPr lang="ja-JP" altLang="en-US" sz="1800" b="0" i="0" u="none" strike="noStrike" cap="none" normalizeH="0" baseline="0">
              <a:ln>
                <a:noFill/>
              </a:ln>
              <a:solidFill>
                <a:schemeClr val="tx1"/>
              </a:solidFill>
              <a:effectLst/>
              <a:latin typeface="Arial" charset="0"/>
              <a:ea typeface="ＭＳ Ｐゴシック" charset="-128"/>
              <a:cs typeface="Arial"/>
            </a:endParaRPr>
          </a:p>
        </p:txBody>
      </p:sp>
      <p:sp>
        <p:nvSpPr>
          <p:cNvPr id="10" name="Speech Bubble: Rectangle with Corners Rounded 11">
            <a:extLst>
              <a:ext uri="{FF2B5EF4-FFF2-40B4-BE49-F238E27FC236}">
                <a16:creationId xmlns:a16="http://schemas.microsoft.com/office/drawing/2014/main" id="{31AFB335-42B0-3C8D-AECF-F08B0FA24344}"/>
              </a:ext>
            </a:extLst>
          </p:cNvPr>
          <p:cNvSpPr/>
          <p:nvPr/>
        </p:nvSpPr>
        <p:spPr bwMode="auto">
          <a:xfrm>
            <a:off x="9224667" y="2687598"/>
            <a:ext cx="1568114" cy="337112"/>
          </a:xfrm>
          <a:prstGeom prst="wedgeRoundRectCallout">
            <a:avLst>
              <a:gd name="adj1" fmla="val -37203"/>
              <a:gd name="adj2" fmla="val 31201"/>
              <a:gd name="adj3" fmla="val 16667"/>
            </a:avLst>
          </a:prstGeom>
          <a:noFill/>
          <a:ln w="38100" cap="flat" cmpd="sng" algn="ctr">
            <a:solidFill>
              <a:schemeClr val="accent5">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a:r>
              <a:rPr lang="en-US">
                <a:latin typeface="Arial" charset="0"/>
                <a:ea typeface="ＭＳ Ｐゴシック" charset="-128"/>
                <a:cs typeface="Arial"/>
              </a:rPr>
              <a:t>Compound A</a:t>
            </a: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11" name="テキスト ボックス 10">
            <a:extLst>
              <a:ext uri="{FF2B5EF4-FFF2-40B4-BE49-F238E27FC236}">
                <a16:creationId xmlns:a16="http://schemas.microsoft.com/office/drawing/2014/main" id="{B0D42A2C-7D35-240B-2B1B-F119024507BF}"/>
              </a:ext>
            </a:extLst>
          </p:cNvPr>
          <p:cNvSpPr txBox="1"/>
          <p:nvPr/>
        </p:nvSpPr>
        <p:spPr>
          <a:xfrm>
            <a:off x="8635098" y="2289953"/>
            <a:ext cx="646331" cy="369332"/>
          </a:xfrm>
          <a:prstGeom prst="rect">
            <a:avLst/>
          </a:prstGeom>
          <a:noFill/>
        </p:spPr>
        <p:txBody>
          <a:bodyPr wrap="none" rtlCol="0">
            <a:spAutoFit/>
          </a:bodyPr>
          <a:lstStyle/>
          <a:p>
            <a:pPr algn="l"/>
            <a:r>
              <a:rPr kumimoji="1" lang="ja-JP" altLang="en-US">
                <a:latin typeface="メイリオ" panose="020B0604030504040204" pitchFamily="50" charset="-128"/>
                <a:ea typeface="メイリオ" panose="020B0604030504040204" pitchFamily="50" charset="-128"/>
              </a:rPr>
              <a:t>日本</a:t>
            </a:r>
          </a:p>
        </p:txBody>
      </p:sp>
      <p:sp>
        <p:nvSpPr>
          <p:cNvPr id="12" name="正方形/長方形 11">
            <a:extLst>
              <a:ext uri="{FF2B5EF4-FFF2-40B4-BE49-F238E27FC236}">
                <a16:creationId xmlns:a16="http://schemas.microsoft.com/office/drawing/2014/main" id="{49CB7B98-8A90-BBE6-C72C-E3E88914DDC7}"/>
              </a:ext>
            </a:extLst>
          </p:cNvPr>
          <p:cNvSpPr/>
          <p:nvPr/>
        </p:nvSpPr>
        <p:spPr bwMode="auto">
          <a:xfrm>
            <a:off x="6150109" y="2642440"/>
            <a:ext cx="2814819" cy="3524029"/>
          </a:xfrm>
          <a:prstGeom prst="rect">
            <a:avLst/>
          </a:prstGeom>
          <a:noFill/>
          <a:ln w="222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3" name="正方形/長方形 12">
            <a:extLst>
              <a:ext uri="{FF2B5EF4-FFF2-40B4-BE49-F238E27FC236}">
                <a16:creationId xmlns:a16="http://schemas.microsoft.com/office/drawing/2014/main" id="{B27B5774-E264-2E8F-0B27-31FBC00E564A}"/>
              </a:ext>
            </a:extLst>
          </p:cNvPr>
          <p:cNvSpPr/>
          <p:nvPr/>
        </p:nvSpPr>
        <p:spPr bwMode="auto">
          <a:xfrm>
            <a:off x="9029407" y="2645401"/>
            <a:ext cx="2814819" cy="3521068"/>
          </a:xfrm>
          <a:prstGeom prst="rect">
            <a:avLst/>
          </a:prstGeom>
          <a:noFill/>
          <a:ln w="222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 name="スライド番号プレースホルダー 3">
            <a:extLst>
              <a:ext uri="{FF2B5EF4-FFF2-40B4-BE49-F238E27FC236}">
                <a16:creationId xmlns:a16="http://schemas.microsoft.com/office/drawing/2014/main" id="{A44FA46F-809F-93A5-A40D-FA5A67AED9C2}"/>
              </a:ext>
            </a:extLst>
          </p:cNvPr>
          <p:cNvSpPr>
            <a:spLocks noGrp="1"/>
          </p:cNvSpPr>
          <p:nvPr>
            <p:ph type="sldNum" sz="quarter" idx="10"/>
          </p:nvPr>
        </p:nvSpPr>
        <p:spPr>
          <a:xfrm>
            <a:off x="10979151" y="6337300"/>
            <a:ext cx="1166283" cy="476250"/>
          </a:xfrm>
        </p:spPr>
        <p:txBody>
          <a:bodyPr/>
          <a:lstStyle/>
          <a:p>
            <a:pPr>
              <a:defRPr/>
            </a:pPr>
            <a:fld id="{0F70095C-F9B4-4C04-ABE4-849D581B05DE}" type="slidenum">
              <a:rPr lang="en-US" altLang="ja-JP" smtClean="0"/>
              <a:pPr>
                <a:defRPr/>
              </a:pPr>
              <a:t>22</a:t>
            </a:fld>
            <a:endParaRPr lang="en-US" altLang="ja-JP"/>
          </a:p>
        </p:txBody>
      </p:sp>
    </p:spTree>
    <p:extLst>
      <p:ext uri="{BB962C8B-B14F-4D97-AF65-F5344CB8AC3E}">
        <p14:creationId xmlns:p14="http://schemas.microsoft.com/office/powerpoint/2010/main" val="2511441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61659" y="1553622"/>
            <a:ext cx="10363200" cy="1470025"/>
          </a:xfrm>
        </p:spPr>
        <p:txBody>
          <a:bodyPr/>
          <a:lstStyle/>
          <a:p>
            <a:pPr eaLnBrk="1" hangingPunct="1">
              <a:defRPr/>
            </a:pPr>
            <a:r>
              <a:rPr lang="en-US" altLang="ja-JP" sz="3200">
                <a:latin typeface="メイリオ" panose="020B0604030504040204" pitchFamily="50" charset="-128"/>
                <a:ea typeface="メイリオ" panose="020B0604030504040204" pitchFamily="50" charset="-128"/>
              </a:rPr>
              <a:t>2</a:t>
            </a:r>
            <a:r>
              <a:rPr lang="ja-JP" altLang="en-US" sz="3200">
                <a:latin typeface="メイリオ" panose="020B0604030504040204" pitchFamily="50" charset="-128"/>
                <a:ea typeface="メイリオ" panose="020B0604030504040204" pitchFamily="50" charset="-128"/>
              </a:rPr>
              <a:t>．</a:t>
            </a:r>
            <a:r>
              <a:rPr lang="en-US" altLang="ja-JP" sz="3200">
                <a:latin typeface="メイリオ" panose="020B0604030504040204" pitchFamily="50" charset="-128"/>
                <a:ea typeface="メイリオ" panose="020B0604030504040204" pitchFamily="50" charset="-128"/>
              </a:rPr>
              <a:t>CTD</a:t>
            </a:r>
            <a:r>
              <a:rPr lang="ja-JP" altLang="en-US" sz="3200">
                <a:latin typeface="メイリオ" panose="020B0604030504040204" pitchFamily="50" charset="-128"/>
                <a:ea typeface="メイリオ" panose="020B0604030504040204" pitchFamily="50" charset="-128"/>
              </a:rPr>
              <a:t>文書及び試験データに関する</a:t>
            </a:r>
            <a:r>
              <a:rPr lang="en-US" altLang="ja-JP" sz="3200">
                <a:latin typeface="メイリオ" panose="020B0604030504040204" pitchFamily="50" charset="-128"/>
                <a:ea typeface="メイリオ" panose="020B0604030504040204" pitchFamily="50" charset="-128"/>
              </a:rPr>
              <a:t>XML</a:t>
            </a:r>
            <a:r>
              <a:rPr lang="ja-JP" altLang="en-US" sz="3200">
                <a:latin typeface="メイリオ" panose="020B0604030504040204" pitchFamily="50" charset="-128"/>
                <a:ea typeface="メイリオ" panose="020B0604030504040204" pitchFamily="50" charset="-128"/>
              </a:rPr>
              <a:t>メッセージの情報</a:t>
            </a:r>
            <a:endParaRPr lang="ja-JP" altLang="ja-JP" sz="3200">
              <a:effectLst/>
              <a:latin typeface="メイリオ" panose="020B0604030504040204" pitchFamily="50" charset="-128"/>
              <a:ea typeface="メイリオ" panose="020B0604030504040204" pitchFamily="50" charset="-128"/>
            </a:endParaRPr>
          </a:p>
        </p:txBody>
      </p:sp>
      <p:sp>
        <p:nvSpPr>
          <p:cNvPr id="13" name="字幕 3">
            <a:extLst>
              <a:ext uri="{FF2B5EF4-FFF2-40B4-BE49-F238E27FC236}">
                <a16:creationId xmlns:a16="http://schemas.microsoft.com/office/drawing/2014/main" id="{567D1AB2-7CA8-45EB-A247-76CFB5628626}"/>
              </a:ext>
            </a:extLst>
          </p:cNvPr>
          <p:cNvSpPr>
            <a:spLocks noGrp="1"/>
          </p:cNvSpPr>
          <p:nvPr>
            <p:ph type="subTitle" idx="1"/>
          </p:nvPr>
        </p:nvSpPr>
        <p:spPr>
          <a:xfrm>
            <a:off x="1119106" y="3365198"/>
            <a:ext cx="8728965" cy="3024336"/>
          </a:xfrm>
        </p:spPr>
        <p:txBody>
          <a:bodyPr/>
          <a:lstStyle/>
          <a:p>
            <a:pPr marL="285750" indent="-285750" algn="l">
              <a:buFont typeface="Wingdings" panose="05000000000000000000" pitchFamily="2" charset="2"/>
              <a:buChar char="p"/>
            </a:pPr>
            <a:r>
              <a:rPr lang="en-US" altLang="ja-JP" sz="1800">
                <a:latin typeface="Meiryo"/>
                <a:ea typeface="Meiryo"/>
              </a:rPr>
              <a:t>2.1 Context of Use</a:t>
            </a:r>
            <a:r>
              <a:rPr lang="ja-JP" altLang="en-US" sz="1800">
                <a:latin typeface="Meiryo"/>
                <a:ea typeface="Meiryo"/>
              </a:rPr>
              <a:t>，</a:t>
            </a:r>
            <a:r>
              <a:rPr lang="en-US" altLang="ja-JP" sz="1800">
                <a:latin typeface="Meiryo"/>
                <a:ea typeface="Meiryo"/>
              </a:rPr>
              <a:t>Document</a:t>
            </a:r>
            <a:r>
              <a:rPr lang="ja-JP" altLang="en-US" sz="1800">
                <a:latin typeface="Meiryo"/>
                <a:ea typeface="Meiryo"/>
              </a:rPr>
              <a:t>，ファイルの関係性</a:t>
            </a:r>
          </a:p>
          <a:p>
            <a:pPr marL="285750" indent="-285750" algn="l">
              <a:buFont typeface="Wingdings" panose="05000000000000000000" pitchFamily="2" charset="2"/>
              <a:buChar char="p"/>
            </a:pPr>
            <a:r>
              <a:rPr lang="en-US" altLang="ja-JP" sz="1800">
                <a:latin typeface="Meiryo"/>
                <a:ea typeface="Meiryo"/>
              </a:rPr>
              <a:t>2.2 Document</a:t>
            </a:r>
          </a:p>
          <a:p>
            <a:pPr marL="285750" indent="-285750" algn="l">
              <a:buFont typeface="Wingdings" panose="05000000000000000000" pitchFamily="2" charset="2"/>
              <a:buChar char="p"/>
            </a:pPr>
            <a:r>
              <a:rPr lang="en-US" altLang="ja-JP" sz="1800">
                <a:latin typeface="Meiryo"/>
                <a:ea typeface="Meiryo"/>
              </a:rPr>
              <a:t>2.3 Context of Use</a:t>
            </a:r>
          </a:p>
          <a:p>
            <a:pPr marL="285750" indent="-285750" algn="l">
              <a:buFont typeface="Wingdings" panose="05000000000000000000" pitchFamily="2" charset="2"/>
              <a:buChar char="p"/>
            </a:pPr>
            <a:r>
              <a:rPr lang="en-US" altLang="ja-JP" sz="1800">
                <a:latin typeface="Meiryo"/>
                <a:ea typeface="Meiryo"/>
              </a:rPr>
              <a:t>2.4 </a:t>
            </a:r>
            <a:r>
              <a:rPr lang="ja-JP" altLang="en-US" sz="1800">
                <a:latin typeface="Meiryo"/>
                <a:ea typeface="Meiryo"/>
              </a:rPr>
              <a:t>コンテキスト・グループ</a:t>
            </a:r>
          </a:p>
          <a:p>
            <a:pPr marL="285750" indent="-285750" algn="l">
              <a:buFont typeface="Wingdings" panose="05000000000000000000" pitchFamily="2" charset="2"/>
              <a:buChar char="p"/>
            </a:pPr>
            <a:r>
              <a:rPr lang="en-US" altLang="ja-JP" sz="1800">
                <a:latin typeface="Meiryo"/>
                <a:ea typeface="Meiryo"/>
              </a:rPr>
              <a:t>2.5 Priority Number</a:t>
            </a:r>
          </a:p>
          <a:p>
            <a:pPr marL="285750" indent="-285750" algn="l">
              <a:buFont typeface="Wingdings" panose="05000000000000000000" pitchFamily="2" charset="2"/>
              <a:buChar char="p"/>
            </a:pPr>
            <a:r>
              <a:rPr lang="en-US" altLang="ja-JP" sz="1800">
                <a:latin typeface="Meiryo"/>
                <a:ea typeface="Meiryo"/>
              </a:rPr>
              <a:t>2.6 Controlled Vocabulary</a:t>
            </a:r>
            <a:r>
              <a:rPr lang="ja-JP" altLang="en-US" sz="1800">
                <a:latin typeface="Meiryo"/>
                <a:ea typeface="Meiryo"/>
              </a:rPr>
              <a:t>（</a:t>
            </a:r>
            <a:r>
              <a:rPr lang="en-US" altLang="ja-JP" sz="1800">
                <a:latin typeface="Meiryo"/>
                <a:ea typeface="Meiryo"/>
              </a:rPr>
              <a:t>CV</a:t>
            </a:r>
            <a:r>
              <a:rPr lang="ja-JP" altLang="en-US" sz="1800">
                <a:latin typeface="Meiryo"/>
                <a:ea typeface="Meiryo"/>
              </a:rPr>
              <a:t>）</a:t>
            </a:r>
          </a:p>
          <a:p>
            <a:pPr marL="285750" indent="-285750" algn="l">
              <a:buFont typeface="Wingdings" panose="05000000000000000000" pitchFamily="2" charset="2"/>
              <a:buChar char="p"/>
            </a:pPr>
            <a:r>
              <a:rPr lang="en-US" altLang="ja-JP" sz="1800">
                <a:latin typeface="Meiryo"/>
                <a:ea typeface="Meiryo"/>
              </a:rPr>
              <a:t>2.7 Context of Use Keyword</a:t>
            </a:r>
            <a:endParaRPr lang="ja-JP" altLang="en-US" sz="1800">
              <a:latin typeface="Meiryo"/>
              <a:ea typeface="Meiryo"/>
            </a:endParaRPr>
          </a:p>
          <a:p>
            <a:pPr marL="285750" indent="-285750" algn="l">
              <a:buFont typeface="Wingdings" panose="05000000000000000000" pitchFamily="2" charset="2"/>
              <a:buChar char="p"/>
            </a:pPr>
            <a:r>
              <a:rPr lang="en-US" altLang="ja-JP" sz="1800">
                <a:latin typeface="Meiryo"/>
                <a:ea typeface="Meiryo"/>
              </a:rPr>
              <a:t>2.8 Keyword Definition</a:t>
            </a:r>
            <a:endParaRPr lang="ja-JP" altLang="en-US" sz="1800">
              <a:latin typeface="Meiryo"/>
              <a:ea typeface="Meiryo"/>
            </a:endParaRPr>
          </a:p>
          <a:p>
            <a:pPr marL="285750" indent="-285750" algn="l">
              <a:buFont typeface="Wingdings" panose="05000000000000000000" pitchFamily="2" charset="2"/>
              <a:buChar char="p"/>
            </a:pPr>
            <a:endParaRPr lang="en-US" altLang="ja-JP" sz="180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endParaRPr lang="ja-JP" altLang="en-US" sz="1800">
              <a:latin typeface="メイリオ"/>
              <a:ea typeface="メイリオ"/>
            </a:endParaRPr>
          </a:p>
        </p:txBody>
      </p:sp>
      <p:sp>
        <p:nvSpPr>
          <p:cNvPr id="6" name="スライド番号プレースホルダー 3">
            <a:extLst>
              <a:ext uri="{FF2B5EF4-FFF2-40B4-BE49-F238E27FC236}">
                <a16:creationId xmlns:a16="http://schemas.microsoft.com/office/drawing/2014/main" id="{19F90BE2-07AC-4941-B586-D6ADCD6F46A9}"/>
              </a:ext>
            </a:extLst>
          </p:cNvPr>
          <p:cNvSpPr>
            <a:spLocks noGrp="1"/>
          </p:cNvSpPr>
          <p:nvPr>
            <p:ph type="sldNum" sz="quarter" idx="10"/>
          </p:nvPr>
        </p:nvSpPr>
        <p:spPr>
          <a:xfrm>
            <a:off x="10979151" y="6337300"/>
            <a:ext cx="1166283" cy="476250"/>
          </a:xfrm>
        </p:spPr>
        <p:txBody>
          <a:bodyPr/>
          <a:lstStyle/>
          <a:p>
            <a:pPr>
              <a:defRPr/>
            </a:pPr>
            <a:fld id="{0F70095C-F9B4-4C04-ABE4-849D581B05DE}" type="slidenum">
              <a:rPr lang="en-US" altLang="ja-JP" smtClean="0"/>
              <a:pPr>
                <a:defRPr/>
              </a:pPr>
              <a:t>23</a:t>
            </a:fld>
            <a:endParaRPr lang="en-US" altLang="ja-JP"/>
          </a:p>
        </p:txBody>
      </p:sp>
    </p:spTree>
    <p:extLst>
      <p:ext uri="{BB962C8B-B14F-4D97-AF65-F5344CB8AC3E}">
        <p14:creationId xmlns:p14="http://schemas.microsoft.com/office/powerpoint/2010/main" val="382457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2569EFDF-4085-8DAA-D8EA-989859B46FE8}"/>
              </a:ext>
            </a:extLst>
          </p:cNvPr>
          <p:cNvPicPr>
            <a:picLocks noChangeAspect="1"/>
          </p:cNvPicPr>
          <p:nvPr/>
        </p:nvPicPr>
        <p:blipFill>
          <a:blip r:embed="rId3"/>
          <a:stretch>
            <a:fillRect/>
          </a:stretch>
        </p:blipFill>
        <p:spPr>
          <a:xfrm>
            <a:off x="6365885" y="4578482"/>
            <a:ext cx="1519665" cy="1973296"/>
          </a:xfrm>
          <a:prstGeom prst="rect">
            <a:avLst/>
          </a:prstGeom>
          <a:ln>
            <a:solidFill>
              <a:schemeClr val="tx1"/>
            </a:solidFill>
          </a:ln>
        </p:spPr>
      </p:pic>
      <p:sp>
        <p:nvSpPr>
          <p:cNvPr id="13" name="吹き出し: 角を丸めた四角形 9">
            <a:extLst>
              <a:ext uri="{FF2B5EF4-FFF2-40B4-BE49-F238E27FC236}">
                <a16:creationId xmlns:a16="http://schemas.microsoft.com/office/drawing/2014/main" id="{CC1DB263-BDB9-A7AD-B3D9-0CF30B8127EE}"/>
              </a:ext>
            </a:extLst>
          </p:cNvPr>
          <p:cNvSpPr/>
          <p:nvPr/>
        </p:nvSpPr>
        <p:spPr bwMode="auto">
          <a:xfrm>
            <a:off x="8007804" y="4769842"/>
            <a:ext cx="3426413" cy="1631677"/>
          </a:xfrm>
          <a:prstGeom prst="wedgeRoundRectCallout">
            <a:avLst>
              <a:gd name="adj1" fmla="val -59246"/>
              <a:gd name="adj2" fmla="val 46632"/>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tabLst/>
            </a:pPr>
            <a:r>
              <a:rPr lang="ja-JP" altLang="en-US" sz="1800" b="1">
                <a:solidFill>
                  <a:sysClr val="windowText" lastClr="000000"/>
                </a:solidFill>
                <a:latin typeface="Meiryo UI" panose="020B0604030504040204" pitchFamily="50" charset="-128"/>
                <a:ea typeface="Meiryo UI" panose="020B0604030504040204" pitchFamily="50" charset="-128"/>
              </a:rPr>
              <a:t>ファイル</a:t>
            </a:r>
            <a:br>
              <a:rPr lang="en-US" altLang="ja-JP" sz="1800">
                <a:solidFill>
                  <a:sysClr val="windowText" lastClr="000000"/>
                </a:solidFill>
                <a:latin typeface="Meiryo UI" panose="020B0604030504040204" pitchFamily="50" charset="-128"/>
                <a:ea typeface="Meiryo UI" panose="020B0604030504040204" pitchFamily="50" charset="-128"/>
              </a:rPr>
            </a:br>
            <a:r>
              <a:rPr lang="en-US" altLang="ja-JP" sz="1800">
                <a:solidFill>
                  <a:sysClr val="windowText" lastClr="000000"/>
                </a:solidFill>
                <a:latin typeface="Meiryo UI" panose="020B0604030504040204" pitchFamily="50" charset="-128"/>
                <a:ea typeface="Meiryo UI" panose="020B0604030504040204" pitchFamily="50" charset="-128"/>
              </a:rPr>
              <a:t>Document</a:t>
            </a:r>
            <a:r>
              <a:rPr lang="ja-JP" altLang="en-US" sz="1800">
                <a:solidFill>
                  <a:sysClr val="windowText" lastClr="000000"/>
                </a:solidFill>
                <a:latin typeface="Meiryo UI" panose="020B0604030504040204" pitchFamily="50" charset="-128"/>
                <a:ea typeface="Meiryo UI" panose="020B0604030504040204" pitchFamily="50" charset="-128"/>
              </a:rPr>
              <a:t>が指す実体のファイル</a:t>
            </a:r>
            <a:endParaRPr lang="en-US" altLang="ja-JP" sz="1800">
              <a:solidFill>
                <a:sysClr val="windowText" lastClr="000000"/>
              </a:solidFill>
              <a:latin typeface="Meiryo UI" panose="020B0604030504040204" pitchFamily="50" charset="-128"/>
              <a:ea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BBF91510-0BED-4A86-F375-995C7BD6D8F1}"/>
              </a:ext>
            </a:extLst>
          </p:cNvPr>
          <p:cNvSpPr>
            <a:spLocks noGrp="1"/>
          </p:cNvSpPr>
          <p:nvPr>
            <p:ph idx="1"/>
          </p:nvPr>
        </p:nvSpPr>
        <p:spPr>
          <a:xfrm>
            <a:off x="609600" y="1268413"/>
            <a:ext cx="10972800" cy="1906112"/>
          </a:xfrm>
        </p:spPr>
        <p:txBody>
          <a:bodyPr/>
          <a:lstStyle/>
          <a:p>
            <a:pPr marL="0" indent="0">
              <a:buNone/>
            </a:pPr>
            <a:r>
              <a:rPr lang="en-US" altLang="ja-JP" sz="2000" b="0">
                <a:latin typeface="メイリオ" panose="020B0604030504040204" pitchFamily="50" charset="-128"/>
                <a:ea typeface="メイリオ" panose="020B0604030504040204" pitchFamily="50" charset="-128"/>
              </a:rPr>
              <a:t>Context of Use</a:t>
            </a:r>
            <a:r>
              <a:rPr lang="ja-JP" altLang="en-US" sz="2000" b="0">
                <a:latin typeface="メイリオ" panose="020B0604030504040204" pitchFamily="50" charset="-128"/>
                <a:ea typeface="メイリオ" panose="020B0604030504040204" pitchFamily="50" charset="-128"/>
              </a:rPr>
              <a:t>は</a:t>
            </a:r>
            <a:r>
              <a:rPr lang="en-US" altLang="ja-JP" sz="2000" b="0">
                <a:latin typeface="メイリオ" panose="020B0604030504040204" pitchFamily="50" charset="-128"/>
                <a:ea typeface="メイリオ" panose="020B0604030504040204" pitchFamily="50" charset="-128"/>
              </a:rPr>
              <a:t>CTD</a:t>
            </a:r>
            <a:r>
              <a:rPr lang="ja-JP" altLang="en-US" sz="2000" b="0">
                <a:latin typeface="メイリオ" panose="020B0604030504040204" pitchFamily="50" charset="-128"/>
                <a:ea typeface="メイリオ" panose="020B0604030504040204" pitchFamily="50" charset="-128"/>
              </a:rPr>
              <a:t>上の位置づけを定義する</a:t>
            </a:r>
            <a:endParaRPr lang="en-US" altLang="ja-JP" sz="2000" b="0">
              <a:latin typeface="メイリオ" panose="020B0604030504040204" pitchFamily="50" charset="-128"/>
              <a:ea typeface="メイリオ" panose="020B0604030504040204" pitchFamily="50" charset="-128"/>
            </a:endParaRPr>
          </a:p>
          <a:p>
            <a:pPr marL="0" indent="0">
              <a:buNone/>
            </a:pPr>
            <a:r>
              <a:rPr lang="en-US" altLang="ja-JP" sz="2000" b="0" err="1">
                <a:latin typeface="メイリオ" panose="020B0604030504040204" pitchFamily="50" charset="-128"/>
                <a:ea typeface="メイリオ" panose="020B0604030504040204" pitchFamily="50" charset="-128"/>
              </a:rPr>
              <a:t>CoU</a:t>
            </a:r>
            <a:r>
              <a:rPr lang="ja-JP" altLang="en-US" sz="2000" b="0">
                <a:latin typeface="メイリオ" panose="020B0604030504040204" pitchFamily="50" charset="-128"/>
                <a:ea typeface="メイリオ" panose="020B0604030504040204" pitchFamily="50" charset="-128"/>
              </a:rPr>
              <a:t>には</a:t>
            </a:r>
            <a:r>
              <a:rPr lang="en-US" altLang="ja-JP" sz="2000" b="0">
                <a:latin typeface="メイリオ" panose="020B0604030504040204" pitchFamily="50" charset="-128"/>
                <a:ea typeface="メイリオ" panose="020B0604030504040204" pitchFamily="50" charset="-128"/>
              </a:rPr>
              <a:t>Document</a:t>
            </a:r>
            <a:r>
              <a:rPr lang="ja-JP" altLang="en-US" sz="2000" b="0">
                <a:latin typeface="メイリオ" panose="020B0604030504040204" pitchFamily="50" charset="-128"/>
                <a:ea typeface="メイリオ" panose="020B0604030504040204" pitchFamily="50" charset="-128"/>
              </a:rPr>
              <a:t>の</a:t>
            </a:r>
            <a:r>
              <a:rPr lang="en-US" altLang="ja-JP" sz="2000" b="0">
                <a:latin typeface="メイリオ" panose="020B0604030504040204" pitchFamily="50" charset="-128"/>
                <a:ea typeface="メイリオ" panose="020B0604030504040204" pitchFamily="50" charset="-128"/>
              </a:rPr>
              <a:t>ID</a:t>
            </a:r>
            <a:r>
              <a:rPr lang="ja-JP" altLang="en-US" sz="2000" b="0">
                <a:latin typeface="メイリオ" panose="020B0604030504040204" pitchFamily="50" charset="-128"/>
                <a:ea typeface="メイリオ" panose="020B0604030504040204" pitchFamily="50" charset="-128"/>
              </a:rPr>
              <a:t>を記載し，</a:t>
            </a:r>
            <a:r>
              <a:rPr lang="en-US" altLang="ja-JP" sz="2000" b="0">
                <a:latin typeface="メイリオ" panose="020B0604030504040204" pitchFamily="50" charset="-128"/>
                <a:ea typeface="メイリオ" panose="020B0604030504040204" pitchFamily="50" charset="-128"/>
              </a:rPr>
              <a:t>Document</a:t>
            </a:r>
            <a:r>
              <a:rPr lang="ja-JP" altLang="en-US" sz="2000" b="0">
                <a:latin typeface="メイリオ" panose="020B0604030504040204" pitchFamily="50" charset="-128"/>
                <a:ea typeface="メイリオ" panose="020B0604030504040204" pitchFamily="50" charset="-128"/>
              </a:rPr>
              <a:t>と紐づける</a:t>
            </a:r>
            <a:endParaRPr lang="en-US" altLang="ja-JP" sz="2000" b="0">
              <a:latin typeface="メイリオ" panose="020B0604030504040204" pitchFamily="50" charset="-128"/>
              <a:ea typeface="メイリオ" panose="020B0604030504040204" pitchFamily="50" charset="-128"/>
            </a:endParaRPr>
          </a:p>
          <a:p>
            <a:pPr marL="0" indent="0">
              <a:buNone/>
            </a:pPr>
            <a:r>
              <a:rPr lang="en-US" altLang="ja-JP" sz="2000" b="0">
                <a:latin typeface="メイリオ" panose="020B0604030504040204" pitchFamily="50" charset="-128"/>
                <a:ea typeface="メイリオ" panose="020B0604030504040204" pitchFamily="50" charset="-128"/>
              </a:rPr>
              <a:t>Document</a:t>
            </a:r>
            <a:r>
              <a:rPr lang="ja-JP" altLang="en-US" sz="2000" b="0">
                <a:latin typeface="メイリオ" panose="020B0604030504040204" pitchFamily="50" charset="-128"/>
                <a:ea typeface="メイリオ" panose="020B0604030504040204" pitchFamily="50" charset="-128"/>
              </a:rPr>
              <a:t>には</a:t>
            </a:r>
            <a:r>
              <a:rPr lang="en-US" altLang="ja-JP" sz="2000" b="0">
                <a:latin typeface="メイリオ" panose="020B0604030504040204" pitchFamily="50" charset="-128"/>
                <a:ea typeface="メイリオ" panose="020B0604030504040204" pitchFamily="50" charset="-128"/>
              </a:rPr>
              <a:t>CTD</a:t>
            </a:r>
            <a:r>
              <a:rPr lang="ja-JP" altLang="en-US" sz="2000" b="0">
                <a:latin typeface="メイリオ" panose="020B0604030504040204" pitchFamily="50" charset="-128"/>
                <a:ea typeface="メイリオ" panose="020B0604030504040204" pitchFamily="50" charset="-128"/>
              </a:rPr>
              <a:t>文書または試験データのタイトル，及び実体ファイル格納場所のファイルパスの情報を記載する</a:t>
            </a:r>
            <a:endParaRPr lang="en-US" altLang="ja-JP" sz="2000" b="0">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FCC98F3A-362C-7282-5399-FB8456445C2F}"/>
              </a:ext>
            </a:extLst>
          </p:cNvPr>
          <p:cNvSpPr>
            <a:spLocks noGrp="1"/>
          </p:cNvSpPr>
          <p:nvPr>
            <p:ph type="title"/>
          </p:nvPr>
        </p:nvSpPr>
        <p:spPr>
          <a:xfrm>
            <a:off x="609599" y="188913"/>
            <a:ext cx="10493829" cy="792162"/>
          </a:xfrm>
        </p:spPr>
        <p:txBody>
          <a:bodyPr/>
          <a:lstStyle/>
          <a:p>
            <a:r>
              <a:rPr lang="en-US" altLang="ja-JP">
                <a:latin typeface="メイリオ" panose="020B0604030504040204" pitchFamily="50" charset="-128"/>
                <a:ea typeface="メイリオ" panose="020B0604030504040204" pitchFamily="50" charset="-128"/>
              </a:rPr>
              <a:t>2</a:t>
            </a:r>
            <a:r>
              <a:rPr kumimoji="1" lang="en-US" altLang="ja-JP">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 Context of Use</a:t>
            </a:r>
            <a:r>
              <a:rPr kumimoji="1" lang="ja-JP" altLang="en-US">
                <a:latin typeface="メイリオ" panose="020B0604030504040204" pitchFamily="50" charset="-128"/>
                <a:ea typeface="メイリオ" panose="020B0604030504040204" pitchFamily="50" charset="-128"/>
              </a:rPr>
              <a:t>，</a:t>
            </a:r>
            <a:r>
              <a:rPr kumimoji="1" lang="en-US" altLang="ja-JP">
                <a:latin typeface="メイリオ" panose="020B0604030504040204" pitchFamily="50" charset="-128"/>
                <a:ea typeface="メイリオ" panose="020B0604030504040204" pitchFamily="50" charset="-128"/>
              </a:rPr>
              <a:t>Document</a:t>
            </a:r>
            <a:r>
              <a:rPr kumimoji="1" lang="ja-JP" altLang="en-US">
                <a:latin typeface="メイリオ" panose="020B0604030504040204" pitchFamily="50" charset="-128"/>
                <a:ea typeface="メイリオ" panose="020B0604030504040204" pitchFamily="50" charset="-128"/>
              </a:rPr>
              <a:t>，ファイルの関係性</a:t>
            </a:r>
          </a:p>
        </p:txBody>
      </p:sp>
      <p:sp>
        <p:nvSpPr>
          <p:cNvPr id="4" name="スライド番号プレースホルダー 3">
            <a:extLst>
              <a:ext uri="{FF2B5EF4-FFF2-40B4-BE49-F238E27FC236}">
                <a16:creationId xmlns:a16="http://schemas.microsoft.com/office/drawing/2014/main" id="{D6EE2A0F-EEF6-F9FA-7978-4E343252303D}"/>
              </a:ext>
            </a:extLst>
          </p:cNvPr>
          <p:cNvSpPr>
            <a:spLocks noGrp="1"/>
          </p:cNvSpPr>
          <p:nvPr>
            <p:ph type="sldNum" sz="quarter" idx="10"/>
          </p:nvPr>
        </p:nvSpPr>
        <p:spPr/>
        <p:txBody>
          <a:bodyPr/>
          <a:lstStyle/>
          <a:p>
            <a:pPr>
              <a:defRPr/>
            </a:pPr>
            <a:fld id="{0F70095C-F9B4-4C04-ABE4-849D581B05DE}" type="slidenum">
              <a:rPr lang="en-US" altLang="ja-JP" smtClean="0"/>
              <a:pPr>
                <a:defRPr/>
              </a:pPr>
              <a:t>24</a:t>
            </a:fld>
            <a:endParaRPr lang="en-US" altLang="ja-JP"/>
          </a:p>
        </p:txBody>
      </p:sp>
      <p:pic>
        <p:nvPicPr>
          <p:cNvPr id="11" name="Picture 35">
            <a:extLst>
              <a:ext uri="{FF2B5EF4-FFF2-40B4-BE49-F238E27FC236}">
                <a16:creationId xmlns:a16="http://schemas.microsoft.com/office/drawing/2014/main" id="{0115ED73-DAC6-4E7E-8BD1-E6E401FAFAA5}"/>
              </a:ext>
            </a:extLst>
          </p:cNvPr>
          <p:cNvPicPr>
            <a:picLocks noChangeAspect="1"/>
          </p:cNvPicPr>
          <p:nvPr/>
        </p:nvPicPr>
        <p:blipFill>
          <a:blip r:embed="rId4"/>
          <a:stretch>
            <a:fillRect/>
          </a:stretch>
        </p:blipFill>
        <p:spPr>
          <a:xfrm>
            <a:off x="732687" y="3149157"/>
            <a:ext cx="3596685" cy="1482835"/>
          </a:xfrm>
          <a:prstGeom prst="rect">
            <a:avLst/>
          </a:prstGeom>
        </p:spPr>
      </p:pic>
      <p:sp>
        <p:nvSpPr>
          <p:cNvPr id="14" name="Flowchart: Connector 36">
            <a:extLst>
              <a:ext uri="{FF2B5EF4-FFF2-40B4-BE49-F238E27FC236}">
                <a16:creationId xmlns:a16="http://schemas.microsoft.com/office/drawing/2014/main" id="{366F0E16-9AB1-2F90-A7C7-0F6CEBF6EACC}"/>
              </a:ext>
            </a:extLst>
          </p:cNvPr>
          <p:cNvSpPr/>
          <p:nvPr/>
        </p:nvSpPr>
        <p:spPr bwMode="auto">
          <a:xfrm>
            <a:off x="841248" y="3796896"/>
            <a:ext cx="180000" cy="180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5" name="TextBox 37">
            <a:extLst>
              <a:ext uri="{FF2B5EF4-FFF2-40B4-BE49-F238E27FC236}">
                <a16:creationId xmlns:a16="http://schemas.microsoft.com/office/drawing/2014/main" id="{618CEBD5-41C4-8E21-94F7-4355C090F89B}"/>
              </a:ext>
            </a:extLst>
          </p:cNvPr>
          <p:cNvSpPr txBox="1"/>
          <p:nvPr/>
        </p:nvSpPr>
        <p:spPr>
          <a:xfrm>
            <a:off x="901786" y="3558605"/>
            <a:ext cx="2112007" cy="447858"/>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3.2.P.1</a:t>
            </a:r>
            <a:endParaRPr kumimoji="1" lang="ja-JP" altLang="en-US" sz="1600">
              <a:latin typeface="メイリオ" panose="020B0604030504040204" pitchFamily="50" charset="-128"/>
              <a:ea typeface="メイリオ" panose="020B0604030504040204" pitchFamily="50" charset="-128"/>
            </a:endParaRPr>
          </a:p>
        </p:txBody>
      </p:sp>
      <p:sp>
        <p:nvSpPr>
          <p:cNvPr id="16" name="TextBox 38">
            <a:extLst>
              <a:ext uri="{FF2B5EF4-FFF2-40B4-BE49-F238E27FC236}">
                <a16:creationId xmlns:a16="http://schemas.microsoft.com/office/drawing/2014/main" id="{BE554A03-A5D4-FD3B-CB57-CF45D6CE7C72}"/>
              </a:ext>
            </a:extLst>
          </p:cNvPr>
          <p:cNvSpPr txBox="1"/>
          <p:nvPr/>
        </p:nvSpPr>
        <p:spPr>
          <a:xfrm>
            <a:off x="901786" y="4034886"/>
            <a:ext cx="3342710" cy="338554"/>
          </a:xfrm>
          <a:prstGeom prst="rect">
            <a:avLst/>
          </a:prstGeom>
          <a:noFill/>
        </p:spPr>
        <p:txBody>
          <a:bodyPr wrap="none" rtlCol="0">
            <a:spAutoFit/>
          </a:bodyPr>
          <a:lstStyle/>
          <a:p>
            <a:r>
              <a:rPr kumimoji="1" lang="en-US" altLang="ja-JP" sz="1600" err="1">
                <a:latin typeface="メイリオ" panose="020B0604030504040204" pitchFamily="50" charset="-128"/>
                <a:ea typeface="メイリオ" panose="020B0604030504040204" pitchFamily="50" charset="-128"/>
              </a:rPr>
              <a:t>DocumentReference</a:t>
            </a:r>
            <a:r>
              <a:rPr kumimoji="1" lang="ja-JP" altLang="en-US" sz="1600">
                <a:latin typeface="メイリオ" panose="020B0604030504040204" pitchFamily="50" charset="-128"/>
                <a:ea typeface="メイリオ" panose="020B0604030504040204" pitchFamily="50" charset="-128"/>
              </a:rPr>
              <a:t>：</a:t>
            </a:r>
            <a:r>
              <a:rPr lang="en-US" altLang="ja-JP" sz="1600">
                <a:latin typeface="メイリオ" panose="020B0604030504040204" pitchFamily="50" charset="-128"/>
                <a:ea typeface="メイリオ" panose="020B0604030504040204" pitchFamily="50" charset="-128"/>
              </a:rPr>
              <a:t>5e453r…</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17" name="TextBox 39">
            <a:extLst>
              <a:ext uri="{FF2B5EF4-FFF2-40B4-BE49-F238E27FC236}">
                <a16:creationId xmlns:a16="http://schemas.microsoft.com/office/drawing/2014/main" id="{73E3F87D-B876-1D38-B8C5-390B48CAB5DE}"/>
              </a:ext>
            </a:extLst>
          </p:cNvPr>
          <p:cNvSpPr txBox="1"/>
          <p:nvPr/>
        </p:nvSpPr>
        <p:spPr>
          <a:xfrm>
            <a:off x="1620382" y="3239949"/>
            <a:ext cx="1980735" cy="369332"/>
          </a:xfrm>
          <a:prstGeom prst="rect">
            <a:avLst/>
          </a:prstGeom>
          <a:noFill/>
        </p:spPr>
        <p:txBody>
          <a:bodyPr wrap="none" rtlCol="0">
            <a:spAutoFit/>
          </a:bodyPr>
          <a:lstStyle/>
          <a:p>
            <a:r>
              <a:rPr lang="en-US" altLang="ja-JP" b="1">
                <a:solidFill>
                  <a:srgbClr val="0066FF"/>
                </a:solidFill>
                <a:latin typeface="メイリオ" panose="020B0604030504040204" pitchFamily="50" charset="-128"/>
                <a:ea typeface="メイリオ" panose="020B0604030504040204" pitchFamily="50" charset="-128"/>
              </a:rPr>
              <a:t>Context of Use</a:t>
            </a:r>
            <a:endParaRPr kumimoji="1" lang="ja-JP" altLang="en-US" b="1">
              <a:solidFill>
                <a:srgbClr val="0066FF"/>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41CC0758-15D6-3985-0A4A-7B5CC8FD5F51}"/>
              </a:ext>
            </a:extLst>
          </p:cNvPr>
          <p:cNvSpPr/>
          <p:nvPr/>
        </p:nvSpPr>
        <p:spPr bwMode="auto">
          <a:xfrm>
            <a:off x="4985770" y="3173980"/>
            <a:ext cx="6329930" cy="1321973"/>
          </a:xfrm>
          <a:prstGeom prst="roundRect">
            <a:avLst/>
          </a:prstGeom>
          <a:solidFill>
            <a:schemeClr val="bg1">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Document</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1600">
                <a:solidFill>
                  <a:schemeClr val="tx1"/>
                </a:solidFill>
                <a:latin typeface="メイリオ" panose="020B0604030504040204" pitchFamily="50" charset="-128"/>
                <a:ea typeface="メイリオ" panose="020B0604030504040204" pitchFamily="50" charset="-128"/>
              </a:rPr>
              <a:t>ID</a:t>
            </a:r>
            <a:r>
              <a:rPr lang="ja-JP" altLang="en-US" sz="1600">
                <a:solidFill>
                  <a:schemeClr val="tx1"/>
                </a:solidFill>
                <a:latin typeface="メイリオ" panose="020B0604030504040204" pitchFamily="50" charset="-128"/>
                <a:ea typeface="メイリオ" panose="020B0604030504040204" pitchFamily="50" charset="-128"/>
              </a:rPr>
              <a:t>：</a:t>
            </a:r>
            <a:r>
              <a:rPr lang="en-US" altLang="ja-JP" sz="1600">
                <a:solidFill>
                  <a:schemeClr val="tx1"/>
                </a:solidFill>
                <a:latin typeface="メイリオ" panose="020B0604030504040204" pitchFamily="50" charset="-128"/>
                <a:ea typeface="メイリオ" panose="020B0604030504040204" pitchFamily="50" charset="-128"/>
              </a:rPr>
              <a:t>5e453r…</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1600">
                <a:solidFill>
                  <a:schemeClr val="tx1"/>
                </a:solidFill>
                <a:latin typeface="メイリオ" panose="020B0604030504040204" pitchFamily="50" charset="-128"/>
                <a:ea typeface="メイリオ" panose="020B0604030504040204" pitchFamily="50" charset="-128"/>
              </a:rPr>
              <a:t>Title</a:t>
            </a:r>
            <a:r>
              <a:rPr lang="ja-JP" altLang="en-US" sz="1600">
                <a:solidFill>
                  <a:schemeClr val="tx1"/>
                </a:solidFill>
                <a:latin typeface="メイリオ" panose="020B0604030504040204" pitchFamily="50" charset="-128"/>
                <a:ea typeface="メイリオ" panose="020B0604030504040204" pitchFamily="50" charset="-128"/>
              </a:rPr>
              <a:t>：製剤及び処方</a:t>
            </a:r>
            <a:endParaRPr lang="en-US" altLang="ja-JP" sz="1600">
              <a:solidFill>
                <a:schemeClr val="tx1"/>
              </a:solidFill>
              <a:latin typeface="メイリオ" panose="020B0604030504040204" pitchFamily="50" charset="-128"/>
              <a:ea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ja-JP" sz="1600">
                <a:solidFill>
                  <a:schemeClr val="tx1"/>
                </a:solidFill>
                <a:latin typeface="メイリオ" panose="020B0604030504040204" pitchFamily="50" charset="-128"/>
                <a:ea typeface="メイリオ" panose="020B0604030504040204" pitchFamily="50" charset="-128"/>
              </a:rPr>
              <a:t>Reference</a:t>
            </a:r>
            <a:r>
              <a:rPr lang="ja-JP" altLang="en-US" sz="1600">
                <a:solidFill>
                  <a:schemeClr val="tx1"/>
                </a:solidFill>
                <a:latin typeface="メイリオ" panose="020B0604030504040204" pitchFamily="50" charset="-128"/>
                <a:ea typeface="メイリオ" panose="020B0604030504040204" pitchFamily="50" charset="-128"/>
              </a:rPr>
              <a:t>：</a:t>
            </a:r>
            <a:endParaRPr lang="en-US" altLang="ja-JP" sz="1600">
              <a:solidFill>
                <a:schemeClr val="tx1"/>
              </a:solidFill>
              <a:latin typeface="メイリオ" panose="020B0604030504040204" pitchFamily="50" charset="-128"/>
              <a:ea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ja-JP" sz="1400" u="sng">
                <a:solidFill>
                  <a:schemeClr val="tx1"/>
                </a:solidFill>
                <a:latin typeface="メイリオ" panose="020B0604030504040204" pitchFamily="50" charset="-128"/>
                <a:ea typeface="メイリオ" panose="020B0604030504040204" pitchFamily="50" charset="-128"/>
              </a:rPr>
              <a:t>xxx/1/m3/32-prod/tf-1a-inj-20mg/description-and-composition.pdf</a:t>
            </a:r>
          </a:p>
        </p:txBody>
      </p:sp>
      <p:sp>
        <p:nvSpPr>
          <p:cNvPr id="23" name="矢印: 右 22">
            <a:extLst>
              <a:ext uri="{FF2B5EF4-FFF2-40B4-BE49-F238E27FC236}">
                <a16:creationId xmlns:a16="http://schemas.microsoft.com/office/drawing/2014/main" id="{F1C14D4C-8B3C-4A56-5152-B78CA641799F}"/>
              </a:ext>
            </a:extLst>
          </p:cNvPr>
          <p:cNvSpPr/>
          <p:nvPr/>
        </p:nvSpPr>
        <p:spPr bwMode="auto">
          <a:xfrm>
            <a:off x="4229299" y="3817113"/>
            <a:ext cx="770554" cy="116474"/>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6" name="正方形/長方形 35">
            <a:extLst>
              <a:ext uri="{FF2B5EF4-FFF2-40B4-BE49-F238E27FC236}">
                <a16:creationId xmlns:a16="http://schemas.microsoft.com/office/drawing/2014/main" id="{487FC5E9-920A-1AB2-5E78-E70A459A4620}"/>
              </a:ext>
            </a:extLst>
          </p:cNvPr>
          <p:cNvSpPr/>
          <p:nvPr/>
        </p:nvSpPr>
        <p:spPr bwMode="auto">
          <a:xfrm>
            <a:off x="8449401" y="5529299"/>
            <a:ext cx="714495" cy="795434"/>
          </a:xfrm>
          <a:prstGeom prst="rect">
            <a:avLst/>
          </a:prstGeom>
          <a:solidFill>
            <a:schemeClr val="bg1"/>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pic>
        <p:nvPicPr>
          <p:cNvPr id="28" name="グラフィックス 27" descr="紙 枠線">
            <a:extLst>
              <a:ext uri="{FF2B5EF4-FFF2-40B4-BE49-F238E27FC236}">
                <a16:creationId xmlns:a16="http://schemas.microsoft.com/office/drawing/2014/main" id="{24D2FAB7-79D2-95EC-E47A-56A35A2F6A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2247" y="5529298"/>
            <a:ext cx="773854" cy="785162"/>
          </a:xfrm>
          <a:prstGeom prst="rect">
            <a:avLst/>
          </a:prstGeom>
        </p:spPr>
      </p:pic>
      <p:sp>
        <p:nvSpPr>
          <p:cNvPr id="37" name="テキスト ボックス 36">
            <a:extLst>
              <a:ext uri="{FF2B5EF4-FFF2-40B4-BE49-F238E27FC236}">
                <a16:creationId xmlns:a16="http://schemas.microsoft.com/office/drawing/2014/main" id="{DEBED88D-BA8C-4AF5-47F3-E49EF2728234}"/>
              </a:ext>
            </a:extLst>
          </p:cNvPr>
          <p:cNvSpPr txBox="1"/>
          <p:nvPr/>
        </p:nvSpPr>
        <p:spPr>
          <a:xfrm>
            <a:off x="8546087" y="5849330"/>
            <a:ext cx="606174" cy="310087"/>
          </a:xfrm>
          <a:prstGeom prst="rect">
            <a:avLst/>
          </a:prstGeom>
          <a:solidFill>
            <a:srgbClr val="FF0000"/>
          </a:solidFill>
        </p:spPr>
        <p:txBody>
          <a:bodyPr wrap="square" rtlCol="0">
            <a:spAutoFit/>
          </a:bodyPr>
          <a:lstStyle/>
          <a:p>
            <a:pPr algn="ctr"/>
            <a:r>
              <a:rPr kumimoji="1" lang="en-US" altLang="ja-JP" sz="1400" b="1">
                <a:solidFill>
                  <a:schemeClr val="bg1"/>
                </a:solidFill>
              </a:rPr>
              <a:t>PDF</a:t>
            </a:r>
            <a:endParaRPr kumimoji="1" lang="ja-JP" altLang="en-US" sz="1400" b="1">
              <a:solidFill>
                <a:schemeClr val="bg1"/>
              </a:solidFill>
            </a:endParaRPr>
          </a:p>
        </p:txBody>
      </p:sp>
      <p:sp>
        <p:nvSpPr>
          <p:cNvPr id="20" name="正方形/長方形 19">
            <a:extLst>
              <a:ext uri="{FF2B5EF4-FFF2-40B4-BE49-F238E27FC236}">
                <a16:creationId xmlns:a16="http://schemas.microsoft.com/office/drawing/2014/main" id="{FC7C6D18-CC05-8027-F7CB-1A89720FEA85}"/>
              </a:ext>
            </a:extLst>
          </p:cNvPr>
          <p:cNvSpPr/>
          <p:nvPr/>
        </p:nvSpPr>
        <p:spPr bwMode="auto">
          <a:xfrm>
            <a:off x="3152263" y="4038165"/>
            <a:ext cx="945266" cy="279334"/>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9F4A4848-4256-3FBF-D608-B16A80D705FA}"/>
              </a:ext>
            </a:extLst>
          </p:cNvPr>
          <p:cNvSpPr/>
          <p:nvPr/>
        </p:nvSpPr>
        <p:spPr bwMode="auto">
          <a:xfrm>
            <a:off x="5539316" y="3447513"/>
            <a:ext cx="966260" cy="279334"/>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cxnSp>
        <p:nvCxnSpPr>
          <p:cNvPr id="31" name="直線コネクタ 30">
            <a:extLst>
              <a:ext uri="{FF2B5EF4-FFF2-40B4-BE49-F238E27FC236}">
                <a16:creationId xmlns:a16="http://schemas.microsoft.com/office/drawing/2014/main" id="{E19AC133-BF8C-FFF8-C931-80D6A7D84597}"/>
              </a:ext>
            </a:extLst>
          </p:cNvPr>
          <p:cNvCxnSpPr/>
          <p:nvPr/>
        </p:nvCxnSpPr>
        <p:spPr bwMode="auto">
          <a:xfrm flipV="1">
            <a:off x="4806315" y="3726847"/>
            <a:ext cx="989648" cy="1261397"/>
          </a:xfrm>
          <a:prstGeom prst="line">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矢印: 右 38">
            <a:extLst>
              <a:ext uri="{FF2B5EF4-FFF2-40B4-BE49-F238E27FC236}">
                <a16:creationId xmlns:a16="http://schemas.microsoft.com/office/drawing/2014/main" id="{3BBFDA6A-E997-4F27-54EC-6A836F5970E9}"/>
              </a:ext>
            </a:extLst>
          </p:cNvPr>
          <p:cNvSpPr/>
          <p:nvPr/>
        </p:nvSpPr>
        <p:spPr bwMode="auto">
          <a:xfrm rot="3991847">
            <a:off x="5560675" y="5311399"/>
            <a:ext cx="2000163" cy="119669"/>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3" name="グループ化 2">
            <a:extLst>
              <a:ext uri="{FF2B5EF4-FFF2-40B4-BE49-F238E27FC236}">
                <a16:creationId xmlns:a16="http://schemas.microsoft.com/office/drawing/2014/main" id="{1283020B-3AC0-18C6-921F-72E49A5029C5}"/>
              </a:ext>
            </a:extLst>
          </p:cNvPr>
          <p:cNvGrpSpPr/>
          <p:nvPr/>
        </p:nvGrpSpPr>
        <p:grpSpPr>
          <a:xfrm>
            <a:off x="9236101" y="5529298"/>
            <a:ext cx="786700" cy="795435"/>
            <a:chOff x="9236101" y="5529298"/>
            <a:chExt cx="786700" cy="795435"/>
          </a:xfrm>
        </p:grpSpPr>
        <p:sp>
          <p:nvSpPr>
            <p:cNvPr id="19" name="正方形/長方形 18">
              <a:extLst>
                <a:ext uri="{FF2B5EF4-FFF2-40B4-BE49-F238E27FC236}">
                  <a16:creationId xmlns:a16="http://schemas.microsoft.com/office/drawing/2014/main" id="{30FA6F0E-C703-9E78-B721-4E3CDA76A036}"/>
                </a:ext>
              </a:extLst>
            </p:cNvPr>
            <p:cNvSpPr/>
            <p:nvPr/>
          </p:nvSpPr>
          <p:spPr bwMode="auto">
            <a:xfrm>
              <a:off x="9236101" y="5529299"/>
              <a:ext cx="714495" cy="795434"/>
            </a:xfrm>
            <a:prstGeom prst="rect">
              <a:avLst/>
            </a:prstGeom>
            <a:solidFill>
              <a:schemeClr val="bg1"/>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pic>
          <p:nvPicPr>
            <p:cNvPr id="22" name="グラフィックス 21" descr="紙 枠線">
              <a:extLst>
                <a:ext uri="{FF2B5EF4-FFF2-40B4-BE49-F238E27FC236}">
                  <a16:creationId xmlns:a16="http://schemas.microsoft.com/office/drawing/2014/main" id="{74EF43DF-4211-D3C6-1484-441F0E789C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48947" y="5529298"/>
              <a:ext cx="773854" cy="785162"/>
            </a:xfrm>
            <a:prstGeom prst="rect">
              <a:avLst/>
            </a:prstGeom>
          </p:spPr>
        </p:pic>
        <p:sp>
          <p:nvSpPr>
            <p:cNvPr id="25" name="テキスト ボックス 24">
              <a:extLst>
                <a:ext uri="{FF2B5EF4-FFF2-40B4-BE49-F238E27FC236}">
                  <a16:creationId xmlns:a16="http://schemas.microsoft.com/office/drawing/2014/main" id="{691BBB7D-7E5E-0CE7-018C-E9F79CABE033}"/>
                </a:ext>
              </a:extLst>
            </p:cNvPr>
            <p:cNvSpPr txBox="1"/>
            <p:nvPr/>
          </p:nvSpPr>
          <p:spPr>
            <a:xfrm>
              <a:off x="9332787" y="5849330"/>
              <a:ext cx="606174" cy="310087"/>
            </a:xfrm>
            <a:prstGeom prst="rect">
              <a:avLst/>
            </a:prstGeom>
            <a:solidFill>
              <a:srgbClr val="0070C0"/>
            </a:solidFill>
          </p:spPr>
          <p:txBody>
            <a:bodyPr wrap="square" rtlCol="0">
              <a:spAutoFit/>
            </a:bodyPr>
            <a:lstStyle/>
            <a:p>
              <a:pPr algn="ctr"/>
              <a:r>
                <a:rPr kumimoji="1" lang="en-US" altLang="ja-JP" sz="1400" b="1">
                  <a:solidFill>
                    <a:schemeClr val="bg1"/>
                  </a:solidFill>
                </a:rPr>
                <a:t>XPT</a:t>
              </a:r>
              <a:endParaRPr kumimoji="1" lang="ja-JP" altLang="en-US" sz="1400" b="1">
                <a:solidFill>
                  <a:schemeClr val="bg1"/>
                </a:solidFill>
              </a:endParaRPr>
            </a:p>
          </p:txBody>
        </p:sp>
      </p:grpSp>
      <p:sp>
        <p:nvSpPr>
          <p:cNvPr id="30" name="正方形/長方形 29">
            <a:extLst>
              <a:ext uri="{FF2B5EF4-FFF2-40B4-BE49-F238E27FC236}">
                <a16:creationId xmlns:a16="http://schemas.microsoft.com/office/drawing/2014/main" id="{1ACA4C6E-25F7-BEA3-6EA4-CE24AB48FEDD}"/>
              </a:ext>
            </a:extLst>
          </p:cNvPr>
          <p:cNvSpPr/>
          <p:nvPr/>
        </p:nvSpPr>
        <p:spPr bwMode="auto">
          <a:xfrm>
            <a:off x="2373086" y="4988192"/>
            <a:ext cx="3479136" cy="436629"/>
          </a:xfrm>
          <a:prstGeom prst="rect">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b" anchorCtr="0" compatLnSpc="1">
            <a:prstTxWarp prst="textNoShape">
              <a:avLst/>
            </a:prstTxWarp>
          </a:bodyPr>
          <a:lstStyle/>
          <a:p>
            <a:pPr algn="ctr"/>
            <a:r>
              <a:rPr lang="en-US" altLang="ja-JP" b="1">
                <a:solidFill>
                  <a:srgbClr val="FF9966"/>
                </a:solidFill>
                <a:latin typeface="メイリオ" panose="020B0604030504040204" pitchFamily="50" charset="-128"/>
                <a:ea typeface="メイリオ" panose="020B0604030504040204" pitchFamily="50" charset="-128"/>
              </a:rPr>
              <a:t>Document</a:t>
            </a:r>
            <a:r>
              <a:rPr lang="ja-JP" altLang="en-US" b="1">
                <a:solidFill>
                  <a:srgbClr val="FF9966"/>
                </a:solidFill>
                <a:latin typeface="メイリオ" panose="020B0604030504040204" pitchFamily="50" charset="-128"/>
                <a:ea typeface="メイリオ" panose="020B0604030504040204" pitchFamily="50" charset="-128"/>
              </a:rPr>
              <a:t>の</a:t>
            </a:r>
            <a:r>
              <a:rPr lang="en-US" altLang="ja-JP" b="1">
                <a:solidFill>
                  <a:srgbClr val="FF9966"/>
                </a:solidFill>
                <a:latin typeface="メイリオ" panose="020B0604030504040204" pitchFamily="50" charset="-128"/>
                <a:ea typeface="メイリオ" panose="020B0604030504040204" pitchFamily="50" charset="-128"/>
              </a:rPr>
              <a:t>ID</a:t>
            </a:r>
            <a:r>
              <a:rPr lang="ja-JP" altLang="en-US" b="1">
                <a:solidFill>
                  <a:srgbClr val="FF9966"/>
                </a:solidFill>
                <a:latin typeface="メイリオ" panose="020B0604030504040204" pitchFamily="50" charset="-128"/>
                <a:ea typeface="メイリオ" panose="020B0604030504040204" pitchFamily="50" charset="-128"/>
              </a:rPr>
              <a:t>で紐づけ</a:t>
            </a:r>
          </a:p>
        </p:txBody>
      </p:sp>
      <p:cxnSp>
        <p:nvCxnSpPr>
          <p:cNvPr id="32" name="直線コネクタ 31">
            <a:extLst>
              <a:ext uri="{FF2B5EF4-FFF2-40B4-BE49-F238E27FC236}">
                <a16:creationId xmlns:a16="http://schemas.microsoft.com/office/drawing/2014/main" id="{794419ED-0562-9527-459A-9093E19F807C}"/>
              </a:ext>
            </a:extLst>
          </p:cNvPr>
          <p:cNvCxnSpPr/>
          <p:nvPr/>
        </p:nvCxnSpPr>
        <p:spPr bwMode="auto">
          <a:xfrm flipH="1" flipV="1">
            <a:off x="3319117" y="4325068"/>
            <a:ext cx="288293" cy="670693"/>
          </a:xfrm>
          <a:prstGeom prst="line">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30462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F1400AC-C9C5-8845-ED62-BBB45C0558D1}"/>
              </a:ext>
            </a:extLst>
          </p:cNvPr>
          <p:cNvSpPr>
            <a:spLocks noGrp="1"/>
          </p:cNvSpPr>
          <p:nvPr>
            <p:ph idx="1"/>
          </p:nvPr>
        </p:nvSpPr>
        <p:spPr/>
        <p:txBody>
          <a:bodyPr/>
          <a:lstStyle/>
          <a:p>
            <a:pPr marL="0" indent="0">
              <a:buNone/>
            </a:pPr>
            <a:r>
              <a:rPr lang="en-US" altLang="ja-JP" sz="2400" b="0" dirty="0">
                <a:latin typeface="メイリオ" panose="020B0604030504040204" pitchFamily="50" charset="-128"/>
                <a:ea typeface="メイリオ" panose="020B0604030504040204" pitchFamily="50" charset="-128"/>
              </a:rPr>
              <a:t>Document</a:t>
            </a:r>
            <a:r>
              <a:rPr lang="ja-JP" altLang="en-US" sz="2400" b="0" dirty="0">
                <a:latin typeface="メイリオ" panose="020B0604030504040204" pitchFamily="50" charset="-128"/>
                <a:ea typeface="メイリオ" panose="020B0604030504040204" pitchFamily="50" charset="-128"/>
              </a:rPr>
              <a:t>は</a:t>
            </a:r>
            <a:r>
              <a:rPr lang="en-US" altLang="ja-JP" sz="2400" b="0" dirty="0">
                <a:latin typeface="メイリオ" panose="020B0604030504040204" pitchFamily="50" charset="-128"/>
                <a:ea typeface="メイリオ" panose="020B0604030504040204" pitchFamily="50" charset="-128"/>
              </a:rPr>
              <a:t>eCTD v4.0</a:t>
            </a:r>
            <a:r>
              <a:rPr lang="ja-JP" altLang="en-US" sz="2400" b="0" dirty="0">
                <a:latin typeface="メイリオ" panose="020B0604030504040204" pitchFamily="50" charset="-128"/>
                <a:ea typeface="メイリオ" panose="020B0604030504040204" pitchFamily="50" charset="-128"/>
              </a:rPr>
              <a:t>のメッセージ上で，ファイルを特定するパーツである</a:t>
            </a:r>
            <a:endParaRPr lang="en-US" altLang="ja-JP" sz="2400" b="0" dirty="0">
              <a:latin typeface="メイリオ" panose="020B0604030504040204" pitchFamily="50" charset="-128"/>
              <a:ea typeface="メイリオ" panose="020B0604030504040204" pitchFamily="50" charset="-128"/>
            </a:endParaRPr>
          </a:p>
          <a:p>
            <a:pPr marL="457200" lvl="1" indent="0">
              <a:buNone/>
            </a:pPr>
            <a:endParaRPr lang="en-US" altLang="ja-JP" sz="2000" b="0" dirty="0">
              <a:latin typeface="メイリオ" panose="020B0604030504040204" pitchFamily="50" charset="-128"/>
              <a:ea typeface="メイリオ" panose="020B0604030504040204" pitchFamily="50" charset="-128"/>
            </a:endParaRPr>
          </a:p>
          <a:p>
            <a:r>
              <a:rPr lang="en-US" altLang="ja-JP" sz="2000" b="0" dirty="0">
                <a:latin typeface="メイリオ" panose="020B0604030504040204" pitchFamily="50" charset="-128"/>
                <a:ea typeface="メイリオ" panose="020B0604030504040204" pitchFamily="50" charset="-128"/>
              </a:rPr>
              <a:t>Document</a:t>
            </a:r>
            <a:r>
              <a:rPr lang="ja-JP" altLang="en-US" sz="2000" b="0" dirty="0">
                <a:latin typeface="メイリオ" panose="020B0604030504040204" pitchFamily="50" charset="-128"/>
                <a:ea typeface="メイリオ" panose="020B0604030504040204" pitchFamily="50" charset="-128"/>
              </a:rPr>
              <a:t>に記載される主な情報</a:t>
            </a:r>
            <a:endParaRPr lang="en-US" altLang="ja-JP" sz="2000" b="0" dirty="0">
              <a:latin typeface="メイリオ" panose="020B0604030504040204" pitchFamily="50" charset="-128"/>
              <a:ea typeface="メイリオ" panose="020B0604030504040204" pitchFamily="50" charset="-128"/>
            </a:endParaRPr>
          </a:p>
          <a:p>
            <a:pPr lvl="1"/>
            <a:r>
              <a:rPr kumimoji="1" lang="en-US" altLang="ja-JP" sz="1800" b="0" dirty="0">
                <a:latin typeface="メイリオ" panose="020B0604030504040204" pitchFamily="50" charset="-128"/>
                <a:ea typeface="メイリオ" panose="020B0604030504040204" pitchFamily="50" charset="-128"/>
              </a:rPr>
              <a:t>ID</a:t>
            </a:r>
            <a:r>
              <a:rPr kumimoji="1" lang="ja-JP" altLang="en-US" sz="1800" b="0" dirty="0">
                <a:latin typeface="メイリオ" panose="020B0604030504040204" pitchFamily="50" charset="-128"/>
                <a:ea typeface="メイリオ" panose="020B0604030504040204" pitchFamily="50" charset="-128"/>
              </a:rPr>
              <a:t>：</a:t>
            </a:r>
            <a:r>
              <a:rPr lang="en-US" altLang="ja-JP" sz="1800" b="0" dirty="0">
                <a:latin typeface="メイリオ" panose="020B0604030504040204" pitchFamily="50" charset="-128"/>
                <a:ea typeface="メイリオ" panose="020B0604030504040204" pitchFamily="50" charset="-128"/>
              </a:rPr>
              <a:t>UUID</a:t>
            </a:r>
          </a:p>
          <a:p>
            <a:pPr lvl="2"/>
            <a:r>
              <a:rPr lang="ja-JP" altLang="en-US" sz="1800" dirty="0">
                <a:latin typeface="メイリオ" panose="020B0604030504040204" pitchFamily="50" charset="-128"/>
                <a:ea typeface="メイリオ" panose="020B0604030504040204" pitchFamily="50" charset="-128"/>
              </a:rPr>
              <a:t>例：</a:t>
            </a:r>
            <a:r>
              <a:rPr lang="en-US" altLang="ja-JP" sz="1800" dirty="0">
                <a:latin typeface="メイリオ" panose="020B0604030504040204" pitchFamily="50" charset="-128"/>
                <a:ea typeface="メイリオ" panose="020B0604030504040204" pitchFamily="50" charset="-128"/>
              </a:rPr>
              <a:t>5e455f23-a3a4-4ce0-9994-99c5f074960f</a:t>
            </a:r>
          </a:p>
          <a:p>
            <a:pPr lvl="1"/>
            <a:r>
              <a:rPr kumimoji="1" lang="en-US" altLang="ja-JP" sz="1800" b="0" dirty="0">
                <a:latin typeface="メイリオ" panose="020B0604030504040204" pitchFamily="50" charset="-128"/>
                <a:ea typeface="メイリオ" panose="020B0604030504040204" pitchFamily="50" charset="-128"/>
              </a:rPr>
              <a:t>Title</a:t>
            </a:r>
            <a:r>
              <a:rPr kumimoji="1" lang="ja-JP" altLang="en-US" sz="1800" b="0" dirty="0">
                <a:latin typeface="メイリオ" panose="020B0604030504040204" pitchFamily="50" charset="-128"/>
                <a:ea typeface="メイリオ" panose="020B0604030504040204" pitchFamily="50" charset="-128"/>
              </a:rPr>
              <a:t>：提出するファイルのタイトル</a:t>
            </a:r>
            <a:endParaRPr kumimoji="1" lang="en-US" altLang="ja-JP" sz="1800" b="0" dirty="0">
              <a:latin typeface="メイリオ" panose="020B0604030504040204" pitchFamily="50" charset="-128"/>
              <a:ea typeface="メイリオ" panose="020B0604030504040204" pitchFamily="50" charset="-128"/>
            </a:endParaRPr>
          </a:p>
          <a:p>
            <a:pPr lvl="2"/>
            <a:r>
              <a:rPr lang="ja-JP" altLang="en-US" sz="1800" dirty="0">
                <a:latin typeface="メイリオ" panose="020B0604030504040204" pitchFamily="50" charset="-128"/>
                <a:ea typeface="メイリオ" panose="020B0604030504040204" pitchFamily="50" charset="-128"/>
              </a:rPr>
              <a:t>例：製剤及び処方</a:t>
            </a:r>
            <a:endParaRPr kumimoji="1" lang="en-US" altLang="ja-JP" sz="1800" dirty="0">
              <a:latin typeface="メイリオ" panose="020B0604030504040204" pitchFamily="50" charset="-128"/>
              <a:ea typeface="メイリオ" panose="020B0604030504040204" pitchFamily="50" charset="-128"/>
            </a:endParaRPr>
          </a:p>
          <a:p>
            <a:pPr lvl="1"/>
            <a:r>
              <a:rPr kumimoji="1" lang="ja-JP" altLang="en-US" sz="1800" b="0" dirty="0">
                <a:latin typeface="メイリオ" panose="020B0604030504040204" pitchFamily="50" charset="-128"/>
                <a:ea typeface="メイリオ" panose="020B0604030504040204" pitchFamily="50" charset="-128"/>
              </a:rPr>
              <a:t>ファイルの場所：提出ファイルの相対パス</a:t>
            </a:r>
            <a:endParaRPr lang="en-US" altLang="ja-JP" sz="1800" b="0" dirty="0">
              <a:latin typeface="メイリオ" panose="020B0604030504040204" pitchFamily="50" charset="-128"/>
              <a:ea typeface="メイリオ" panose="020B0604030504040204" pitchFamily="50" charset="-128"/>
            </a:endParaRPr>
          </a:p>
          <a:p>
            <a:pPr lvl="2"/>
            <a:r>
              <a:rPr lang="ja-JP" altLang="en-US" sz="1600" dirty="0">
                <a:latin typeface="メイリオ" panose="020B0604030504040204" pitchFamily="50" charset="-128"/>
                <a:ea typeface="メイリオ" panose="020B0604030504040204" pitchFamily="50" charset="-128"/>
              </a:rPr>
              <a:t>例： </a:t>
            </a:r>
            <a:r>
              <a:rPr kumimoji="1" lang="en-US" altLang="ja-JP" sz="1600" dirty="0">
                <a:latin typeface="メイリオ" panose="020B0604030504040204" pitchFamily="50" charset="-128"/>
                <a:ea typeface="メイリオ" panose="020B0604030504040204" pitchFamily="50" charset="-128"/>
              </a:rPr>
              <a:t>m3/32-prod/tf-1a-inj-20mg/description-and-composition.pdf</a:t>
            </a:r>
            <a:endParaRPr kumimoji="1" lang="ja-JP" altLang="en-US" sz="1600" dirty="0">
              <a:latin typeface="メイリオ" panose="020B0604030504040204" pitchFamily="50" charset="-128"/>
              <a:ea typeface="メイリオ" panose="020B0604030504040204" pitchFamily="50" charset="-128"/>
            </a:endParaRPr>
          </a:p>
          <a:p>
            <a:pPr lvl="1"/>
            <a:r>
              <a:rPr kumimoji="1" lang="ja-JP" altLang="en-US" sz="1800" b="0" dirty="0">
                <a:latin typeface="メイリオ" panose="020B0604030504040204" pitchFamily="50" charset="-128"/>
                <a:ea typeface="メイリオ" panose="020B0604030504040204" pitchFamily="50" charset="-128"/>
              </a:rPr>
              <a:t>ファイルのチェックサム値</a:t>
            </a:r>
            <a:r>
              <a:rPr lang="ja-JP" altLang="en-US" sz="1800" b="0" dirty="0">
                <a:latin typeface="メイリオ" panose="020B0604030504040204" pitchFamily="50" charset="-128"/>
                <a:ea typeface="メイリオ" panose="020B0604030504040204" pitchFamily="50" charset="-128"/>
              </a:rPr>
              <a:t>：</a:t>
            </a:r>
            <a:r>
              <a:rPr lang="en-US" altLang="ja-JP" sz="1800" b="0" dirty="0">
                <a:latin typeface="メイリオ" panose="020B0604030504040204" pitchFamily="50" charset="-128"/>
                <a:ea typeface="メイリオ" panose="020B0604030504040204" pitchFamily="50" charset="-128"/>
              </a:rPr>
              <a:t>sha256</a:t>
            </a:r>
            <a:r>
              <a:rPr lang="ja-JP" altLang="en-US" sz="1800" b="0" dirty="0">
                <a:latin typeface="メイリオ" panose="020B0604030504040204" pitchFamily="50" charset="-128"/>
                <a:ea typeface="メイリオ" panose="020B0604030504040204" pitchFamily="50" charset="-128"/>
              </a:rPr>
              <a:t>形式のチェックサム値</a:t>
            </a:r>
            <a:endParaRPr lang="en-US" altLang="ja-JP" sz="1800" b="0" dirty="0">
              <a:latin typeface="メイリオ" panose="020B0604030504040204" pitchFamily="50" charset="-128"/>
              <a:ea typeface="メイリオ" panose="020B0604030504040204" pitchFamily="50" charset="-128"/>
              <a:cs typeface="+mn-cs"/>
            </a:endParaRPr>
          </a:p>
          <a:p>
            <a:pPr lvl="2"/>
            <a:r>
              <a:rPr lang="ja-JP" altLang="en-US" sz="1600" dirty="0">
                <a:latin typeface="メイリオ" panose="020B0604030504040204" pitchFamily="50" charset="-128"/>
                <a:ea typeface="メイリオ" panose="020B0604030504040204" pitchFamily="50" charset="-128"/>
              </a:rPr>
              <a:t>例：</a:t>
            </a:r>
            <a:r>
              <a:rPr lang="en-US" altLang="ja-JP" sz="1600" dirty="0">
                <a:latin typeface="メイリオ" panose="020B0604030504040204" pitchFamily="50" charset="-128"/>
                <a:ea typeface="メイリオ" panose="020B0604030504040204" pitchFamily="50" charset="-128"/>
              </a:rPr>
              <a:t>c0d5623550c997a70b62717d95fca1cada201754d1ed9fbbbbfa97bfd64c8ea4</a:t>
            </a:r>
            <a:endParaRPr kumimoji="1" lang="ja-JP" altLang="en-US" sz="1600" dirty="0">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FCC98F3A-362C-7282-5399-FB8456445C2F}"/>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2</a:t>
            </a:r>
            <a:r>
              <a:rPr kumimoji="1" lang="en-US" altLang="ja-JP">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2</a:t>
            </a:r>
            <a:r>
              <a:rPr kumimoji="1" lang="en-US" altLang="ja-JP">
                <a:latin typeface="メイリオ" panose="020B0604030504040204" pitchFamily="50" charset="-128"/>
                <a:ea typeface="メイリオ" panose="020B0604030504040204" pitchFamily="50" charset="-128"/>
              </a:rPr>
              <a:t> Document</a:t>
            </a:r>
            <a:endParaRPr kumimoji="1" lang="ja-JP" altLang="en-US">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D6EE2A0F-EEF6-F9FA-7978-4E343252303D}"/>
              </a:ext>
            </a:extLst>
          </p:cNvPr>
          <p:cNvSpPr>
            <a:spLocks noGrp="1"/>
          </p:cNvSpPr>
          <p:nvPr>
            <p:ph type="sldNum" sz="quarter" idx="10"/>
          </p:nvPr>
        </p:nvSpPr>
        <p:spPr/>
        <p:txBody>
          <a:bodyPr/>
          <a:lstStyle/>
          <a:p>
            <a:pPr>
              <a:defRPr/>
            </a:pPr>
            <a:fld id="{0F70095C-F9B4-4C04-ABE4-849D581B05DE}" type="slidenum">
              <a:rPr lang="en-US" altLang="ja-JP" smtClean="0"/>
              <a:pPr>
                <a:defRPr/>
              </a:pPr>
              <a:t>25</a:t>
            </a:fld>
            <a:endParaRPr lang="en-US" altLang="ja-JP"/>
          </a:p>
        </p:txBody>
      </p:sp>
    </p:spTree>
    <p:extLst>
      <p:ext uri="{BB962C8B-B14F-4D97-AF65-F5344CB8AC3E}">
        <p14:creationId xmlns:p14="http://schemas.microsoft.com/office/powerpoint/2010/main" val="348861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B2E9B9E-27A9-4332-AC72-4AC438499327}"/>
              </a:ext>
            </a:extLst>
          </p:cNvPr>
          <p:cNvSpPr>
            <a:spLocks noGrp="1"/>
          </p:cNvSpPr>
          <p:nvPr>
            <p:ph type="sldNum" sz="quarter" idx="10"/>
          </p:nvPr>
        </p:nvSpPr>
        <p:spPr/>
        <p:txBody>
          <a:bodyPr/>
          <a:lstStyle/>
          <a:p>
            <a:pPr>
              <a:defRPr/>
            </a:pPr>
            <a:fld id="{0F70095C-F9B4-4C04-ABE4-849D581B05DE}" type="slidenum">
              <a:rPr lang="en-US" altLang="ja-JP" smtClean="0"/>
              <a:pPr>
                <a:defRPr/>
              </a:pPr>
              <a:t>26</a:t>
            </a:fld>
            <a:endParaRPr lang="en-US" altLang="ja-JP"/>
          </a:p>
        </p:txBody>
      </p:sp>
      <p:sp>
        <p:nvSpPr>
          <p:cNvPr id="47" name="吹き出し: 角を丸めた四角形 9">
            <a:extLst>
              <a:ext uri="{FF2B5EF4-FFF2-40B4-BE49-F238E27FC236}">
                <a16:creationId xmlns:a16="http://schemas.microsoft.com/office/drawing/2014/main" id="{DF3A36EF-2725-41C6-9159-E0877FAF1784}"/>
              </a:ext>
            </a:extLst>
          </p:cNvPr>
          <p:cNvSpPr/>
          <p:nvPr/>
        </p:nvSpPr>
        <p:spPr bwMode="auto">
          <a:xfrm>
            <a:off x="8495630" y="4057006"/>
            <a:ext cx="2902019" cy="1133387"/>
          </a:xfrm>
          <a:prstGeom prst="wedgeRoundRectCallout">
            <a:avLst>
              <a:gd name="adj1" fmla="val -76390"/>
              <a:gd name="adj2" fmla="val -14278"/>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0" compatLnSpc="1">
            <a:prstTxWarp prst="textNoShape">
              <a:avLst/>
            </a:prstTxWarp>
          </a:bodyPr>
          <a:lstStyle/>
          <a:p>
            <a:r>
              <a:rPr lang="en-US" altLang="ja-JP">
                <a:latin typeface="メイリオ" panose="020B0604030504040204" pitchFamily="50" charset="-128"/>
                <a:ea typeface="メイリオ" panose="020B0604030504040204" pitchFamily="50" charset="-128"/>
              </a:rPr>
              <a:t>CTD</a:t>
            </a:r>
            <a:r>
              <a:rPr lang="ja-JP" altLang="en-US">
                <a:latin typeface="メイリオ" panose="020B0604030504040204" pitchFamily="50" charset="-128"/>
                <a:ea typeface="メイリオ" panose="020B0604030504040204" pitchFamily="50" charset="-128"/>
              </a:rPr>
              <a:t>見出しによっては，見出しに関連する</a:t>
            </a:r>
            <a:r>
              <a:rPr lang="en-US" altLang="ja-JP">
                <a:latin typeface="メイリオ" panose="020B0604030504040204" pitchFamily="50" charset="-128"/>
                <a:ea typeface="メイリオ" panose="020B0604030504040204" pitchFamily="50" charset="-128"/>
              </a:rPr>
              <a:t>keyword</a:t>
            </a:r>
            <a:r>
              <a:rPr lang="ja-JP" altLang="en-US">
                <a:latin typeface="メイリオ" panose="020B0604030504040204" pitchFamily="50" charset="-128"/>
                <a:ea typeface="メイリオ" panose="020B0604030504040204" pitchFamily="50" charset="-128"/>
              </a:rPr>
              <a:t>が付与される</a:t>
            </a:r>
            <a:endParaRPr kumimoji="1" lang="en-US" altLang="ja-JP">
              <a:latin typeface="メイリオ" panose="020B0604030504040204" pitchFamily="50" charset="-128"/>
              <a:ea typeface="メイリオ" panose="020B0604030504040204" pitchFamily="50" charset="-128"/>
            </a:endParaRPr>
          </a:p>
        </p:txBody>
      </p:sp>
      <p:grpSp>
        <p:nvGrpSpPr>
          <p:cNvPr id="43" name="Group 42">
            <a:extLst>
              <a:ext uri="{FF2B5EF4-FFF2-40B4-BE49-F238E27FC236}">
                <a16:creationId xmlns:a16="http://schemas.microsoft.com/office/drawing/2014/main" id="{46E33124-5C0C-4F9E-8B06-2103179A1C0C}"/>
              </a:ext>
            </a:extLst>
          </p:cNvPr>
          <p:cNvGrpSpPr/>
          <p:nvPr/>
        </p:nvGrpSpPr>
        <p:grpSpPr>
          <a:xfrm>
            <a:off x="4109962" y="3694376"/>
            <a:ext cx="3528392" cy="1008112"/>
            <a:chOff x="8040216" y="2389495"/>
            <a:chExt cx="3528392" cy="1008112"/>
          </a:xfrm>
        </p:grpSpPr>
        <p:grpSp>
          <p:nvGrpSpPr>
            <p:cNvPr id="35" name="Group 34">
              <a:extLst>
                <a:ext uri="{FF2B5EF4-FFF2-40B4-BE49-F238E27FC236}">
                  <a16:creationId xmlns:a16="http://schemas.microsoft.com/office/drawing/2014/main" id="{8AE05A49-D558-41CB-A517-F3DFEC22F272}"/>
                </a:ext>
              </a:extLst>
            </p:cNvPr>
            <p:cNvGrpSpPr/>
            <p:nvPr/>
          </p:nvGrpSpPr>
          <p:grpSpPr>
            <a:xfrm>
              <a:off x="8040216" y="2389495"/>
              <a:ext cx="3348372" cy="1008112"/>
              <a:chOff x="551384" y="2348880"/>
              <a:chExt cx="3348372" cy="1008112"/>
            </a:xfrm>
          </p:grpSpPr>
          <p:pic>
            <p:nvPicPr>
              <p:cNvPr id="36" name="Picture 35">
                <a:extLst>
                  <a:ext uri="{FF2B5EF4-FFF2-40B4-BE49-F238E27FC236}">
                    <a16:creationId xmlns:a16="http://schemas.microsoft.com/office/drawing/2014/main" id="{33F26011-8829-42DC-98D5-CDD451FA0D52}"/>
                  </a:ext>
                </a:extLst>
              </p:cNvPr>
              <p:cNvPicPr>
                <a:picLocks noChangeAspect="1"/>
              </p:cNvPicPr>
              <p:nvPr/>
            </p:nvPicPr>
            <p:blipFill>
              <a:blip r:embed="rId3"/>
              <a:stretch>
                <a:fillRect/>
              </a:stretch>
            </p:blipFill>
            <p:spPr>
              <a:xfrm>
                <a:off x="551384" y="2348880"/>
                <a:ext cx="3348372" cy="1008112"/>
              </a:xfrm>
              <a:prstGeom prst="rect">
                <a:avLst/>
              </a:prstGeom>
            </p:spPr>
          </p:pic>
          <p:sp>
            <p:nvSpPr>
              <p:cNvPr id="37" name="Flowchart: Connector 36">
                <a:extLst>
                  <a:ext uri="{FF2B5EF4-FFF2-40B4-BE49-F238E27FC236}">
                    <a16:creationId xmlns:a16="http://schemas.microsoft.com/office/drawing/2014/main" id="{2EAC451C-CB49-4A84-9002-C87F59A60111}"/>
                  </a:ext>
                </a:extLst>
              </p:cNvPr>
              <p:cNvSpPr/>
              <p:nvPr/>
            </p:nvSpPr>
            <p:spPr bwMode="auto">
              <a:xfrm>
                <a:off x="695416" y="2780928"/>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8" name="TextBox 37">
                <a:extLst>
                  <a:ext uri="{FF2B5EF4-FFF2-40B4-BE49-F238E27FC236}">
                    <a16:creationId xmlns:a16="http://schemas.microsoft.com/office/drawing/2014/main" id="{63A364EA-8402-4D5B-B9C6-0B9F04515BCB}"/>
                  </a:ext>
                </a:extLst>
              </p:cNvPr>
              <p:cNvSpPr txBox="1"/>
              <p:nvPr/>
            </p:nvSpPr>
            <p:spPr>
              <a:xfrm>
                <a:off x="816437" y="2658398"/>
                <a:ext cx="3047437"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3.2.S.1 </a:t>
                </a:r>
                <a:r>
                  <a:rPr kumimoji="1" lang="ja-JP" altLang="en-US" sz="1600">
                    <a:latin typeface="メイリオ" panose="020B0604030504040204" pitchFamily="50" charset="-128"/>
                    <a:ea typeface="メイリオ" panose="020B0604030504040204" pitchFamily="50" charset="-128"/>
                  </a:rPr>
                  <a:t>一般情報</a:t>
                </a:r>
              </a:p>
            </p:txBody>
          </p:sp>
          <p:sp>
            <p:nvSpPr>
              <p:cNvPr id="39" name="TextBox 38">
                <a:extLst>
                  <a:ext uri="{FF2B5EF4-FFF2-40B4-BE49-F238E27FC236}">
                    <a16:creationId xmlns:a16="http://schemas.microsoft.com/office/drawing/2014/main" id="{8E176B74-B250-4329-86FF-BFBEA1067C88}"/>
                  </a:ext>
                </a:extLst>
              </p:cNvPr>
              <p:cNvSpPr txBox="1"/>
              <p:nvPr/>
            </p:nvSpPr>
            <p:spPr>
              <a:xfrm>
                <a:off x="816437" y="3018438"/>
                <a:ext cx="1348446"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lang="en-US" altLang="ja-JP" sz="1600" u="sng">
                    <a:solidFill>
                      <a:srgbClr val="0070C0"/>
                    </a:solidFill>
                    <a:latin typeface="メイリオ" panose="020B0604030504040204" pitchFamily="50" charset="-128"/>
                    <a:ea typeface="メイリオ" panose="020B0604030504040204" pitchFamily="50" charset="-128"/>
                  </a:rPr>
                  <a:t>B</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40" name="TextBox 39">
                <a:extLst>
                  <a:ext uri="{FF2B5EF4-FFF2-40B4-BE49-F238E27FC236}">
                    <a16:creationId xmlns:a16="http://schemas.microsoft.com/office/drawing/2014/main" id="{250EF1CF-06BF-44D2-AFAA-E7946FB1ED29}"/>
                  </a:ext>
                </a:extLst>
              </p:cNvPr>
              <p:cNvSpPr txBox="1"/>
              <p:nvPr/>
            </p:nvSpPr>
            <p:spPr>
              <a:xfrm>
                <a:off x="1560290" y="2350621"/>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grpSp>
        <p:sp>
          <p:nvSpPr>
            <p:cNvPr id="42" name="Arrow: Left 41">
              <a:extLst>
                <a:ext uri="{FF2B5EF4-FFF2-40B4-BE49-F238E27FC236}">
                  <a16:creationId xmlns:a16="http://schemas.microsoft.com/office/drawing/2014/main" id="{6E51A5B6-C0AE-4655-942C-198FE7C3946E}"/>
                </a:ext>
              </a:extLst>
            </p:cNvPr>
            <p:cNvSpPr/>
            <p:nvPr/>
          </p:nvSpPr>
          <p:spPr bwMode="auto">
            <a:xfrm>
              <a:off x="10200456" y="3068960"/>
              <a:ext cx="1368152" cy="249859"/>
            </a:xfrm>
            <a:prstGeom prst="leftArrow">
              <a:avLst>
                <a:gd name="adj1" fmla="val 100000"/>
                <a:gd name="adj2" fmla="val 50000"/>
              </a:avLst>
            </a:prstGeom>
            <a:solidFill>
              <a:srgbClr val="FF990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bg1"/>
                  </a:solidFill>
                  <a:effectLst/>
                  <a:latin typeface="Arial" charset="0"/>
                  <a:ea typeface="ＭＳ Ｐゴシック" charset="-128"/>
                </a:rPr>
                <a:t>〇〇塩酸塩</a:t>
              </a:r>
            </a:p>
          </p:txBody>
        </p:sp>
      </p:grpSp>
      <p:sp>
        <p:nvSpPr>
          <p:cNvPr id="49" name="タイトル 1">
            <a:extLst>
              <a:ext uri="{FF2B5EF4-FFF2-40B4-BE49-F238E27FC236}">
                <a16:creationId xmlns:a16="http://schemas.microsoft.com/office/drawing/2014/main" id="{81812FC8-33DE-4C3F-816A-C2FA5AA341F2}"/>
              </a:ext>
            </a:extLst>
          </p:cNvPr>
          <p:cNvSpPr>
            <a:spLocks noGrp="1"/>
          </p:cNvSpPr>
          <p:nvPr>
            <p:ph type="title"/>
          </p:nvPr>
        </p:nvSpPr>
        <p:spPr>
          <a:xfrm>
            <a:off x="609600" y="269463"/>
            <a:ext cx="10972800" cy="711612"/>
          </a:xfrm>
        </p:spPr>
        <p:txBody>
          <a:bodyPr/>
          <a:lstStyle/>
          <a:p>
            <a:r>
              <a:rPr lang="en-US" altLang="ja-JP">
                <a:latin typeface="メイリオ" panose="020B0604030504040204" pitchFamily="50" charset="-128"/>
                <a:ea typeface="メイリオ" panose="020B0604030504040204" pitchFamily="50" charset="-128"/>
              </a:rPr>
              <a:t>2.3</a:t>
            </a:r>
            <a:r>
              <a:rPr 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C</a:t>
            </a:r>
            <a:r>
              <a:rPr lang="en-US" altLang="ja-JP">
                <a:solidFill>
                  <a:schemeClr val="tx1"/>
                </a:solidFill>
                <a:latin typeface="メイリオ" panose="020B0604030504040204" pitchFamily="50" charset="-128"/>
                <a:ea typeface="メイリオ" panose="020B0604030504040204" pitchFamily="50" charset="-128"/>
              </a:rPr>
              <a:t>ontext of Use</a:t>
            </a:r>
            <a:r>
              <a:rPr lang="ja-JP" altLang="en-US" sz="2800">
                <a:solidFill>
                  <a:sysClr val="windowText" lastClr="000000"/>
                </a:solidFill>
                <a:latin typeface="メイリオ" panose="020B0604030504040204" pitchFamily="50" charset="-128"/>
                <a:ea typeface="メイリオ" panose="020B0604030504040204" pitchFamily="50" charset="-128"/>
              </a:rPr>
              <a:t>（</a:t>
            </a:r>
            <a:r>
              <a:rPr lang="en-US" altLang="ja-JP">
                <a:solidFill>
                  <a:sysClr val="windowText" lastClr="000000"/>
                </a:solidFill>
                <a:latin typeface="メイリオ" panose="020B0604030504040204" pitchFamily="50" charset="-128"/>
                <a:ea typeface="メイリオ" panose="020B0604030504040204" pitchFamily="50" charset="-128"/>
              </a:rPr>
              <a:t>1</a:t>
            </a:r>
            <a:r>
              <a:rPr lang="en-US" altLang="ja-JP" sz="2800">
                <a:solidFill>
                  <a:sysClr val="windowText" lastClr="000000"/>
                </a:solidFill>
                <a:latin typeface="メイリオ" panose="020B0604030504040204" pitchFamily="50" charset="-128"/>
                <a:ea typeface="メイリオ" panose="020B0604030504040204" pitchFamily="50" charset="-128"/>
              </a:rPr>
              <a:t>/</a:t>
            </a:r>
            <a:r>
              <a:rPr lang="en-US" altLang="ja-JP">
                <a:solidFill>
                  <a:sysClr val="windowText" lastClr="000000"/>
                </a:solidFill>
                <a:latin typeface="メイリオ" panose="020B0604030504040204" pitchFamily="50" charset="-128"/>
                <a:ea typeface="メイリオ" panose="020B0604030504040204" pitchFamily="50" charset="-128"/>
              </a:rPr>
              <a:t>2</a:t>
            </a:r>
            <a:r>
              <a:rPr lang="ja-JP" altLang="en-US" sz="2800">
                <a:solidFill>
                  <a:sysClr val="windowText" lastClr="000000"/>
                </a:solidFill>
                <a:latin typeface="メイリオ" panose="020B0604030504040204" pitchFamily="50" charset="-128"/>
                <a:ea typeface="メイリオ" panose="020B0604030504040204" pitchFamily="50" charset="-128"/>
              </a:rPr>
              <a:t>）</a:t>
            </a:r>
            <a:endParaRPr lang="en-US" altLang="ja-JP">
              <a:solidFill>
                <a:schemeClr val="tx1"/>
              </a:solidFill>
              <a:latin typeface="メイリオ" panose="020B0604030504040204" pitchFamily="50" charset="-128"/>
              <a:ea typeface="メイリオ" panose="020B0604030504040204" pitchFamily="50" charset="-128"/>
            </a:endParaRPr>
          </a:p>
        </p:txBody>
      </p:sp>
      <p:sp>
        <p:nvSpPr>
          <p:cNvPr id="46" name="吹き出し: 角を丸めた四角形 9">
            <a:extLst>
              <a:ext uri="{FF2B5EF4-FFF2-40B4-BE49-F238E27FC236}">
                <a16:creationId xmlns:a16="http://schemas.microsoft.com/office/drawing/2014/main" id="{65213047-AA96-4E63-ACB8-9F46C533107B}"/>
              </a:ext>
            </a:extLst>
          </p:cNvPr>
          <p:cNvSpPr/>
          <p:nvPr/>
        </p:nvSpPr>
        <p:spPr bwMode="auto">
          <a:xfrm>
            <a:off x="812175" y="2262499"/>
            <a:ext cx="2698343" cy="1355378"/>
          </a:xfrm>
          <a:prstGeom prst="wedgeRoundRectCallout">
            <a:avLst>
              <a:gd name="adj1" fmla="val 59309"/>
              <a:gd name="adj2" fmla="val -587"/>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0" compatLnSpc="1">
            <a:prstTxWarp prst="textNoShape">
              <a:avLst/>
            </a:prstTxWarp>
          </a:bodyPr>
          <a:lstStyle/>
          <a:p>
            <a:r>
              <a:rPr kumimoji="1" lang="en-US" altLang="ja-JP" err="1">
                <a:solidFill>
                  <a:schemeClr val="tx1"/>
                </a:solidFill>
                <a:latin typeface="メイリオ" panose="020B0604030504040204" pitchFamily="50" charset="-128"/>
                <a:ea typeface="メイリオ" panose="020B0604030504040204" pitchFamily="50" charset="-128"/>
              </a:rPr>
              <a:t>CoU</a:t>
            </a:r>
            <a:r>
              <a:rPr kumimoji="1" lang="ja-JP" altLang="en-US">
                <a:solidFill>
                  <a:schemeClr val="tx1"/>
                </a:solidFill>
                <a:latin typeface="メイリオ" panose="020B0604030504040204" pitchFamily="50" charset="-128"/>
                <a:ea typeface="メイリオ" panose="020B0604030504040204" pitchFamily="50" charset="-128"/>
              </a:rPr>
              <a:t>には</a:t>
            </a:r>
            <a:r>
              <a:rPr kumimoji="1" lang="en-US" altLang="ja-JP">
                <a:solidFill>
                  <a:schemeClr val="tx1"/>
                </a:solidFill>
                <a:latin typeface="メイリオ" panose="020B0604030504040204" pitchFamily="50" charset="-128"/>
                <a:ea typeface="メイリオ" panose="020B0604030504040204" pitchFamily="50" charset="-128"/>
              </a:rPr>
              <a:t>CTD</a:t>
            </a:r>
            <a:r>
              <a:rPr kumimoji="1" lang="ja-JP" altLang="en-US">
                <a:solidFill>
                  <a:schemeClr val="tx1"/>
                </a:solidFill>
                <a:latin typeface="メイリオ" panose="020B0604030504040204" pitchFamily="50" charset="-128"/>
                <a:ea typeface="メイリオ" panose="020B0604030504040204" pitchFamily="50" charset="-128"/>
              </a:rPr>
              <a:t>見出しと</a:t>
            </a:r>
            <a:r>
              <a:rPr kumimoji="1" lang="en-US" altLang="ja-JP">
                <a:solidFill>
                  <a:schemeClr val="tx1"/>
                </a:solidFill>
                <a:latin typeface="メイリオ" panose="020B0604030504040204" pitchFamily="50" charset="-128"/>
                <a:ea typeface="メイリオ" panose="020B0604030504040204" pitchFamily="50" charset="-128"/>
              </a:rPr>
              <a:t>Document</a:t>
            </a:r>
            <a:r>
              <a:rPr kumimoji="1" lang="ja-JP" altLang="en-US">
                <a:solidFill>
                  <a:schemeClr val="tx1"/>
                </a:solidFill>
                <a:latin typeface="メイリオ" panose="020B0604030504040204" pitchFamily="50" charset="-128"/>
                <a:ea typeface="メイリオ" panose="020B0604030504040204" pitchFamily="50" charset="-128"/>
              </a:rPr>
              <a:t>が</a:t>
            </a:r>
            <a:br>
              <a:rPr kumimoji="1" lang="en-US" altLang="ja-JP">
                <a:solidFill>
                  <a:schemeClr val="tx1"/>
                </a:solidFill>
                <a:latin typeface="メイリオ" panose="020B0604030504040204" pitchFamily="50" charset="-128"/>
                <a:ea typeface="メイリオ" panose="020B0604030504040204" pitchFamily="50" charset="-128"/>
              </a:rPr>
            </a:br>
            <a:r>
              <a:rPr kumimoji="1" lang="ja-JP" altLang="en-US">
                <a:solidFill>
                  <a:schemeClr val="tx1"/>
                </a:solidFill>
                <a:latin typeface="メイリオ" panose="020B0604030504040204" pitchFamily="50" charset="-128"/>
                <a:ea typeface="メイリオ" panose="020B0604030504040204" pitchFamily="50" charset="-128"/>
              </a:rPr>
              <a:t>１つずつ紐づけられる</a:t>
            </a:r>
            <a:endParaRPr kumimoji="1" lang="en-US" altLang="ja-JP">
              <a:solidFill>
                <a:schemeClr val="tx1"/>
              </a:solidFill>
              <a:latin typeface="メイリオ" panose="020B0604030504040204" pitchFamily="50" charset="-128"/>
              <a:ea typeface="メイリオ" panose="020B0604030504040204" pitchFamily="50" charset="-128"/>
            </a:endParaRPr>
          </a:p>
        </p:txBody>
      </p:sp>
      <p:sp>
        <p:nvSpPr>
          <p:cNvPr id="16" name="TextBox 15">
            <a:extLst>
              <a:ext uri="{FF2B5EF4-FFF2-40B4-BE49-F238E27FC236}">
                <a16:creationId xmlns:a16="http://schemas.microsoft.com/office/drawing/2014/main" id="{53ECF02B-DE18-4264-AAF3-E56D53A180A4}"/>
              </a:ext>
            </a:extLst>
          </p:cNvPr>
          <p:cNvSpPr txBox="1"/>
          <p:nvPr/>
        </p:nvSpPr>
        <p:spPr>
          <a:xfrm>
            <a:off x="407368" y="1340768"/>
            <a:ext cx="11354027" cy="1015663"/>
          </a:xfrm>
          <a:prstGeom prst="rect">
            <a:avLst/>
          </a:prstGeom>
          <a:noFill/>
        </p:spPr>
        <p:txBody>
          <a:bodyPr wrap="square" lIns="91440" tIns="45720" rIns="91440" bIns="45720" rtlCol="0" anchor="t">
            <a:spAutoFit/>
          </a:bodyPr>
          <a:lstStyle/>
          <a:p>
            <a:r>
              <a:rPr kumimoji="1" lang="en-US" altLang="ja-JP" sz="2000">
                <a:latin typeface="メイリオ"/>
                <a:ea typeface="メイリオ"/>
              </a:rPr>
              <a:t>Context of Use</a:t>
            </a:r>
            <a:r>
              <a:rPr kumimoji="1" lang="ja-JP" altLang="en-US" sz="2000">
                <a:latin typeface="メイリオ"/>
                <a:ea typeface="メイリオ"/>
              </a:rPr>
              <a:t>は</a:t>
            </a:r>
            <a:r>
              <a:rPr lang="en-US" altLang="ja-JP" sz="2000">
                <a:latin typeface="メイリオ"/>
                <a:ea typeface="メイリオ"/>
              </a:rPr>
              <a:t>CTD</a:t>
            </a:r>
            <a:r>
              <a:rPr lang="ja-JP" altLang="en-US" sz="2000">
                <a:latin typeface="メイリオ"/>
                <a:ea typeface="メイリオ"/>
              </a:rPr>
              <a:t>見出し</a:t>
            </a:r>
            <a:r>
              <a:rPr lang="ja-JP" altLang="en-US" sz="2000" b="0">
                <a:latin typeface="メイリオ" panose="020B0604030504040204" pitchFamily="50" charset="-128"/>
                <a:ea typeface="メイリオ" panose="020B0604030504040204" pitchFamily="50" charset="-128"/>
              </a:rPr>
              <a:t>（*）</a:t>
            </a:r>
            <a:r>
              <a:rPr lang="ja-JP" altLang="en-US" sz="2000">
                <a:latin typeface="メイリオ"/>
                <a:ea typeface="メイリオ"/>
              </a:rPr>
              <a:t>を指定するパーツで，</a:t>
            </a:r>
            <a:r>
              <a:rPr lang="en-US" altLang="ja-JP" sz="2000">
                <a:latin typeface="メイリオ"/>
                <a:ea typeface="メイリオ"/>
              </a:rPr>
              <a:t>Document</a:t>
            </a:r>
            <a:r>
              <a:rPr lang="ja-JP" altLang="en-US" sz="2000">
                <a:latin typeface="メイリオ"/>
                <a:ea typeface="メイリオ"/>
              </a:rPr>
              <a:t>が紐づけられる</a:t>
            </a:r>
            <a:endParaRPr lang="en-US" altLang="ja-JP" sz="2000">
              <a:latin typeface="メイリオ"/>
              <a:ea typeface="メイリオ"/>
            </a:endParaRPr>
          </a:p>
          <a:p>
            <a:r>
              <a:rPr lang="ja-JP" altLang="en-US" sz="2000" b="0">
                <a:latin typeface="メイリオ"/>
                <a:ea typeface="メイリオ"/>
              </a:rPr>
              <a:t>　</a:t>
            </a:r>
            <a:r>
              <a:rPr lang="en-US" altLang="ja-JP" sz="2000" b="0">
                <a:latin typeface="メイリオ"/>
                <a:ea typeface="メイリオ"/>
              </a:rPr>
              <a:t>*</a:t>
            </a:r>
            <a:r>
              <a:rPr lang="ja-JP" altLang="en-US" sz="2000" b="0">
                <a:latin typeface="メイリオ"/>
                <a:ea typeface="メイリオ"/>
              </a:rPr>
              <a:t>：</a:t>
            </a:r>
            <a:r>
              <a:rPr lang="en-US" altLang="ja-JP" b="0">
                <a:latin typeface="メイリオ" panose="020B0604030504040204" pitchFamily="50" charset="-128"/>
                <a:ea typeface="メイリオ" panose="020B0604030504040204" pitchFamily="50" charset="-128"/>
              </a:rPr>
              <a:t>CTD</a:t>
            </a:r>
            <a:r>
              <a:rPr lang="ja-JP" altLang="en-US" b="0">
                <a:latin typeface="メイリオ" panose="020B0604030504040204" pitchFamily="50" charset="-128"/>
                <a:ea typeface="メイリオ" panose="020B0604030504040204" pitchFamily="50" charset="-128"/>
              </a:rPr>
              <a:t>見出し：</a:t>
            </a:r>
            <a:r>
              <a:rPr lang="en-US" altLang="ja-JP" b="0">
                <a:latin typeface="メイリオ" panose="020B0604030504040204" pitchFamily="50" charset="-128"/>
                <a:ea typeface="メイリオ" panose="020B0604030504040204" pitchFamily="50" charset="-128"/>
              </a:rPr>
              <a:t>ICH </a:t>
            </a:r>
            <a:r>
              <a:rPr lang="en-US" altLang="ja-JP">
                <a:latin typeface="メイリオ" panose="020B0604030504040204" pitchFamily="50" charset="-128"/>
                <a:ea typeface="メイリオ" panose="020B0604030504040204" pitchFamily="50" charset="-128"/>
              </a:rPr>
              <a:t>CV</a:t>
            </a:r>
            <a:r>
              <a:rPr lang="ja-JP" altLang="en-US">
                <a:latin typeface="メイリオ" panose="020B0604030504040204" pitchFamily="50" charset="-128"/>
                <a:ea typeface="メイリオ" panose="020B0604030504040204" pitchFamily="50" charset="-128"/>
              </a:rPr>
              <a:t>の「</a:t>
            </a:r>
            <a:r>
              <a:rPr lang="en-US" altLang="ja-JP">
                <a:latin typeface="メイリオ" panose="020B0604030504040204" pitchFamily="50" charset="-128"/>
                <a:ea typeface="メイリオ" panose="020B0604030504040204" pitchFamily="50" charset="-128"/>
              </a:rPr>
              <a:t>ICH Context</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of</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Use</a:t>
            </a:r>
            <a:r>
              <a:rPr lang="ja-JP" altLang="en-US">
                <a:latin typeface="メイリオ" panose="020B0604030504040204" pitchFamily="50" charset="-128"/>
                <a:ea typeface="メイリオ" panose="020B0604030504040204" pitchFamily="50" charset="-128"/>
              </a:rPr>
              <a:t>」</a:t>
            </a:r>
            <a:r>
              <a:rPr lang="ja-JP" altLang="en-US" b="0">
                <a:latin typeface="メイリオ" panose="020B0604030504040204" pitchFamily="50" charset="-128"/>
                <a:ea typeface="メイリオ" panose="020B0604030504040204" pitchFamily="50" charset="-128"/>
              </a:rPr>
              <a:t>及び</a:t>
            </a:r>
            <a:r>
              <a:rPr lang="en-US" altLang="ja-JP" b="0">
                <a:latin typeface="メイリオ" panose="020B0604030504040204" pitchFamily="50" charset="-128"/>
                <a:ea typeface="メイリオ" panose="020B0604030504040204" pitchFamily="50" charset="-128"/>
              </a:rPr>
              <a:t>JP CV</a:t>
            </a:r>
            <a:r>
              <a:rPr lang="ja-JP" altLang="en-US" b="0">
                <a:latin typeface="メイリオ" panose="020B0604030504040204" pitchFamily="50" charset="-128"/>
                <a:ea typeface="メイリオ" panose="020B0604030504040204" pitchFamily="50" charset="-128"/>
              </a:rPr>
              <a:t>の「</a:t>
            </a:r>
            <a:r>
              <a:rPr lang="en-US" altLang="ja-JP" b="0">
                <a:latin typeface="メイリオ" panose="020B0604030504040204" pitchFamily="50" charset="-128"/>
                <a:ea typeface="メイリオ" panose="020B0604030504040204" pitchFamily="50" charset="-128"/>
              </a:rPr>
              <a:t>JP Context of Use</a:t>
            </a:r>
            <a:r>
              <a:rPr lang="ja-JP" altLang="en-US" b="0">
                <a:latin typeface="メイリオ" panose="020B0604030504040204" pitchFamily="50" charset="-128"/>
                <a:ea typeface="メイリオ" panose="020B0604030504040204" pitchFamily="50" charset="-128"/>
              </a:rPr>
              <a:t>」で規定</a:t>
            </a:r>
            <a:endParaRPr lang="ja-JP" altLang="en-US"/>
          </a:p>
          <a:p>
            <a:endParaRPr kumimoji="1" lang="ja-JP" altLang="en-US" sz="2000">
              <a:latin typeface="メイリオ"/>
              <a:ea typeface="メイリオ"/>
            </a:endParaRPr>
          </a:p>
        </p:txBody>
      </p:sp>
      <p:grpSp>
        <p:nvGrpSpPr>
          <p:cNvPr id="5" name="Group 34">
            <a:extLst>
              <a:ext uri="{FF2B5EF4-FFF2-40B4-BE49-F238E27FC236}">
                <a16:creationId xmlns:a16="http://schemas.microsoft.com/office/drawing/2014/main" id="{5371583C-AF9B-358F-9BC9-7994C8EB496B}"/>
              </a:ext>
            </a:extLst>
          </p:cNvPr>
          <p:cNvGrpSpPr/>
          <p:nvPr/>
        </p:nvGrpSpPr>
        <p:grpSpPr>
          <a:xfrm>
            <a:off x="4109962" y="2432895"/>
            <a:ext cx="4143038" cy="1008112"/>
            <a:chOff x="551384" y="2348880"/>
            <a:chExt cx="4143038" cy="1008112"/>
          </a:xfrm>
        </p:grpSpPr>
        <p:pic>
          <p:nvPicPr>
            <p:cNvPr id="7" name="Picture 35">
              <a:extLst>
                <a:ext uri="{FF2B5EF4-FFF2-40B4-BE49-F238E27FC236}">
                  <a16:creationId xmlns:a16="http://schemas.microsoft.com/office/drawing/2014/main" id="{67DB372F-C35E-4315-2F14-0D1C3B3A9BAF}"/>
                </a:ext>
              </a:extLst>
            </p:cNvPr>
            <p:cNvPicPr>
              <a:picLocks noChangeAspect="1"/>
            </p:cNvPicPr>
            <p:nvPr/>
          </p:nvPicPr>
          <p:blipFill>
            <a:blip r:embed="rId3"/>
            <a:stretch>
              <a:fillRect/>
            </a:stretch>
          </p:blipFill>
          <p:spPr>
            <a:xfrm>
              <a:off x="551384" y="2348880"/>
              <a:ext cx="4143038" cy="1008112"/>
            </a:xfrm>
            <a:prstGeom prst="rect">
              <a:avLst/>
            </a:prstGeom>
          </p:spPr>
        </p:pic>
        <p:sp>
          <p:nvSpPr>
            <p:cNvPr id="8" name="Flowchart: Connector 36">
              <a:extLst>
                <a:ext uri="{FF2B5EF4-FFF2-40B4-BE49-F238E27FC236}">
                  <a16:creationId xmlns:a16="http://schemas.microsoft.com/office/drawing/2014/main" id="{6F3E571C-EE69-6B4C-8E3B-71C621B6F51D}"/>
                </a:ext>
              </a:extLst>
            </p:cNvPr>
            <p:cNvSpPr/>
            <p:nvPr/>
          </p:nvSpPr>
          <p:spPr bwMode="auto">
            <a:xfrm>
              <a:off x="695416" y="2780928"/>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9" name="TextBox 37">
              <a:extLst>
                <a:ext uri="{FF2B5EF4-FFF2-40B4-BE49-F238E27FC236}">
                  <a16:creationId xmlns:a16="http://schemas.microsoft.com/office/drawing/2014/main" id="{FED0B56F-B2B1-C522-DE71-6FC0290DCD39}"/>
                </a:ext>
              </a:extLst>
            </p:cNvPr>
            <p:cNvSpPr txBox="1"/>
            <p:nvPr/>
          </p:nvSpPr>
          <p:spPr>
            <a:xfrm>
              <a:off x="816437" y="2658398"/>
              <a:ext cx="3877985"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2.5 </a:t>
              </a:r>
              <a:r>
                <a:rPr kumimoji="1" lang="ja-JP" altLang="en-US" sz="1600">
                  <a:latin typeface="メイリオ" panose="020B0604030504040204" pitchFamily="50" charset="-128"/>
                  <a:ea typeface="メイリオ" panose="020B0604030504040204" pitchFamily="50" charset="-128"/>
                </a:rPr>
                <a:t>臨床に関する概括評価</a:t>
              </a:r>
            </a:p>
          </p:txBody>
        </p:sp>
        <p:sp>
          <p:nvSpPr>
            <p:cNvPr id="10" name="TextBox 38">
              <a:extLst>
                <a:ext uri="{FF2B5EF4-FFF2-40B4-BE49-F238E27FC236}">
                  <a16:creationId xmlns:a16="http://schemas.microsoft.com/office/drawing/2014/main" id="{7B76C313-604D-8473-FD3F-F6F2DE743A0F}"/>
                </a:ext>
              </a:extLst>
            </p:cNvPr>
            <p:cNvSpPr txBox="1"/>
            <p:nvPr/>
          </p:nvSpPr>
          <p:spPr>
            <a:xfrm>
              <a:off x="816437" y="3018438"/>
              <a:ext cx="1350050"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kumimoji="1" lang="en-US" altLang="ja-JP" sz="1600" u="sng">
                  <a:solidFill>
                    <a:srgbClr val="0070C0"/>
                  </a:solidFill>
                  <a:latin typeface="メイリオ" panose="020B0604030504040204" pitchFamily="50" charset="-128"/>
                  <a:ea typeface="メイリオ" panose="020B0604030504040204" pitchFamily="50" charset="-128"/>
                </a:rPr>
                <a:t>A</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11" name="TextBox 39">
              <a:extLst>
                <a:ext uri="{FF2B5EF4-FFF2-40B4-BE49-F238E27FC236}">
                  <a16:creationId xmlns:a16="http://schemas.microsoft.com/office/drawing/2014/main" id="{C5B36E3A-D5DF-C246-8708-4B2B3ECC2D66}"/>
                </a:ext>
              </a:extLst>
            </p:cNvPr>
            <p:cNvSpPr txBox="1"/>
            <p:nvPr/>
          </p:nvSpPr>
          <p:spPr>
            <a:xfrm>
              <a:off x="1560290" y="2350621"/>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grpSp>
      <p:grpSp>
        <p:nvGrpSpPr>
          <p:cNvPr id="30" name="グループ化 29">
            <a:extLst>
              <a:ext uri="{FF2B5EF4-FFF2-40B4-BE49-F238E27FC236}">
                <a16:creationId xmlns:a16="http://schemas.microsoft.com/office/drawing/2014/main" id="{F9AB8816-D0B7-1C03-9C17-BE0C575B9CAF}"/>
              </a:ext>
            </a:extLst>
          </p:cNvPr>
          <p:cNvGrpSpPr/>
          <p:nvPr/>
        </p:nvGrpSpPr>
        <p:grpSpPr>
          <a:xfrm>
            <a:off x="4138352" y="4955858"/>
            <a:ext cx="3520762" cy="1008112"/>
            <a:chOff x="4111285" y="4372833"/>
            <a:chExt cx="3520762" cy="1008112"/>
          </a:xfrm>
        </p:grpSpPr>
        <p:grpSp>
          <p:nvGrpSpPr>
            <p:cNvPr id="13" name="Group 34">
              <a:extLst>
                <a:ext uri="{FF2B5EF4-FFF2-40B4-BE49-F238E27FC236}">
                  <a16:creationId xmlns:a16="http://schemas.microsoft.com/office/drawing/2014/main" id="{B1E26A36-4F57-7884-27AA-1F7A787D3F4B}"/>
                </a:ext>
              </a:extLst>
            </p:cNvPr>
            <p:cNvGrpSpPr/>
            <p:nvPr/>
          </p:nvGrpSpPr>
          <p:grpSpPr>
            <a:xfrm>
              <a:off x="4111285" y="4372833"/>
              <a:ext cx="3348372" cy="1008112"/>
              <a:chOff x="551384" y="2348880"/>
              <a:chExt cx="3348372" cy="1008112"/>
            </a:xfrm>
          </p:grpSpPr>
          <p:pic>
            <p:nvPicPr>
              <p:cNvPr id="15" name="Picture 35">
                <a:extLst>
                  <a:ext uri="{FF2B5EF4-FFF2-40B4-BE49-F238E27FC236}">
                    <a16:creationId xmlns:a16="http://schemas.microsoft.com/office/drawing/2014/main" id="{C500CD0E-E8A6-1DCA-D078-5A8345C224FD}"/>
                  </a:ext>
                </a:extLst>
              </p:cNvPr>
              <p:cNvPicPr>
                <a:picLocks noChangeAspect="1"/>
              </p:cNvPicPr>
              <p:nvPr/>
            </p:nvPicPr>
            <p:blipFill>
              <a:blip r:embed="rId3"/>
              <a:stretch>
                <a:fillRect/>
              </a:stretch>
            </p:blipFill>
            <p:spPr>
              <a:xfrm>
                <a:off x="551384" y="2348880"/>
                <a:ext cx="3348372" cy="1008112"/>
              </a:xfrm>
              <a:prstGeom prst="rect">
                <a:avLst/>
              </a:prstGeom>
            </p:spPr>
          </p:pic>
          <p:sp>
            <p:nvSpPr>
              <p:cNvPr id="17" name="Flowchart: Connector 36">
                <a:extLst>
                  <a:ext uri="{FF2B5EF4-FFF2-40B4-BE49-F238E27FC236}">
                    <a16:creationId xmlns:a16="http://schemas.microsoft.com/office/drawing/2014/main" id="{76FA1E12-2AE5-4321-3CBB-8ECC642E2407}"/>
                  </a:ext>
                </a:extLst>
              </p:cNvPr>
              <p:cNvSpPr/>
              <p:nvPr/>
            </p:nvSpPr>
            <p:spPr bwMode="auto">
              <a:xfrm>
                <a:off x="695416" y="2780928"/>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8" name="TextBox 37">
                <a:extLst>
                  <a:ext uri="{FF2B5EF4-FFF2-40B4-BE49-F238E27FC236}">
                    <a16:creationId xmlns:a16="http://schemas.microsoft.com/office/drawing/2014/main" id="{65E9F656-DE21-A701-340A-E7C8E80F1230}"/>
                  </a:ext>
                </a:extLst>
              </p:cNvPr>
              <p:cNvSpPr txBox="1"/>
              <p:nvPr/>
            </p:nvSpPr>
            <p:spPr>
              <a:xfrm>
                <a:off x="816437" y="2658398"/>
                <a:ext cx="3047437"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3.2.S.1 </a:t>
                </a:r>
                <a:r>
                  <a:rPr kumimoji="1" lang="ja-JP" altLang="en-US" sz="1600">
                    <a:latin typeface="メイリオ" panose="020B0604030504040204" pitchFamily="50" charset="-128"/>
                    <a:ea typeface="メイリオ" panose="020B0604030504040204" pitchFamily="50" charset="-128"/>
                  </a:rPr>
                  <a:t>一般情報</a:t>
                </a:r>
              </a:p>
            </p:txBody>
          </p:sp>
          <p:sp>
            <p:nvSpPr>
              <p:cNvPr id="19" name="TextBox 38">
                <a:extLst>
                  <a:ext uri="{FF2B5EF4-FFF2-40B4-BE49-F238E27FC236}">
                    <a16:creationId xmlns:a16="http://schemas.microsoft.com/office/drawing/2014/main" id="{C986E5D7-3742-5F3C-A9C2-1DBAB1E030CC}"/>
                  </a:ext>
                </a:extLst>
              </p:cNvPr>
              <p:cNvSpPr txBox="1"/>
              <p:nvPr/>
            </p:nvSpPr>
            <p:spPr>
              <a:xfrm>
                <a:off x="816437" y="3018438"/>
                <a:ext cx="1348446"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lang="en-US" altLang="ja-JP" sz="1600" u="sng">
                    <a:solidFill>
                      <a:srgbClr val="0070C0"/>
                    </a:solidFill>
                    <a:latin typeface="メイリオ" panose="020B0604030504040204" pitchFamily="50" charset="-128"/>
                    <a:ea typeface="メイリオ" panose="020B0604030504040204" pitchFamily="50" charset="-128"/>
                  </a:rPr>
                  <a:t>C</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20" name="TextBox 39">
                <a:extLst>
                  <a:ext uri="{FF2B5EF4-FFF2-40B4-BE49-F238E27FC236}">
                    <a16:creationId xmlns:a16="http://schemas.microsoft.com/office/drawing/2014/main" id="{803A8E63-4DCD-CA6A-E675-743B87C64CF7}"/>
                  </a:ext>
                </a:extLst>
              </p:cNvPr>
              <p:cNvSpPr txBox="1"/>
              <p:nvPr/>
            </p:nvSpPr>
            <p:spPr>
              <a:xfrm>
                <a:off x="1560290" y="2350621"/>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grpSp>
        <p:sp>
          <p:nvSpPr>
            <p:cNvPr id="29" name="Arrow: Left 52">
              <a:extLst>
                <a:ext uri="{FF2B5EF4-FFF2-40B4-BE49-F238E27FC236}">
                  <a16:creationId xmlns:a16="http://schemas.microsoft.com/office/drawing/2014/main" id="{37982D20-5960-E569-B57A-8509E52D3C97}"/>
                </a:ext>
              </a:extLst>
            </p:cNvPr>
            <p:cNvSpPr/>
            <p:nvPr/>
          </p:nvSpPr>
          <p:spPr bwMode="auto">
            <a:xfrm>
              <a:off x="6264047" y="5050543"/>
              <a:ext cx="1368000" cy="288000"/>
            </a:xfrm>
            <a:prstGeom prst="leftArrow">
              <a:avLst>
                <a:gd name="adj1" fmla="val 100000"/>
                <a:gd name="adj2" fmla="val 50000"/>
              </a:avLst>
            </a:prstGeom>
            <a:solidFill>
              <a:srgbClr val="92D05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1600">
                  <a:solidFill>
                    <a:schemeClr val="bg1"/>
                  </a:solidFill>
                  <a:latin typeface="Arial" charset="0"/>
                  <a:ea typeface="ＭＳ Ｐゴシック" charset="-128"/>
                </a:rPr>
                <a:t>××</a:t>
              </a:r>
              <a:r>
                <a:rPr kumimoji="1" lang="ja-JP" altLang="en-US" sz="1600" b="0" i="0" u="none" strike="noStrike" cap="none" normalizeH="0" baseline="0">
                  <a:ln>
                    <a:noFill/>
                  </a:ln>
                  <a:solidFill>
                    <a:schemeClr val="bg1"/>
                  </a:solidFill>
                  <a:effectLst/>
                  <a:latin typeface="Arial" charset="0"/>
                  <a:ea typeface="ＭＳ Ｐゴシック" charset="-128"/>
                </a:rPr>
                <a:t>水和物</a:t>
              </a:r>
            </a:p>
          </p:txBody>
        </p:sp>
      </p:grpSp>
    </p:spTree>
    <p:extLst>
      <p:ext uri="{BB962C8B-B14F-4D97-AF65-F5344CB8AC3E}">
        <p14:creationId xmlns:p14="http://schemas.microsoft.com/office/powerpoint/2010/main" val="14260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B2E9B9E-27A9-4332-AC72-4AC438499327}"/>
              </a:ext>
            </a:extLst>
          </p:cNvPr>
          <p:cNvSpPr>
            <a:spLocks noGrp="1"/>
          </p:cNvSpPr>
          <p:nvPr>
            <p:ph type="sldNum" sz="quarter" idx="10"/>
          </p:nvPr>
        </p:nvSpPr>
        <p:spPr/>
        <p:txBody>
          <a:bodyPr/>
          <a:lstStyle/>
          <a:p>
            <a:pPr>
              <a:defRPr/>
            </a:pPr>
            <a:fld id="{0F70095C-F9B4-4C04-ABE4-849D581B05DE}" type="slidenum">
              <a:rPr lang="en-US" altLang="ja-JP" smtClean="0"/>
              <a:pPr>
                <a:defRPr/>
              </a:pPr>
              <a:t>27</a:t>
            </a:fld>
            <a:endParaRPr lang="en-US" altLang="ja-JP"/>
          </a:p>
        </p:txBody>
      </p:sp>
      <p:pic>
        <p:nvPicPr>
          <p:cNvPr id="48" name="Picture 47">
            <a:extLst>
              <a:ext uri="{FF2B5EF4-FFF2-40B4-BE49-F238E27FC236}">
                <a16:creationId xmlns:a16="http://schemas.microsoft.com/office/drawing/2014/main" id="{3FC98758-13C7-49F5-91EA-0641C6969D84}"/>
              </a:ext>
            </a:extLst>
          </p:cNvPr>
          <p:cNvPicPr>
            <a:picLocks noChangeAspect="1"/>
          </p:cNvPicPr>
          <p:nvPr/>
        </p:nvPicPr>
        <p:blipFill>
          <a:blip r:embed="rId3"/>
          <a:stretch>
            <a:fillRect/>
          </a:stretch>
        </p:blipFill>
        <p:spPr>
          <a:xfrm>
            <a:off x="1398026" y="2258250"/>
            <a:ext cx="3023211" cy="2646759"/>
          </a:xfrm>
          <a:prstGeom prst="rect">
            <a:avLst/>
          </a:prstGeom>
        </p:spPr>
      </p:pic>
      <p:pic>
        <p:nvPicPr>
          <p:cNvPr id="57" name="Picture 56">
            <a:extLst>
              <a:ext uri="{FF2B5EF4-FFF2-40B4-BE49-F238E27FC236}">
                <a16:creationId xmlns:a16="http://schemas.microsoft.com/office/drawing/2014/main" id="{C8FF0892-D948-42EE-97E2-D11F03383442}"/>
              </a:ext>
            </a:extLst>
          </p:cNvPr>
          <p:cNvPicPr>
            <a:picLocks noChangeAspect="1"/>
          </p:cNvPicPr>
          <p:nvPr/>
        </p:nvPicPr>
        <p:blipFill>
          <a:blip r:embed="rId4"/>
          <a:stretch>
            <a:fillRect/>
          </a:stretch>
        </p:blipFill>
        <p:spPr>
          <a:xfrm>
            <a:off x="6195237" y="2497525"/>
            <a:ext cx="2872445" cy="3585420"/>
          </a:xfrm>
          <a:prstGeom prst="rect">
            <a:avLst/>
          </a:prstGeom>
        </p:spPr>
      </p:pic>
      <p:sp>
        <p:nvSpPr>
          <p:cNvPr id="58" name="吹き出し: 角を丸めた四角形 9">
            <a:extLst>
              <a:ext uri="{FF2B5EF4-FFF2-40B4-BE49-F238E27FC236}">
                <a16:creationId xmlns:a16="http://schemas.microsoft.com/office/drawing/2014/main" id="{EE22BC26-C9BB-4AD4-A4E6-AD8DB6A11FC9}"/>
              </a:ext>
            </a:extLst>
          </p:cNvPr>
          <p:cNvSpPr/>
          <p:nvPr/>
        </p:nvSpPr>
        <p:spPr bwMode="auto">
          <a:xfrm>
            <a:off x="1145503" y="5197202"/>
            <a:ext cx="3023211" cy="1089800"/>
          </a:xfrm>
          <a:prstGeom prst="wedgeRoundRectCallout">
            <a:avLst>
              <a:gd name="adj1" fmla="val 17831"/>
              <a:gd name="adj2" fmla="val -79053"/>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0" compatLnSpc="1">
            <a:prstTxWarp prst="textNoShape">
              <a:avLst/>
            </a:prstTxWarp>
          </a:bodyPr>
          <a:lstStyle/>
          <a:p>
            <a:r>
              <a:rPr lang="en-US" altLang="ja-JP" sz="1800" dirty="0">
                <a:solidFill>
                  <a:schemeClr val="tx1"/>
                </a:solidFill>
                <a:effectLst/>
                <a:latin typeface="Meiryo UI" panose="020B0604030504040204" pitchFamily="50" charset="-128"/>
                <a:ea typeface="Meiryo UI" panose="020B0604030504040204" pitchFamily="50" charset="-128"/>
              </a:rPr>
              <a:t>XML</a:t>
            </a:r>
            <a:r>
              <a:rPr lang="ja-JP" altLang="en-US" sz="1800" dirty="0">
                <a:solidFill>
                  <a:schemeClr val="tx1"/>
                </a:solidFill>
                <a:effectLst/>
                <a:latin typeface="Meiryo UI" panose="020B0604030504040204" pitchFamily="50" charset="-128"/>
                <a:ea typeface="Meiryo UI" panose="020B0604030504040204" pitchFamily="50" charset="-128"/>
              </a:rPr>
              <a:t>メッセージでは，</a:t>
            </a:r>
            <a:r>
              <a:rPr lang="en-US" altLang="ja-JP" sz="1800" dirty="0">
                <a:effectLst/>
                <a:latin typeface="Meiryo UI" panose="020B0604030504040204" pitchFamily="50" charset="-128"/>
                <a:ea typeface="Meiryo UI" panose="020B0604030504040204" pitchFamily="50" charset="-128"/>
              </a:rPr>
              <a:t>CTD</a:t>
            </a:r>
            <a:r>
              <a:rPr lang="ja-JP" altLang="en-US" sz="1800" dirty="0">
                <a:effectLst/>
                <a:latin typeface="Meiryo UI" panose="020B0604030504040204" pitchFamily="50" charset="-128"/>
                <a:ea typeface="Meiryo UI" panose="020B0604030504040204" pitchFamily="50" charset="-128"/>
              </a:rPr>
              <a:t>番号やグループに沿った記載順は求められていない</a:t>
            </a:r>
            <a:endParaRPr kumimoji="1" lang="ja-JP" altLang="en-US" dirty="0">
              <a:latin typeface="メイリオ" panose="020B0604030504040204" pitchFamily="50" charset="-128"/>
              <a:ea typeface="メイリオ" panose="020B0604030504040204" pitchFamily="50" charset="-128"/>
            </a:endParaRPr>
          </a:p>
        </p:txBody>
      </p:sp>
      <p:sp>
        <p:nvSpPr>
          <p:cNvPr id="59" name="Arrow: Down 58">
            <a:extLst>
              <a:ext uri="{FF2B5EF4-FFF2-40B4-BE49-F238E27FC236}">
                <a16:creationId xmlns:a16="http://schemas.microsoft.com/office/drawing/2014/main" id="{204B4C5B-A73F-43D7-B543-61EA7BC93EFC}"/>
              </a:ext>
            </a:extLst>
          </p:cNvPr>
          <p:cNvSpPr/>
          <p:nvPr/>
        </p:nvSpPr>
        <p:spPr bwMode="auto">
          <a:xfrm rot="16200000">
            <a:off x="5133735" y="2794626"/>
            <a:ext cx="446104" cy="1475301"/>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60" name="吹き出し: 角を丸めた四角形 9">
            <a:extLst>
              <a:ext uri="{FF2B5EF4-FFF2-40B4-BE49-F238E27FC236}">
                <a16:creationId xmlns:a16="http://schemas.microsoft.com/office/drawing/2014/main" id="{0CA8AD1F-FF53-4581-A5C1-6012B3524342}"/>
              </a:ext>
            </a:extLst>
          </p:cNvPr>
          <p:cNvSpPr/>
          <p:nvPr/>
        </p:nvSpPr>
        <p:spPr bwMode="auto">
          <a:xfrm>
            <a:off x="9331127" y="2140903"/>
            <a:ext cx="2667444" cy="1955699"/>
          </a:xfrm>
          <a:prstGeom prst="wedgeRoundRectCallout">
            <a:avLst>
              <a:gd name="adj1" fmla="val -72455"/>
              <a:gd name="adj2" fmla="val 19640"/>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0" compatLnSpc="1">
            <a:prstTxWarp prst="textNoShape">
              <a:avLst/>
            </a:prstTxWarp>
          </a:bodyPr>
          <a:lstStyle/>
          <a:p>
            <a:r>
              <a:rPr lang="en-US" altLang="ja-JP">
                <a:solidFill>
                  <a:schemeClr val="tx1"/>
                </a:solidFill>
                <a:latin typeface="メイリオ" panose="020B0604030504040204" pitchFamily="50" charset="-128"/>
                <a:ea typeface="メイリオ" panose="020B0604030504040204" pitchFamily="50" charset="-128"/>
              </a:rPr>
              <a:t>CTD</a:t>
            </a:r>
            <a:r>
              <a:rPr lang="ja-JP" altLang="en-US">
                <a:solidFill>
                  <a:schemeClr val="tx1"/>
                </a:solidFill>
                <a:latin typeface="メイリオ" panose="020B0604030504040204" pitchFamily="50" charset="-128"/>
                <a:ea typeface="メイリオ" panose="020B0604030504040204" pitchFamily="50" charset="-128"/>
              </a:rPr>
              <a:t>見出しや</a:t>
            </a:r>
            <a:r>
              <a:rPr lang="en-US" altLang="ja-JP">
                <a:solidFill>
                  <a:schemeClr val="tx1"/>
                </a:solidFill>
                <a:latin typeface="メイリオ" panose="020B0604030504040204" pitchFamily="50" charset="-128"/>
                <a:ea typeface="メイリオ" panose="020B0604030504040204" pitchFamily="50" charset="-128"/>
              </a:rPr>
              <a:t>Keyword</a:t>
            </a:r>
            <a:r>
              <a:rPr lang="ja-JP" altLang="en-US">
                <a:solidFill>
                  <a:schemeClr val="tx1"/>
                </a:solidFill>
                <a:latin typeface="メイリオ" panose="020B0604030504040204" pitchFamily="50" charset="-128"/>
                <a:ea typeface="メイリオ" panose="020B0604030504040204" pitchFamily="50" charset="-128"/>
              </a:rPr>
              <a:t>によってグループ化ができる（</a:t>
            </a:r>
            <a:r>
              <a:rPr lang="en-US" altLang="ja-JP">
                <a:solidFill>
                  <a:schemeClr val="tx1"/>
                </a:solidFill>
                <a:latin typeface="メイリオ" panose="020B0604030504040204" pitchFamily="50" charset="-128"/>
                <a:ea typeface="メイリオ" panose="020B0604030504040204" pitchFamily="50" charset="-128"/>
              </a:rPr>
              <a:t>eCTD</a:t>
            </a:r>
            <a:r>
              <a:rPr lang="ja-JP" altLang="en-US">
                <a:solidFill>
                  <a:schemeClr val="tx1"/>
                </a:solidFill>
                <a:latin typeface="メイリオ" panose="020B0604030504040204" pitchFamily="50" charset="-128"/>
                <a:ea typeface="メイリオ" panose="020B0604030504040204" pitchFamily="50" charset="-128"/>
              </a:rPr>
              <a:t>ビューア等のシステム上で整列させる）</a:t>
            </a:r>
          </a:p>
        </p:txBody>
      </p:sp>
      <p:sp>
        <p:nvSpPr>
          <p:cNvPr id="49" name="タイトル 1">
            <a:extLst>
              <a:ext uri="{FF2B5EF4-FFF2-40B4-BE49-F238E27FC236}">
                <a16:creationId xmlns:a16="http://schemas.microsoft.com/office/drawing/2014/main" id="{81812FC8-33DE-4C3F-816A-C2FA5AA341F2}"/>
              </a:ext>
            </a:extLst>
          </p:cNvPr>
          <p:cNvSpPr>
            <a:spLocks noGrp="1"/>
          </p:cNvSpPr>
          <p:nvPr>
            <p:ph type="title"/>
          </p:nvPr>
        </p:nvSpPr>
        <p:spPr>
          <a:xfrm>
            <a:off x="609600" y="269463"/>
            <a:ext cx="10972800" cy="711612"/>
          </a:xfrm>
        </p:spPr>
        <p:txBody>
          <a:bodyPr/>
          <a:lstStyle/>
          <a:p>
            <a:r>
              <a:rPr lang="en-US">
                <a:latin typeface="メイリオ" panose="020B0604030504040204" pitchFamily="50" charset="-128"/>
                <a:ea typeface="メイリオ" panose="020B0604030504040204" pitchFamily="50" charset="-128"/>
              </a:rPr>
              <a:t>2.3  Context of Use</a:t>
            </a:r>
            <a:r>
              <a:rPr lang="ja-JP" altLang="en-US" sz="2800">
                <a:solidFill>
                  <a:sysClr val="windowText" lastClr="000000"/>
                </a:solidFill>
                <a:latin typeface="メイリオ" panose="020B0604030504040204" pitchFamily="50" charset="-128"/>
                <a:ea typeface="メイリオ" panose="020B0604030504040204" pitchFamily="50" charset="-128"/>
              </a:rPr>
              <a:t>（</a:t>
            </a:r>
            <a:r>
              <a:rPr lang="en-US" altLang="ja-JP" sz="2800">
                <a:solidFill>
                  <a:sysClr val="windowText" lastClr="000000"/>
                </a:solidFill>
                <a:latin typeface="メイリオ" panose="020B0604030504040204" pitchFamily="50" charset="-128"/>
                <a:ea typeface="メイリオ" panose="020B0604030504040204" pitchFamily="50" charset="-128"/>
              </a:rPr>
              <a:t>2/</a:t>
            </a:r>
            <a:r>
              <a:rPr lang="en-US" altLang="ja-JP">
                <a:solidFill>
                  <a:sysClr val="windowText" lastClr="000000"/>
                </a:solidFill>
                <a:latin typeface="メイリオ" panose="020B0604030504040204" pitchFamily="50" charset="-128"/>
                <a:ea typeface="メイリオ" panose="020B0604030504040204" pitchFamily="50" charset="-128"/>
              </a:rPr>
              <a:t>2</a:t>
            </a:r>
            <a:r>
              <a:rPr lang="ja-JP" altLang="en-US" sz="2800">
                <a:solidFill>
                  <a:sysClr val="windowText" lastClr="000000"/>
                </a:solidFill>
                <a:latin typeface="メイリオ" panose="020B0604030504040204" pitchFamily="50" charset="-128"/>
                <a:ea typeface="メイリオ" panose="020B0604030504040204" pitchFamily="50" charset="-128"/>
              </a:rPr>
              <a:t>）</a:t>
            </a:r>
            <a:endParaRPr lang="en-US" altLang="ja-JP">
              <a:solidFill>
                <a:schemeClr val="tx1"/>
              </a:solidFill>
              <a:latin typeface="メイリオ" panose="020B0604030504040204" pitchFamily="50" charset="-128"/>
              <a:ea typeface="メイリオ" panose="020B0604030504040204" pitchFamily="50" charset="-128"/>
            </a:endParaRPr>
          </a:p>
        </p:txBody>
      </p:sp>
      <p:sp>
        <p:nvSpPr>
          <p:cNvPr id="8" name="コンテンツ プレースホルダー 3">
            <a:extLst>
              <a:ext uri="{FF2B5EF4-FFF2-40B4-BE49-F238E27FC236}">
                <a16:creationId xmlns:a16="http://schemas.microsoft.com/office/drawing/2014/main" id="{4C64CF23-D707-DFC4-898E-929BF46BA608}"/>
              </a:ext>
            </a:extLst>
          </p:cNvPr>
          <p:cNvSpPr>
            <a:spLocks noGrp="1"/>
          </p:cNvSpPr>
          <p:nvPr>
            <p:ph idx="1"/>
          </p:nvPr>
        </p:nvSpPr>
        <p:spPr>
          <a:xfrm>
            <a:off x="609600" y="1268413"/>
            <a:ext cx="11171274" cy="953822"/>
          </a:xfrm>
        </p:spPr>
        <p:txBody>
          <a:bodyPr/>
          <a:lstStyle/>
          <a:p>
            <a:pPr marL="0" indent="0">
              <a:buNone/>
            </a:pPr>
            <a:r>
              <a:rPr lang="en-US" altLang="ja-JP" sz="2400" b="0">
                <a:latin typeface="メイリオ" panose="020B0604030504040204" pitchFamily="50" charset="-128"/>
                <a:ea typeface="メイリオ" panose="020B0604030504040204" pitchFamily="50" charset="-128"/>
              </a:rPr>
              <a:t>eCTD v4.0</a:t>
            </a:r>
            <a:r>
              <a:rPr lang="ja-JP" altLang="en-US" sz="2400" b="0">
                <a:latin typeface="メイリオ" panose="020B0604030504040204" pitchFamily="50" charset="-128"/>
                <a:ea typeface="メイリオ" panose="020B0604030504040204" pitchFamily="50" charset="-128"/>
              </a:rPr>
              <a:t>では</a:t>
            </a:r>
            <a:r>
              <a:rPr lang="en-US" altLang="ja-JP" sz="2400" b="0">
                <a:latin typeface="メイリオ" panose="020B0604030504040204" pitchFamily="50" charset="-128"/>
                <a:ea typeface="メイリオ" panose="020B0604030504040204" pitchFamily="50" charset="-128"/>
              </a:rPr>
              <a:t>XML</a:t>
            </a:r>
            <a:r>
              <a:rPr lang="ja-JP" altLang="en-US" sz="2400" b="0">
                <a:latin typeface="メイリオ" panose="020B0604030504040204" pitchFamily="50" charset="-128"/>
                <a:ea typeface="メイリオ" panose="020B0604030504040204" pitchFamily="50" charset="-128"/>
              </a:rPr>
              <a:t>メッセージは，</a:t>
            </a:r>
            <a:r>
              <a:rPr lang="en-US" altLang="ja-JP" sz="2400" b="0">
                <a:latin typeface="メイリオ" panose="020B0604030504040204" pitchFamily="50" charset="-128"/>
                <a:ea typeface="メイリオ" panose="020B0604030504040204" pitchFamily="50" charset="-128"/>
              </a:rPr>
              <a:t>Context of Use</a:t>
            </a:r>
            <a:r>
              <a:rPr lang="ja-JP" altLang="en-US" sz="2400" b="0">
                <a:latin typeface="メイリオ" panose="020B0604030504040204" pitchFamily="50" charset="-128"/>
                <a:ea typeface="メイリオ" panose="020B0604030504040204" pitchFamily="50" charset="-128"/>
              </a:rPr>
              <a:t>の集合体として提出される</a:t>
            </a:r>
          </a:p>
        </p:txBody>
      </p:sp>
      <p:sp>
        <p:nvSpPr>
          <p:cNvPr id="2" name="テキスト ボックス 1">
            <a:extLst>
              <a:ext uri="{FF2B5EF4-FFF2-40B4-BE49-F238E27FC236}">
                <a16:creationId xmlns:a16="http://schemas.microsoft.com/office/drawing/2014/main" id="{FC0416BF-8E47-5294-91F6-39931F5FE6AD}"/>
              </a:ext>
            </a:extLst>
          </p:cNvPr>
          <p:cNvSpPr txBox="1"/>
          <p:nvPr/>
        </p:nvSpPr>
        <p:spPr>
          <a:xfrm>
            <a:off x="84130" y="6410191"/>
            <a:ext cx="11508429" cy="276999"/>
          </a:xfrm>
          <a:prstGeom prst="rect">
            <a:avLst/>
          </a:prstGeom>
          <a:noFill/>
        </p:spPr>
        <p:txBody>
          <a:bodyPr wrap="square" rtlCol="0">
            <a:spAutoFit/>
          </a:bodyPr>
          <a:lstStyle/>
          <a:p>
            <a:r>
              <a:rPr lang="en-US" altLang="ja-JP" sz="1200">
                <a:solidFill>
                  <a:srgbClr val="7D7D7D"/>
                </a:solidFill>
                <a:latin typeface="メイリオ" panose="020B0604030504040204" pitchFamily="50" charset="-128"/>
                <a:ea typeface="メイリオ" panose="020B0604030504040204" pitchFamily="50" charset="-128"/>
              </a:rPr>
              <a:t>eCTD v4.0</a:t>
            </a:r>
            <a:r>
              <a:rPr lang="ja-JP" altLang="en-US" sz="1200">
                <a:solidFill>
                  <a:srgbClr val="7D7D7D"/>
                </a:solidFill>
                <a:latin typeface="メイリオ" panose="020B0604030504040204" pitchFamily="50" charset="-128"/>
                <a:ea typeface="メイリオ" panose="020B0604030504040204" pitchFamily="50" charset="-128"/>
              </a:rPr>
              <a:t>（</a:t>
            </a:r>
            <a:r>
              <a:rPr lang="en-US" altLang="ja-JP" sz="1200">
                <a:solidFill>
                  <a:srgbClr val="7D7D7D"/>
                </a:solidFill>
                <a:latin typeface="メイリオ" panose="020B0604030504040204" pitchFamily="50" charset="-128"/>
                <a:ea typeface="メイリオ" panose="020B0604030504040204" pitchFamily="50" charset="-128"/>
              </a:rPr>
              <a:t>ICH M8</a:t>
            </a:r>
            <a:r>
              <a:rPr lang="ja-JP" altLang="en-US" sz="1200">
                <a:solidFill>
                  <a:srgbClr val="7D7D7D"/>
                </a:solidFill>
                <a:latin typeface="メイリオ" panose="020B0604030504040204" pitchFamily="50" charset="-128"/>
                <a:ea typeface="メイリオ" panose="020B0604030504040204" pitchFamily="50" charset="-128"/>
              </a:rPr>
              <a:t>）通知改正と運用開始に関する説明会（令和</a:t>
            </a:r>
            <a:r>
              <a:rPr lang="en-US" altLang="ja-JP" sz="1200">
                <a:solidFill>
                  <a:srgbClr val="7D7D7D"/>
                </a:solidFill>
                <a:latin typeface="メイリオ" panose="020B0604030504040204" pitchFamily="50" charset="-128"/>
                <a:ea typeface="メイリオ" panose="020B0604030504040204" pitchFamily="50" charset="-128"/>
              </a:rPr>
              <a:t>4</a:t>
            </a:r>
            <a:r>
              <a:rPr lang="ja-JP" altLang="en-US" sz="1200">
                <a:solidFill>
                  <a:srgbClr val="7D7D7D"/>
                </a:solidFill>
                <a:latin typeface="メイリオ" panose="020B0604030504040204" pitchFamily="50" charset="-128"/>
                <a:ea typeface="メイリオ" panose="020B0604030504040204" pitchFamily="50" charset="-128"/>
              </a:rPr>
              <a:t>年</a:t>
            </a:r>
            <a:r>
              <a:rPr lang="en-US" altLang="ja-JP" sz="1200">
                <a:solidFill>
                  <a:srgbClr val="7D7D7D"/>
                </a:solidFill>
                <a:latin typeface="メイリオ" panose="020B0604030504040204" pitchFamily="50" charset="-128"/>
                <a:ea typeface="メイリオ" panose="020B0604030504040204" pitchFamily="50" charset="-128"/>
              </a:rPr>
              <a:t>3</a:t>
            </a:r>
            <a:r>
              <a:rPr lang="ja-JP" altLang="en-US" sz="1200">
                <a:solidFill>
                  <a:srgbClr val="7D7D7D"/>
                </a:solidFill>
                <a:latin typeface="メイリオ" panose="020B0604030504040204" pitchFamily="50" charset="-128"/>
                <a:ea typeface="メイリオ" panose="020B0604030504040204" pitchFamily="50" charset="-128"/>
              </a:rPr>
              <a:t>月</a:t>
            </a:r>
            <a:r>
              <a:rPr lang="en-US" altLang="ja-JP" sz="1200">
                <a:solidFill>
                  <a:srgbClr val="7D7D7D"/>
                </a:solidFill>
                <a:latin typeface="メイリオ" panose="020B0604030504040204" pitchFamily="50" charset="-128"/>
                <a:ea typeface="メイリオ" panose="020B0604030504040204" pitchFamily="50" charset="-128"/>
              </a:rPr>
              <a:t>11</a:t>
            </a:r>
            <a:r>
              <a:rPr lang="ja-JP" altLang="en-US" sz="1200">
                <a:solidFill>
                  <a:srgbClr val="7D7D7D"/>
                </a:solidFill>
                <a:latin typeface="メイリオ" panose="020B0604030504040204" pitchFamily="50" charset="-128"/>
                <a:ea typeface="メイリオ" panose="020B0604030504040204" pitchFamily="50" charset="-128"/>
              </a:rPr>
              <a:t>日実施）</a:t>
            </a:r>
            <a:r>
              <a:rPr lang="ja-JP" altLang="ja-JP" sz="1200">
                <a:solidFill>
                  <a:srgbClr val="7D7D7D"/>
                </a:solidFill>
                <a:latin typeface="メイリオ" panose="020B0604030504040204" pitchFamily="50" charset="-128"/>
                <a:ea typeface="メイリオ" panose="020B0604030504040204" pitchFamily="50" charset="-128"/>
              </a:rPr>
              <a:t>の演題：「</a:t>
            </a:r>
            <a:r>
              <a:rPr lang="en-US" altLang="ja-JP" sz="1200">
                <a:solidFill>
                  <a:srgbClr val="7D7D7D"/>
                </a:solidFill>
                <a:latin typeface="メイリオ" panose="020B0604030504040204" pitchFamily="50" charset="-128"/>
                <a:ea typeface="メイリオ" panose="020B0604030504040204" pitchFamily="50" charset="-128"/>
              </a:rPr>
              <a:t>eCTD v4.0</a:t>
            </a:r>
            <a:r>
              <a:rPr lang="ja-JP" altLang="ja-JP" sz="1200">
                <a:solidFill>
                  <a:srgbClr val="7D7D7D"/>
                </a:solidFill>
                <a:latin typeface="メイリオ" panose="020B0604030504040204" pitchFamily="50" charset="-128"/>
                <a:ea typeface="メイリオ" panose="020B0604030504040204" pitchFamily="50" charset="-128"/>
              </a:rPr>
              <a:t>の利用（審査員の立場から）」</a:t>
            </a:r>
            <a:r>
              <a:rPr lang="en-US" altLang="ja-JP" sz="1200">
                <a:solidFill>
                  <a:srgbClr val="7D7D7D"/>
                </a:solidFill>
                <a:latin typeface="メイリオ" panose="020B0604030504040204" pitchFamily="50" charset="-128"/>
                <a:ea typeface="メイリオ" panose="020B0604030504040204" pitchFamily="50" charset="-128"/>
              </a:rPr>
              <a:t>/Slide 12</a:t>
            </a:r>
            <a:r>
              <a:rPr lang="ja-JP" altLang="en-US" sz="1200">
                <a:solidFill>
                  <a:srgbClr val="7D7D7D"/>
                </a:solidFill>
                <a:latin typeface="メイリオ" panose="020B0604030504040204" pitchFamily="50" charset="-128"/>
                <a:ea typeface="メイリオ" panose="020B0604030504040204" pitchFamily="50" charset="-128"/>
              </a:rPr>
              <a:t>改変</a:t>
            </a:r>
            <a:endParaRPr lang="ja-JP" altLang="ja-JP" sz="1200">
              <a:solidFill>
                <a:srgbClr val="7D7D7D"/>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75744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97B1BFE9-0BBB-35F1-8D9B-FFBEECE7580F}"/>
              </a:ext>
            </a:extLst>
          </p:cNvPr>
          <p:cNvPicPr>
            <a:picLocks noChangeAspect="1"/>
          </p:cNvPicPr>
          <p:nvPr/>
        </p:nvPicPr>
        <p:blipFill>
          <a:blip r:embed="rId3"/>
          <a:stretch>
            <a:fillRect/>
          </a:stretch>
        </p:blipFill>
        <p:spPr>
          <a:xfrm>
            <a:off x="449374" y="2410265"/>
            <a:ext cx="7834577" cy="3770345"/>
          </a:xfrm>
          <a:prstGeom prst="rect">
            <a:avLst/>
          </a:prstGeom>
        </p:spPr>
      </p:pic>
      <p:sp>
        <p:nvSpPr>
          <p:cNvPr id="2" name="タイトル 1">
            <a:extLst>
              <a:ext uri="{FF2B5EF4-FFF2-40B4-BE49-F238E27FC236}">
                <a16:creationId xmlns:a16="http://schemas.microsoft.com/office/drawing/2014/main" id="{1E5162F3-494D-4C7D-85BB-F522ECE67DC9}"/>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2.4  </a:t>
            </a:r>
            <a:r>
              <a:rPr kumimoji="1" lang="ja-JP" altLang="en-US">
                <a:latin typeface="メイリオ"/>
                <a:ea typeface="メイリオ"/>
              </a:rPr>
              <a:t>コンテキスト・グループ</a:t>
            </a:r>
            <a:r>
              <a:rPr lang="ja-JP" altLang="en-US" sz="2800">
                <a:solidFill>
                  <a:sysClr val="windowText" lastClr="000000"/>
                </a:solidFill>
                <a:latin typeface="メイリオ" panose="020B0604030504040204" pitchFamily="50" charset="-128"/>
                <a:ea typeface="メイリオ" panose="020B0604030504040204" pitchFamily="50" charset="-128"/>
              </a:rPr>
              <a:t>（</a:t>
            </a:r>
            <a:r>
              <a:rPr lang="en-US" altLang="ja-JP">
                <a:solidFill>
                  <a:sysClr val="windowText" lastClr="000000"/>
                </a:solidFill>
                <a:latin typeface="メイリオ" panose="020B0604030504040204" pitchFamily="50" charset="-128"/>
                <a:ea typeface="メイリオ" panose="020B0604030504040204" pitchFamily="50" charset="-128"/>
              </a:rPr>
              <a:t>1</a:t>
            </a:r>
            <a:r>
              <a:rPr lang="en-US" altLang="ja-JP" sz="2800">
                <a:solidFill>
                  <a:sysClr val="windowText" lastClr="000000"/>
                </a:solidFill>
                <a:latin typeface="メイリオ" panose="020B0604030504040204" pitchFamily="50" charset="-128"/>
                <a:ea typeface="メイリオ" panose="020B0604030504040204" pitchFamily="50" charset="-128"/>
              </a:rPr>
              <a:t>/</a:t>
            </a:r>
            <a:r>
              <a:rPr lang="en-US" altLang="ja-JP">
                <a:solidFill>
                  <a:sysClr val="windowText" lastClr="000000"/>
                </a:solidFill>
                <a:latin typeface="メイリオ" panose="020B0604030504040204" pitchFamily="50" charset="-128"/>
                <a:ea typeface="メイリオ" panose="020B0604030504040204" pitchFamily="50" charset="-128"/>
              </a:rPr>
              <a:t>2</a:t>
            </a:r>
            <a:r>
              <a:rPr lang="ja-JP" altLang="en-US" sz="2800">
                <a:solidFill>
                  <a:sysClr val="windowText" lastClr="000000"/>
                </a:solidFill>
                <a:latin typeface="メイリオ" panose="020B0604030504040204" pitchFamily="50" charset="-128"/>
                <a:ea typeface="メイリオ" panose="020B0604030504040204" pitchFamily="50" charset="-128"/>
              </a:rPr>
              <a:t>）</a:t>
            </a:r>
            <a:endParaRPr kumimoji="1" lang="ja-JP" altLang="en-US">
              <a:latin typeface="メイリオ"/>
              <a:ea typeface="メイリオ"/>
            </a:endParaRPr>
          </a:p>
        </p:txBody>
      </p:sp>
      <p:sp>
        <p:nvSpPr>
          <p:cNvPr id="4" name="コンテンツ プレースホルダー 3">
            <a:extLst>
              <a:ext uri="{FF2B5EF4-FFF2-40B4-BE49-F238E27FC236}">
                <a16:creationId xmlns:a16="http://schemas.microsoft.com/office/drawing/2014/main" id="{3B04A417-BFAF-CC52-1EB7-EBD630A8AB4D}"/>
              </a:ext>
            </a:extLst>
          </p:cNvPr>
          <p:cNvSpPr>
            <a:spLocks noGrp="1"/>
          </p:cNvSpPr>
          <p:nvPr>
            <p:ph idx="1"/>
          </p:nvPr>
        </p:nvSpPr>
        <p:spPr>
          <a:xfrm>
            <a:off x="609600" y="1240871"/>
            <a:ext cx="11163300" cy="788569"/>
          </a:xfrm>
        </p:spPr>
        <p:txBody>
          <a:bodyPr/>
          <a:lstStyle/>
          <a:p>
            <a:pPr marL="0" indent="0">
              <a:buNone/>
            </a:pPr>
            <a:r>
              <a:rPr lang="ja-JP" altLang="en-US" sz="2400" b="0">
                <a:latin typeface="メイリオ" panose="020B0604030504040204" pitchFamily="50" charset="-128"/>
                <a:ea typeface="メイリオ" panose="020B0604030504040204" pitchFamily="50" charset="-128"/>
              </a:rPr>
              <a:t>同じ</a:t>
            </a:r>
            <a:r>
              <a:rPr lang="en-US" altLang="ja-JP" sz="2400" b="0">
                <a:latin typeface="メイリオ" panose="020B0604030504040204" pitchFamily="50" charset="-128"/>
                <a:ea typeface="メイリオ" panose="020B0604030504040204" pitchFamily="50" charset="-128"/>
              </a:rPr>
              <a:t>CTD</a:t>
            </a:r>
            <a:r>
              <a:rPr lang="ja-JP" altLang="en-US" sz="2400" b="0">
                <a:latin typeface="メイリオ" panose="020B0604030504040204" pitchFamily="50" charset="-128"/>
                <a:ea typeface="メイリオ" panose="020B0604030504040204" pitchFamily="50" charset="-128"/>
              </a:rPr>
              <a:t>見出しに属する文書は，</a:t>
            </a:r>
            <a:r>
              <a:rPr lang="en-US" altLang="ja-JP" sz="2400" b="0">
                <a:latin typeface="メイリオ" panose="020B0604030504040204" pitchFamily="50" charset="-128"/>
                <a:ea typeface="メイリオ" panose="020B0604030504040204" pitchFamily="50" charset="-128"/>
              </a:rPr>
              <a:t>Context of Use</a:t>
            </a:r>
            <a:r>
              <a:rPr lang="ja-JP" altLang="en-US" sz="2400" b="0">
                <a:latin typeface="メイリオ" panose="020B0604030504040204" pitchFamily="50" charset="-128"/>
                <a:ea typeface="メイリオ" panose="020B0604030504040204" pitchFamily="50" charset="-128"/>
              </a:rPr>
              <a:t>に付与された</a:t>
            </a:r>
            <a:r>
              <a:rPr lang="en-US" altLang="ja-JP" sz="2400" b="0">
                <a:latin typeface="メイリオ" panose="020B0604030504040204" pitchFamily="50" charset="-128"/>
                <a:ea typeface="メイリオ" panose="020B0604030504040204" pitchFamily="50" charset="-128"/>
              </a:rPr>
              <a:t>Keyword</a:t>
            </a:r>
            <a:r>
              <a:rPr lang="ja-JP" altLang="en-US" sz="2400" b="0">
                <a:latin typeface="メイリオ" panose="020B0604030504040204" pitchFamily="50" charset="-128"/>
                <a:ea typeface="メイリオ" panose="020B0604030504040204" pitchFamily="50" charset="-128"/>
              </a:rPr>
              <a:t>の情報ごとにさらにグループ化できる</a:t>
            </a:r>
            <a:r>
              <a:rPr lang="ja-JP" altLang="en-US" sz="2400">
                <a:solidFill>
                  <a:srgbClr val="FF9933"/>
                </a:solidFill>
                <a:latin typeface="メイリオ" panose="020B0604030504040204" pitchFamily="50" charset="-128"/>
                <a:ea typeface="メイリオ" panose="020B0604030504040204" pitchFamily="50" charset="-128"/>
              </a:rPr>
              <a:t>⇒コンテキスト・グループ</a:t>
            </a:r>
          </a:p>
        </p:txBody>
      </p:sp>
      <p:sp>
        <p:nvSpPr>
          <p:cNvPr id="14" name="テキスト ボックス 13">
            <a:extLst>
              <a:ext uri="{FF2B5EF4-FFF2-40B4-BE49-F238E27FC236}">
                <a16:creationId xmlns:a16="http://schemas.microsoft.com/office/drawing/2014/main" id="{48A07E07-C432-850E-BA2A-DDD67B8881D2}"/>
              </a:ext>
            </a:extLst>
          </p:cNvPr>
          <p:cNvSpPr txBox="1"/>
          <p:nvPr/>
        </p:nvSpPr>
        <p:spPr>
          <a:xfrm>
            <a:off x="8396100" y="3475711"/>
            <a:ext cx="3531740" cy="2657138"/>
          </a:xfrm>
          <a:prstGeom prst="rect">
            <a:avLst/>
          </a:prstGeom>
          <a:solidFill>
            <a:srgbClr val="FFFFCC"/>
          </a:solidFill>
        </p:spPr>
        <p:txBody>
          <a:bodyPr wrap="square" rtlCol="0">
            <a:spAutoFit/>
          </a:bodyPr>
          <a:lstStyle/>
          <a:p>
            <a:pPr algn="l">
              <a:spcAft>
                <a:spcPts val="200"/>
              </a:spcAft>
              <a:tabLst>
                <a:tab pos="1439863" algn="l"/>
              </a:tabLst>
            </a:pPr>
            <a:r>
              <a:rPr kumimoji="1" lang="ja-JP" altLang="en-US" sz="1600">
                <a:latin typeface="メイリオ" panose="020B0604030504040204" pitchFamily="50" charset="-128"/>
                <a:ea typeface="メイリオ" panose="020B0604030504040204" pitchFamily="50" charset="-128"/>
              </a:rPr>
              <a:t>①と⑤，③と⑥；</a:t>
            </a:r>
            <a:endParaRPr lang="en-US" altLang="ja-JP" sz="1600">
              <a:latin typeface="メイリオ" panose="020B0604030504040204" pitchFamily="50" charset="-128"/>
              <a:ea typeface="メイリオ" panose="020B0604030504040204" pitchFamily="50" charset="-128"/>
            </a:endParaRPr>
          </a:p>
          <a:p>
            <a:pPr algn="l">
              <a:spcAft>
                <a:spcPts val="200"/>
              </a:spcAft>
              <a:tabLst>
                <a:tab pos="1439863" algn="l"/>
              </a:tabLst>
            </a:pPr>
            <a:r>
              <a:rPr lang="ja-JP" altLang="en-US" sz="1600">
                <a:latin typeface="メイリオ" panose="020B0604030504040204" pitchFamily="50" charset="-128"/>
                <a:ea typeface="メイリオ" panose="020B0604030504040204" pitchFamily="50" charset="-128"/>
              </a:rPr>
              <a:t>それぞれ</a:t>
            </a:r>
            <a:r>
              <a:rPr kumimoji="1" lang="ja-JP" altLang="en-US" sz="1600">
                <a:latin typeface="メイリオ" panose="020B0604030504040204" pitchFamily="50" charset="-128"/>
                <a:ea typeface="メイリオ" panose="020B0604030504040204" pitchFamily="50" charset="-128"/>
              </a:rPr>
              <a:t>同一のコンテキスト・</a:t>
            </a:r>
            <a:br>
              <a:rPr kumimoji="1" lang="en-US" altLang="ja-JP" sz="1600">
                <a:latin typeface="メイリオ" panose="020B0604030504040204" pitchFamily="50" charset="-128"/>
                <a:ea typeface="メイリオ" panose="020B0604030504040204" pitchFamily="50" charset="-128"/>
              </a:rPr>
            </a:br>
            <a:r>
              <a:rPr kumimoji="1" lang="ja-JP" altLang="en-US" sz="1600">
                <a:latin typeface="メイリオ" panose="020B0604030504040204" pitchFamily="50" charset="-128"/>
                <a:ea typeface="メイリオ" panose="020B0604030504040204" pitchFamily="50" charset="-128"/>
              </a:rPr>
              <a:t>グループ（</a:t>
            </a:r>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Keyword</a:t>
            </a:r>
            <a:r>
              <a:rPr kumimoji="1" lang="ja-JP" altLang="en-US" sz="1600">
                <a:latin typeface="メイリオ" panose="020B0604030504040204" pitchFamily="50" charset="-128"/>
                <a:ea typeface="メイリオ" panose="020B0604030504040204" pitchFamily="50" charset="-128"/>
              </a:rPr>
              <a:t>とも同じ）</a:t>
            </a:r>
            <a:endParaRPr lang="en-US" altLang="ja-JP" sz="1600">
              <a:latin typeface="メイリオ" panose="020B0604030504040204" pitchFamily="50" charset="-128"/>
              <a:ea typeface="メイリオ" panose="020B0604030504040204" pitchFamily="50" charset="-128"/>
            </a:endParaRPr>
          </a:p>
          <a:p>
            <a:pPr algn="l">
              <a:spcAft>
                <a:spcPts val="200"/>
              </a:spcAft>
              <a:tabLst>
                <a:tab pos="1439863" algn="l"/>
              </a:tabLst>
            </a:pPr>
            <a:endParaRPr lang="en-US" altLang="ja-JP" sz="1600">
              <a:latin typeface="メイリオ" panose="020B0604030504040204" pitchFamily="50" charset="-128"/>
              <a:ea typeface="メイリオ" panose="020B0604030504040204" pitchFamily="50" charset="-128"/>
            </a:endParaRPr>
          </a:p>
          <a:p>
            <a:pPr algn="l">
              <a:spcAft>
                <a:spcPts val="200"/>
              </a:spcAft>
              <a:tabLst>
                <a:tab pos="1439863" algn="l"/>
              </a:tabLst>
            </a:pPr>
            <a:r>
              <a:rPr lang="ja-JP" altLang="en-US" sz="1600">
                <a:latin typeface="メイリオ" panose="020B0604030504040204" pitchFamily="50" charset="-128"/>
                <a:ea typeface="メイリオ" panose="020B0604030504040204" pitchFamily="50" charset="-128"/>
              </a:rPr>
              <a:t>②；異なるコンテキスト・グループ（</a:t>
            </a:r>
            <a:r>
              <a:rPr lang="en-US" altLang="ja-JP" sz="1600">
                <a:latin typeface="メイリオ" panose="020B0604030504040204" pitchFamily="50" charset="-128"/>
                <a:ea typeface="メイリオ" panose="020B0604030504040204" pitchFamily="50" charset="-128"/>
              </a:rPr>
              <a:t>CTD</a:t>
            </a:r>
            <a:r>
              <a:rPr lang="ja-JP" altLang="en-US" sz="1600">
                <a:latin typeface="メイリオ" panose="020B0604030504040204" pitchFamily="50" charset="-128"/>
                <a:ea typeface="メイリオ" panose="020B0604030504040204" pitchFamily="50" charset="-128"/>
              </a:rPr>
              <a:t>見出しが異なる）</a:t>
            </a:r>
            <a:br>
              <a:rPr lang="en-US" altLang="ja-JP" sz="1600">
                <a:latin typeface="メイリオ" panose="020B0604030504040204" pitchFamily="50" charset="-128"/>
                <a:ea typeface="メイリオ" panose="020B0604030504040204" pitchFamily="50" charset="-128"/>
              </a:rPr>
            </a:br>
            <a:endParaRPr lang="en-US" altLang="ja-JP" sz="1600">
              <a:latin typeface="メイリオ" panose="020B0604030504040204" pitchFamily="50" charset="-128"/>
              <a:ea typeface="メイリオ" panose="020B0604030504040204" pitchFamily="50" charset="-128"/>
            </a:endParaRPr>
          </a:p>
          <a:p>
            <a:pPr>
              <a:spcAft>
                <a:spcPts val="200"/>
              </a:spcAft>
              <a:tabLst>
                <a:tab pos="1439863" algn="l"/>
              </a:tabLst>
            </a:pPr>
            <a:r>
              <a:rPr kumimoji="1" lang="ja-JP" altLang="en-US" sz="1600">
                <a:latin typeface="メイリオ" panose="020B0604030504040204" pitchFamily="50" charset="-128"/>
                <a:ea typeface="メイリオ" panose="020B0604030504040204" pitchFamily="50" charset="-128"/>
              </a:rPr>
              <a:t>④</a:t>
            </a:r>
            <a:r>
              <a:rPr lang="ja-JP" altLang="en-US" sz="1600">
                <a:latin typeface="メイリオ" panose="020B0604030504040204" pitchFamily="50" charset="-128"/>
                <a:ea typeface="メイリオ" panose="020B0604030504040204" pitchFamily="50" charset="-128"/>
              </a:rPr>
              <a:t>；異なるコンテキスト・グループ（</a:t>
            </a:r>
            <a:r>
              <a:rPr kumimoji="1" lang="ja-JP" altLang="en-US" sz="1600">
                <a:latin typeface="メイリオ" panose="020B0604030504040204" pitchFamily="50" charset="-128"/>
                <a:ea typeface="メイリオ" panose="020B0604030504040204" pitchFamily="50" charset="-128"/>
              </a:rPr>
              <a:t>①⑤に別の</a:t>
            </a:r>
            <a:r>
              <a:rPr lang="en-US" altLang="ja-JP" sz="1600">
                <a:latin typeface="メイリオ" panose="020B0604030504040204" pitchFamily="50" charset="-128"/>
                <a:ea typeface="メイリオ" panose="020B0604030504040204" pitchFamily="50" charset="-128"/>
              </a:rPr>
              <a:t>Keyword</a:t>
            </a:r>
            <a:r>
              <a:rPr lang="ja-JP" altLang="en-US" sz="1600">
                <a:latin typeface="メイリオ" panose="020B0604030504040204" pitchFamily="50" charset="-128"/>
                <a:ea typeface="メイリオ" panose="020B0604030504040204" pitchFamily="50" charset="-128"/>
              </a:rPr>
              <a:t>を追加）</a:t>
            </a:r>
            <a:endParaRPr lang="en-US" altLang="ja-JP" sz="160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6BC24E65-07BC-133C-9E19-C008BE388252}"/>
              </a:ext>
            </a:extLst>
          </p:cNvPr>
          <p:cNvSpPr txBox="1"/>
          <p:nvPr/>
        </p:nvSpPr>
        <p:spPr>
          <a:xfrm>
            <a:off x="6107719" y="5828498"/>
            <a:ext cx="1885453" cy="338554"/>
          </a:xfrm>
          <a:prstGeom prst="rect">
            <a:avLst/>
          </a:prstGeom>
          <a:noFill/>
        </p:spPr>
        <p:txBody>
          <a:bodyPr wrap="none" rtlCol="0">
            <a:spAutoFit/>
          </a:bodyPr>
          <a:lstStyle/>
          <a:p>
            <a:pPr algn="l">
              <a:tabLst>
                <a:tab pos="1439863" algn="l"/>
              </a:tabLst>
            </a:pPr>
            <a:r>
              <a:rPr kumimoji="1" lang="ja-JP" altLang="en-US" sz="1600">
                <a:latin typeface="メイリオ" panose="020B0604030504040204" pitchFamily="50" charset="-128"/>
                <a:ea typeface="メイリオ" panose="020B0604030504040204" pitchFamily="50" charset="-128"/>
              </a:rPr>
              <a:t>（</a:t>
            </a:r>
            <a:r>
              <a:rPr lang="en-US" altLang="ja-JP" sz="1600">
                <a:latin typeface="メイリオ" panose="020B0604030504040204" pitchFamily="50" charset="-128"/>
                <a:ea typeface="メイリオ" panose="020B0604030504040204" pitchFamily="50" charset="-128"/>
              </a:rPr>
              <a:t>c</a:t>
            </a:r>
            <a:r>
              <a:rPr kumimoji="1" lang="en-US" altLang="ja-JP" sz="1600">
                <a:latin typeface="メイリオ" panose="020B0604030504040204" pitchFamily="50" charset="-128"/>
                <a:ea typeface="メイリオ" panose="020B0604030504040204" pitchFamily="50" charset="-128"/>
              </a:rPr>
              <a:t>ode</a:t>
            </a:r>
            <a:r>
              <a:rPr kumimoji="1" lang="ja-JP" altLang="en-US" sz="1600">
                <a:latin typeface="メイリオ" panose="020B0604030504040204" pitchFamily="50" charset="-128"/>
                <a:ea typeface="メイリオ" panose="020B0604030504040204" pitchFamily="50" charset="-128"/>
              </a:rPr>
              <a:t>での表示）</a:t>
            </a:r>
            <a:endParaRPr lang="en-US" altLang="ja-JP" sz="1600">
              <a:latin typeface="メイリオ" panose="020B0604030504040204" pitchFamily="50" charset="-128"/>
              <a:ea typeface="メイリオ" panose="020B0604030504040204" pitchFamily="50" charset="-128"/>
            </a:endParaRPr>
          </a:p>
        </p:txBody>
      </p:sp>
      <p:sp>
        <p:nvSpPr>
          <p:cNvPr id="17" name="吹き出し: 角を丸めた四角形 16">
            <a:extLst>
              <a:ext uri="{FF2B5EF4-FFF2-40B4-BE49-F238E27FC236}">
                <a16:creationId xmlns:a16="http://schemas.microsoft.com/office/drawing/2014/main" id="{D4BDE52A-4427-7FFE-2A9F-86B7347550F5}"/>
              </a:ext>
            </a:extLst>
          </p:cNvPr>
          <p:cNvSpPr/>
          <p:nvPr/>
        </p:nvSpPr>
        <p:spPr bwMode="auto">
          <a:xfrm>
            <a:off x="1178560" y="5318680"/>
            <a:ext cx="2895765" cy="513160"/>
          </a:xfrm>
          <a:prstGeom prst="wedgeRoundRectCallout">
            <a:avLst>
              <a:gd name="adj1" fmla="val 52910"/>
              <a:gd name="adj2" fmla="val -90319"/>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normAutofit/>
          </a:bodyPr>
          <a:lstStyle/>
          <a:p>
            <a:pPr marL="0" lvl="1"/>
            <a:r>
              <a:rPr lang="ja-JP" altLang="en-US" sz="1800">
                <a:latin typeface="メイリオ" panose="020B0604030504040204" pitchFamily="50" charset="-128"/>
                <a:ea typeface="メイリオ" panose="020B0604030504040204" pitchFamily="50" charset="-128"/>
              </a:rPr>
              <a:t>複数の</a:t>
            </a:r>
            <a:r>
              <a:rPr lang="en-US" altLang="ja-JP" sz="1800">
                <a:latin typeface="メイリオ" panose="020B0604030504040204" pitchFamily="50" charset="-128"/>
                <a:ea typeface="メイリオ" panose="020B0604030504040204" pitchFamily="50" charset="-128"/>
              </a:rPr>
              <a:t>Keyword</a:t>
            </a:r>
            <a:r>
              <a:rPr lang="ja-JP" altLang="en-US" sz="1800">
                <a:latin typeface="メイリオ" panose="020B0604030504040204" pitchFamily="50" charset="-128"/>
                <a:ea typeface="メイリオ" panose="020B0604030504040204" pitchFamily="50" charset="-128"/>
              </a:rPr>
              <a:t>を設定可能</a:t>
            </a:r>
            <a:endParaRPr lang="en-US" altLang="ja-JP" sz="1800">
              <a:latin typeface="メイリオ" panose="020B0604030504040204" pitchFamily="50" charset="-128"/>
              <a:ea typeface="メイリオ" panose="020B0604030504040204" pitchFamily="50" charset="-128"/>
            </a:endParaRPr>
          </a:p>
        </p:txBody>
      </p:sp>
      <p:sp>
        <p:nvSpPr>
          <p:cNvPr id="18" name="吹き出し: 角を丸めた四角形 17">
            <a:extLst>
              <a:ext uri="{FF2B5EF4-FFF2-40B4-BE49-F238E27FC236}">
                <a16:creationId xmlns:a16="http://schemas.microsoft.com/office/drawing/2014/main" id="{C594FD32-EF26-4CB8-BFA5-A5C9D52F6CC4}"/>
              </a:ext>
            </a:extLst>
          </p:cNvPr>
          <p:cNvSpPr/>
          <p:nvPr/>
        </p:nvSpPr>
        <p:spPr bwMode="auto">
          <a:xfrm>
            <a:off x="8086320" y="2238923"/>
            <a:ext cx="1816523" cy="953822"/>
          </a:xfrm>
          <a:prstGeom prst="wedgeRoundRectCallout">
            <a:avLst>
              <a:gd name="adj1" fmla="val -67639"/>
              <a:gd name="adj2" fmla="val 25333"/>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rPr>
              <a:t>CTD</a:t>
            </a:r>
            <a:r>
              <a:rPr kumimoji="1" lang="ja-JP" altLang="en-US" sz="18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rPr>
              <a:t>見出し</a:t>
            </a:r>
            <a:br>
              <a:rPr kumimoji="1" lang="en-US" altLang="ja-JP" sz="18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Keyword</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で定義される</a:t>
            </a:r>
          </a:p>
        </p:txBody>
      </p:sp>
      <p:sp>
        <p:nvSpPr>
          <p:cNvPr id="8" name="スライド番号プレースホルダー 3">
            <a:extLst>
              <a:ext uri="{FF2B5EF4-FFF2-40B4-BE49-F238E27FC236}">
                <a16:creationId xmlns:a16="http://schemas.microsoft.com/office/drawing/2014/main" id="{20843DFE-1E3B-B67C-39C0-DB278F91B2DF}"/>
              </a:ext>
            </a:extLst>
          </p:cNvPr>
          <p:cNvSpPr>
            <a:spLocks noGrp="1"/>
          </p:cNvSpPr>
          <p:nvPr>
            <p:ph type="sldNum" sz="quarter" idx="10"/>
          </p:nvPr>
        </p:nvSpPr>
        <p:spPr>
          <a:xfrm>
            <a:off x="10979151" y="6337300"/>
            <a:ext cx="1166283" cy="476250"/>
          </a:xfrm>
        </p:spPr>
        <p:txBody>
          <a:bodyPr/>
          <a:lstStyle/>
          <a:p>
            <a:pPr>
              <a:defRPr/>
            </a:pPr>
            <a:fld id="{0F70095C-F9B4-4C04-ABE4-849D581B05DE}" type="slidenum">
              <a:rPr lang="en-US" altLang="ja-JP" smtClean="0"/>
              <a:pPr>
                <a:defRPr/>
              </a:pPr>
              <a:t>28</a:t>
            </a:fld>
            <a:endParaRPr lang="en-US" altLang="ja-JP"/>
          </a:p>
        </p:txBody>
      </p:sp>
      <p:sp>
        <p:nvSpPr>
          <p:cNvPr id="9" name="テキスト ボックス 8">
            <a:extLst>
              <a:ext uri="{FF2B5EF4-FFF2-40B4-BE49-F238E27FC236}">
                <a16:creationId xmlns:a16="http://schemas.microsoft.com/office/drawing/2014/main" id="{1D88425A-A275-B6A7-9184-04D187E3C880}"/>
              </a:ext>
            </a:extLst>
          </p:cNvPr>
          <p:cNvSpPr txBox="1"/>
          <p:nvPr/>
        </p:nvSpPr>
        <p:spPr>
          <a:xfrm>
            <a:off x="84130" y="6358236"/>
            <a:ext cx="11508429" cy="276999"/>
          </a:xfrm>
          <a:prstGeom prst="rect">
            <a:avLst/>
          </a:prstGeom>
          <a:noFill/>
        </p:spPr>
        <p:txBody>
          <a:bodyPr wrap="square" rtlCol="0">
            <a:spAutoFit/>
          </a:bodyPr>
          <a:lstStyle/>
          <a:p>
            <a:r>
              <a:rPr lang="en-US" altLang="ja-JP" sz="1200">
                <a:solidFill>
                  <a:srgbClr val="7D7D7D"/>
                </a:solidFill>
                <a:latin typeface="メイリオ" panose="020B0604030504040204" pitchFamily="50" charset="-128"/>
                <a:ea typeface="メイリオ" panose="020B0604030504040204" pitchFamily="50" charset="-128"/>
              </a:rPr>
              <a:t>eCTD v4.0</a:t>
            </a:r>
            <a:r>
              <a:rPr lang="ja-JP" altLang="en-US" sz="1200">
                <a:solidFill>
                  <a:srgbClr val="7D7D7D"/>
                </a:solidFill>
                <a:latin typeface="メイリオ" panose="020B0604030504040204" pitchFamily="50" charset="-128"/>
                <a:ea typeface="メイリオ" panose="020B0604030504040204" pitchFamily="50" charset="-128"/>
              </a:rPr>
              <a:t>（</a:t>
            </a:r>
            <a:r>
              <a:rPr lang="en-US" altLang="ja-JP" sz="1200">
                <a:solidFill>
                  <a:srgbClr val="7D7D7D"/>
                </a:solidFill>
                <a:latin typeface="メイリオ" panose="020B0604030504040204" pitchFamily="50" charset="-128"/>
                <a:ea typeface="メイリオ" panose="020B0604030504040204" pitchFamily="50" charset="-128"/>
              </a:rPr>
              <a:t>ICH M8</a:t>
            </a:r>
            <a:r>
              <a:rPr lang="ja-JP" altLang="en-US" sz="1200">
                <a:solidFill>
                  <a:srgbClr val="7D7D7D"/>
                </a:solidFill>
                <a:latin typeface="メイリオ" panose="020B0604030504040204" pitchFamily="50" charset="-128"/>
                <a:ea typeface="メイリオ" panose="020B0604030504040204" pitchFamily="50" charset="-128"/>
              </a:rPr>
              <a:t>）通知改正と運用開始に関する説明会（令和</a:t>
            </a:r>
            <a:r>
              <a:rPr lang="en-US" altLang="ja-JP" sz="1200">
                <a:solidFill>
                  <a:srgbClr val="7D7D7D"/>
                </a:solidFill>
                <a:latin typeface="メイリオ" panose="020B0604030504040204" pitchFamily="50" charset="-128"/>
                <a:ea typeface="メイリオ" panose="020B0604030504040204" pitchFamily="50" charset="-128"/>
              </a:rPr>
              <a:t>4</a:t>
            </a:r>
            <a:r>
              <a:rPr lang="ja-JP" altLang="en-US" sz="1200">
                <a:solidFill>
                  <a:srgbClr val="7D7D7D"/>
                </a:solidFill>
                <a:latin typeface="メイリオ" panose="020B0604030504040204" pitchFamily="50" charset="-128"/>
                <a:ea typeface="メイリオ" panose="020B0604030504040204" pitchFamily="50" charset="-128"/>
              </a:rPr>
              <a:t>年</a:t>
            </a:r>
            <a:r>
              <a:rPr lang="en-US" altLang="ja-JP" sz="1200">
                <a:solidFill>
                  <a:srgbClr val="7D7D7D"/>
                </a:solidFill>
                <a:latin typeface="メイリオ" panose="020B0604030504040204" pitchFamily="50" charset="-128"/>
                <a:ea typeface="メイリオ" panose="020B0604030504040204" pitchFamily="50" charset="-128"/>
              </a:rPr>
              <a:t>3</a:t>
            </a:r>
            <a:r>
              <a:rPr lang="ja-JP" altLang="en-US" sz="1200">
                <a:solidFill>
                  <a:srgbClr val="7D7D7D"/>
                </a:solidFill>
                <a:latin typeface="メイリオ" panose="020B0604030504040204" pitchFamily="50" charset="-128"/>
                <a:ea typeface="メイリオ" panose="020B0604030504040204" pitchFamily="50" charset="-128"/>
              </a:rPr>
              <a:t>月</a:t>
            </a:r>
            <a:r>
              <a:rPr lang="en-US" altLang="ja-JP" sz="1200">
                <a:solidFill>
                  <a:srgbClr val="7D7D7D"/>
                </a:solidFill>
                <a:latin typeface="メイリオ" panose="020B0604030504040204" pitchFamily="50" charset="-128"/>
                <a:ea typeface="メイリオ" panose="020B0604030504040204" pitchFamily="50" charset="-128"/>
              </a:rPr>
              <a:t>11</a:t>
            </a:r>
            <a:r>
              <a:rPr lang="ja-JP" altLang="en-US" sz="1200">
                <a:solidFill>
                  <a:srgbClr val="7D7D7D"/>
                </a:solidFill>
                <a:latin typeface="メイリオ" panose="020B0604030504040204" pitchFamily="50" charset="-128"/>
                <a:ea typeface="メイリオ" panose="020B0604030504040204" pitchFamily="50" charset="-128"/>
              </a:rPr>
              <a:t>日実施）</a:t>
            </a:r>
            <a:r>
              <a:rPr lang="ja-JP" altLang="ja-JP" sz="1200">
                <a:solidFill>
                  <a:srgbClr val="7D7D7D"/>
                </a:solidFill>
                <a:latin typeface="メイリオ" panose="020B0604030504040204" pitchFamily="50" charset="-128"/>
                <a:ea typeface="メイリオ" panose="020B0604030504040204" pitchFamily="50" charset="-128"/>
              </a:rPr>
              <a:t>の演題：「</a:t>
            </a:r>
            <a:r>
              <a:rPr lang="en-US" altLang="ja-JP" sz="1200">
                <a:solidFill>
                  <a:srgbClr val="7D7D7D"/>
                </a:solidFill>
                <a:latin typeface="メイリオ" panose="020B0604030504040204" pitchFamily="50" charset="-128"/>
                <a:ea typeface="メイリオ" panose="020B0604030504040204" pitchFamily="50" charset="-128"/>
              </a:rPr>
              <a:t>eCTD v4.0</a:t>
            </a:r>
            <a:r>
              <a:rPr lang="ja-JP" altLang="ja-JP" sz="1200">
                <a:solidFill>
                  <a:srgbClr val="7D7D7D"/>
                </a:solidFill>
                <a:latin typeface="メイリオ" panose="020B0604030504040204" pitchFamily="50" charset="-128"/>
                <a:ea typeface="メイリオ" panose="020B0604030504040204" pitchFamily="50" charset="-128"/>
              </a:rPr>
              <a:t>の利用（審査員の立場から）」</a:t>
            </a:r>
            <a:r>
              <a:rPr lang="en-US" altLang="ja-JP" sz="1200">
                <a:solidFill>
                  <a:srgbClr val="7D7D7D"/>
                </a:solidFill>
                <a:latin typeface="メイリオ" panose="020B0604030504040204" pitchFamily="50" charset="-128"/>
                <a:ea typeface="メイリオ" panose="020B0604030504040204" pitchFamily="50" charset="-128"/>
              </a:rPr>
              <a:t>/Slide 15</a:t>
            </a:r>
            <a:r>
              <a:rPr lang="ja-JP" altLang="en-US" sz="1200">
                <a:solidFill>
                  <a:srgbClr val="7D7D7D"/>
                </a:solidFill>
                <a:latin typeface="メイリオ" panose="020B0604030504040204" pitchFamily="50" charset="-128"/>
                <a:ea typeface="メイリオ" panose="020B0604030504040204" pitchFamily="50" charset="-128"/>
              </a:rPr>
              <a:t>改変</a:t>
            </a:r>
            <a:endParaRPr lang="ja-JP" altLang="ja-JP" sz="1200">
              <a:solidFill>
                <a:srgbClr val="7D7D7D"/>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6370EA3B-00B0-FCA0-C7EF-A667271798D1}"/>
              </a:ext>
            </a:extLst>
          </p:cNvPr>
          <p:cNvSpPr/>
          <p:nvPr/>
        </p:nvSpPr>
        <p:spPr bwMode="auto">
          <a:xfrm>
            <a:off x="8433188" y="3495360"/>
            <a:ext cx="710811" cy="294320"/>
          </a:xfrm>
          <a:prstGeom prst="rect">
            <a:avLst/>
          </a:prstGeom>
          <a:noFill/>
          <a:ln w="38100" cap="flat" cmpd="sng" algn="ctr">
            <a:solidFill>
              <a:srgbClr val="FF9966"/>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1" name="正方形/長方形 10">
            <a:extLst>
              <a:ext uri="{FF2B5EF4-FFF2-40B4-BE49-F238E27FC236}">
                <a16:creationId xmlns:a16="http://schemas.microsoft.com/office/drawing/2014/main" id="{D8EF49FA-25CE-2CAA-BD12-03E698773CAE}"/>
              </a:ext>
            </a:extLst>
          </p:cNvPr>
          <p:cNvSpPr/>
          <p:nvPr/>
        </p:nvSpPr>
        <p:spPr bwMode="auto">
          <a:xfrm>
            <a:off x="9256148" y="3485200"/>
            <a:ext cx="710811" cy="294320"/>
          </a:xfrm>
          <a:prstGeom prst="rect">
            <a:avLst/>
          </a:prstGeom>
          <a:noFill/>
          <a:ln w="38100" cap="flat" cmpd="sng" algn="ctr">
            <a:solidFill>
              <a:srgbClr val="0070C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164940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162F3-494D-4C7D-85BB-F522ECE67DC9}"/>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2.4  </a:t>
            </a:r>
            <a:r>
              <a:rPr kumimoji="1" lang="ja-JP" altLang="en-US">
                <a:latin typeface="メイリオ"/>
                <a:ea typeface="メイリオ"/>
              </a:rPr>
              <a:t>コンテキスト・グループ</a:t>
            </a:r>
            <a:r>
              <a:rPr lang="ja-JP" altLang="en-US" sz="2800">
                <a:solidFill>
                  <a:sysClr val="windowText" lastClr="000000"/>
                </a:solidFill>
                <a:latin typeface="メイリオ" panose="020B0604030504040204" pitchFamily="50" charset="-128"/>
                <a:ea typeface="メイリオ" panose="020B0604030504040204" pitchFamily="50" charset="-128"/>
              </a:rPr>
              <a:t>（</a:t>
            </a:r>
            <a:r>
              <a:rPr lang="en-US" altLang="ja-JP" sz="2800">
                <a:solidFill>
                  <a:sysClr val="windowText" lastClr="000000"/>
                </a:solidFill>
                <a:latin typeface="メイリオ" panose="020B0604030504040204" pitchFamily="50" charset="-128"/>
                <a:ea typeface="メイリオ" panose="020B0604030504040204" pitchFamily="50" charset="-128"/>
              </a:rPr>
              <a:t>2/</a:t>
            </a:r>
            <a:r>
              <a:rPr lang="en-US" altLang="ja-JP">
                <a:solidFill>
                  <a:sysClr val="windowText" lastClr="000000"/>
                </a:solidFill>
                <a:latin typeface="メイリオ" panose="020B0604030504040204" pitchFamily="50" charset="-128"/>
                <a:ea typeface="メイリオ" panose="020B0604030504040204" pitchFamily="50" charset="-128"/>
              </a:rPr>
              <a:t>2</a:t>
            </a:r>
            <a:r>
              <a:rPr lang="ja-JP" altLang="en-US" sz="2800">
                <a:solidFill>
                  <a:sysClr val="windowText" lastClr="000000"/>
                </a:solidFill>
                <a:latin typeface="メイリオ" panose="020B0604030504040204" pitchFamily="50" charset="-128"/>
                <a:ea typeface="メイリオ" panose="020B0604030504040204" pitchFamily="50" charset="-128"/>
              </a:rPr>
              <a:t>）</a:t>
            </a:r>
            <a:endParaRPr kumimoji="1" lang="ja-JP" altLang="en-US">
              <a:latin typeface="メイリオ"/>
              <a:ea typeface="メイリオ"/>
            </a:endParaRPr>
          </a:p>
        </p:txBody>
      </p:sp>
      <p:sp>
        <p:nvSpPr>
          <p:cNvPr id="13" name="スライド番号プレースホルダー 3">
            <a:extLst>
              <a:ext uri="{FF2B5EF4-FFF2-40B4-BE49-F238E27FC236}">
                <a16:creationId xmlns:a16="http://schemas.microsoft.com/office/drawing/2014/main" id="{85C3568F-8972-2340-C091-8941F45B17E8}"/>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 name="正方形/長方形 11">
            <a:extLst>
              <a:ext uri="{FF2B5EF4-FFF2-40B4-BE49-F238E27FC236}">
                <a16:creationId xmlns:a16="http://schemas.microsoft.com/office/drawing/2014/main" id="{B79F07C4-3D2E-44A3-A8D5-7F3F98BCA3A4}"/>
              </a:ext>
            </a:extLst>
          </p:cNvPr>
          <p:cNvSpPr/>
          <p:nvPr/>
        </p:nvSpPr>
        <p:spPr bwMode="auto">
          <a:xfrm>
            <a:off x="804230" y="5663562"/>
            <a:ext cx="792088" cy="2758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7" name="グループ化 6">
            <a:extLst>
              <a:ext uri="{FF2B5EF4-FFF2-40B4-BE49-F238E27FC236}">
                <a16:creationId xmlns:a16="http://schemas.microsoft.com/office/drawing/2014/main" id="{B7BE34C2-4ACB-43C9-CD9F-516D1E818422}"/>
              </a:ext>
            </a:extLst>
          </p:cNvPr>
          <p:cNvGrpSpPr/>
          <p:nvPr/>
        </p:nvGrpSpPr>
        <p:grpSpPr>
          <a:xfrm>
            <a:off x="3395176" y="2237495"/>
            <a:ext cx="7658904" cy="2968866"/>
            <a:chOff x="3496777" y="1682324"/>
            <a:chExt cx="6806424" cy="2968866"/>
          </a:xfrm>
        </p:grpSpPr>
        <p:pic>
          <p:nvPicPr>
            <p:cNvPr id="9" name="図 8">
              <a:extLst>
                <a:ext uri="{FF2B5EF4-FFF2-40B4-BE49-F238E27FC236}">
                  <a16:creationId xmlns:a16="http://schemas.microsoft.com/office/drawing/2014/main" id="{31E87B55-041D-4F75-93D0-4F14C2B510DC}"/>
                </a:ext>
              </a:extLst>
            </p:cNvPr>
            <p:cNvPicPr>
              <a:picLocks noChangeAspect="1"/>
            </p:cNvPicPr>
            <p:nvPr/>
          </p:nvPicPr>
          <p:blipFill rotWithShape="1">
            <a:blip r:embed="rId3"/>
            <a:srcRect l="12259" t="56378" r="4601"/>
            <a:stretch/>
          </p:blipFill>
          <p:spPr>
            <a:xfrm>
              <a:off x="3496777" y="1682324"/>
              <a:ext cx="6806424" cy="2793164"/>
            </a:xfrm>
            <a:prstGeom prst="rect">
              <a:avLst/>
            </a:prstGeom>
          </p:spPr>
        </p:pic>
        <p:sp>
          <p:nvSpPr>
            <p:cNvPr id="6" name="正方形/長方形 5">
              <a:extLst>
                <a:ext uri="{FF2B5EF4-FFF2-40B4-BE49-F238E27FC236}">
                  <a16:creationId xmlns:a16="http://schemas.microsoft.com/office/drawing/2014/main" id="{43C52AD6-3A1A-7428-775E-376FC2841F3F}"/>
                </a:ext>
              </a:extLst>
            </p:cNvPr>
            <p:cNvSpPr/>
            <p:nvPr/>
          </p:nvSpPr>
          <p:spPr bwMode="auto">
            <a:xfrm>
              <a:off x="7677150" y="3859436"/>
              <a:ext cx="2590800" cy="79175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sp>
        <p:nvSpPr>
          <p:cNvPr id="3" name="TextBox 15">
            <a:extLst>
              <a:ext uri="{FF2B5EF4-FFF2-40B4-BE49-F238E27FC236}">
                <a16:creationId xmlns:a16="http://schemas.microsoft.com/office/drawing/2014/main" id="{44EDB1AD-1663-6898-54FF-3E1FF7F8975B}"/>
              </a:ext>
            </a:extLst>
          </p:cNvPr>
          <p:cNvSpPr txBox="1"/>
          <p:nvPr/>
        </p:nvSpPr>
        <p:spPr>
          <a:xfrm>
            <a:off x="505340" y="1332139"/>
            <a:ext cx="11354027" cy="1015663"/>
          </a:xfrm>
          <a:prstGeom prst="rect">
            <a:avLst/>
          </a:prstGeom>
          <a:noFill/>
        </p:spPr>
        <p:txBody>
          <a:bodyPr wrap="square" lIns="91440" tIns="45720" rIns="91440" bIns="45720" rtlCol="0" anchor="t">
            <a:spAutoFit/>
          </a:bodyPr>
          <a:lstStyle/>
          <a:p>
            <a:r>
              <a:rPr kumimoji="1" lang="en-US" altLang="ja-JP" sz="2000">
                <a:latin typeface="メイリオ"/>
                <a:ea typeface="メイリオ"/>
              </a:rPr>
              <a:t>Group Title</a:t>
            </a:r>
            <a:r>
              <a:rPr kumimoji="1" lang="ja-JP" altLang="en-US" sz="2000">
                <a:latin typeface="メイリオ"/>
                <a:ea typeface="メイリオ"/>
              </a:rPr>
              <a:t>は，</a:t>
            </a:r>
            <a:r>
              <a:rPr lang="en-US" altLang="ja-JP" sz="2000">
                <a:latin typeface="メイリオ"/>
                <a:ea typeface="メイリオ"/>
              </a:rPr>
              <a:t>Context of Use</a:t>
            </a:r>
            <a:r>
              <a:rPr kumimoji="1" lang="ja-JP" altLang="en-US" sz="2000">
                <a:latin typeface="メイリオ"/>
                <a:ea typeface="メイリオ"/>
              </a:rPr>
              <a:t>のグルーピングに特化した</a:t>
            </a:r>
            <a:r>
              <a:rPr kumimoji="1" lang="en-US" altLang="ja-JP" sz="2000">
                <a:latin typeface="メイリオ"/>
                <a:ea typeface="メイリオ"/>
              </a:rPr>
              <a:t>Keyword</a:t>
            </a:r>
            <a:r>
              <a:rPr kumimoji="1" lang="ja-JP" altLang="en-US" sz="2000">
                <a:latin typeface="メイリオ"/>
                <a:ea typeface="メイリオ"/>
              </a:rPr>
              <a:t>である</a:t>
            </a:r>
            <a:endParaRPr lang="en-US" altLang="ja-JP" sz="2000">
              <a:latin typeface="メイリオ"/>
              <a:ea typeface="メイリオ"/>
            </a:endParaRPr>
          </a:p>
          <a:p>
            <a:r>
              <a:rPr kumimoji="1" lang="ja-JP" altLang="en-US" sz="2000">
                <a:latin typeface="メイリオ"/>
                <a:ea typeface="メイリオ"/>
              </a:rPr>
              <a:t>同じコンテキスト・グループの</a:t>
            </a:r>
            <a:r>
              <a:rPr kumimoji="1" lang="en-US" altLang="ja-JP" sz="2000" err="1">
                <a:latin typeface="メイリオ"/>
                <a:ea typeface="メイリオ"/>
              </a:rPr>
              <a:t>CoU</a:t>
            </a:r>
            <a:r>
              <a:rPr kumimoji="1" lang="ja-JP" altLang="en-US" sz="2000">
                <a:latin typeface="メイリオ"/>
                <a:ea typeface="メイリオ"/>
              </a:rPr>
              <a:t>群にて，さらにグループを細分化したい場合に</a:t>
            </a:r>
            <a:r>
              <a:rPr kumimoji="1" lang="en-US" altLang="ja-JP" sz="2000">
                <a:latin typeface="メイリオ"/>
                <a:ea typeface="メイリオ"/>
              </a:rPr>
              <a:t>Group Title Keyword</a:t>
            </a:r>
            <a:r>
              <a:rPr kumimoji="1" lang="ja-JP" altLang="en-US" sz="2000">
                <a:latin typeface="メイリオ"/>
                <a:ea typeface="メイリオ"/>
              </a:rPr>
              <a:t>を用いる</a:t>
            </a:r>
          </a:p>
        </p:txBody>
      </p:sp>
      <p:sp>
        <p:nvSpPr>
          <p:cNvPr id="5" name="TextBox 15">
            <a:extLst>
              <a:ext uri="{FF2B5EF4-FFF2-40B4-BE49-F238E27FC236}">
                <a16:creationId xmlns:a16="http://schemas.microsoft.com/office/drawing/2014/main" id="{833B0261-1BDC-9858-A256-EF4EBD6362F5}"/>
              </a:ext>
            </a:extLst>
          </p:cNvPr>
          <p:cNvSpPr txBox="1"/>
          <p:nvPr/>
        </p:nvSpPr>
        <p:spPr>
          <a:xfrm>
            <a:off x="505340" y="5242818"/>
            <a:ext cx="11182879" cy="707886"/>
          </a:xfrm>
          <a:prstGeom prst="rect">
            <a:avLst/>
          </a:prstGeom>
          <a:noFill/>
        </p:spPr>
        <p:txBody>
          <a:bodyPr wrap="square" lIns="91440" tIns="45720" rIns="91440" bIns="45720" rtlCol="0" anchor="t">
            <a:spAutoFit/>
          </a:bodyPr>
          <a:lstStyle/>
          <a:p>
            <a:r>
              <a:rPr kumimoji="1" lang="ja-JP" altLang="en-US" sz="2000">
                <a:latin typeface="メイリオ"/>
                <a:ea typeface="メイリオ"/>
              </a:rPr>
              <a:t>一般的に，</a:t>
            </a:r>
            <a:r>
              <a:rPr kumimoji="1" lang="en-US" altLang="ja-JP" sz="2000">
                <a:latin typeface="メイリオ"/>
                <a:ea typeface="メイリオ"/>
              </a:rPr>
              <a:t>eCTD</a:t>
            </a:r>
            <a:r>
              <a:rPr kumimoji="1" lang="ja-JP" altLang="en-US" sz="2000">
                <a:latin typeface="メイリオ"/>
                <a:ea typeface="メイリオ"/>
              </a:rPr>
              <a:t>ビューア等のシステム上で</a:t>
            </a:r>
            <a:r>
              <a:rPr kumimoji="1" lang="en-US" altLang="ja-JP" sz="2000">
                <a:latin typeface="メイリオ"/>
                <a:ea typeface="メイリオ"/>
              </a:rPr>
              <a:t>eCTD</a:t>
            </a:r>
            <a:r>
              <a:rPr kumimoji="1" lang="ja-JP" altLang="en-US" sz="2000">
                <a:latin typeface="メイリオ"/>
                <a:ea typeface="メイリオ"/>
              </a:rPr>
              <a:t>構造を表示する際には，</a:t>
            </a:r>
            <a:r>
              <a:rPr kumimoji="1" lang="en-US" altLang="ja-JP" sz="2000" err="1">
                <a:latin typeface="メイリオ"/>
                <a:ea typeface="メイリオ"/>
              </a:rPr>
              <a:t>CoU</a:t>
            </a:r>
            <a:r>
              <a:rPr kumimoji="1" lang="ja-JP" altLang="en-US" sz="2000">
                <a:latin typeface="メイリオ"/>
                <a:ea typeface="メイリオ"/>
              </a:rPr>
              <a:t>がどのコンテキスト・グループに属するかがわかるように表示できる</a:t>
            </a:r>
          </a:p>
        </p:txBody>
      </p:sp>
      <p:sp>
        <p:nvSpPr>
          <p:cNvPr id="4" name="テキスト ボックス 3">
            <a:extLst>
              <a:ext uri="{FF2B5EF4-FFF2-40B4-BE49-F238E27FC236}">
                <a16:creationId xmlns:a16="http://schemas.microsoft.com/office/drawing/2014/main" id="{1C708A99-94A5-2F06-69CE-B1C7036C064C}"/>
              </a:ext>
            </a:extLst>
          </p:cNvPr>
          <p:cNvSpPr txBox="1"/>
          <p:nvPr/>
        </p:nvSpPr>
        <p:spPr>
          <a:xfrm>
            <a:off x="84130" y="6358236"/>
            <a:ext cx="11508429" cy="276999"/>
          </a:xfrm>
          <a:prstGeom prst="rect">
            <a:avLst/>
          </a:prstGeom>
          <a:noFill/>
        </p:spPr>
        <p:txBody>
          <a:bodyPr wrap="square" rtlCol="0">
            <a:spAutoFit/>
          </a:bodyPr>
          <a:lstStyle/>
          <a:p>
            <a:r>
              <a:rPr lang="en-US" altLang="ja-JP" sz="1200">
                <a:solidFill>
                  <a:srgbClr val="7D7D7D"/>
                </a:solidFill>
                <a:latin typeface="メイリオ" panose="020B0604030504040204" pitchFamily="50" charset="-128"/>
                <a:ea typeface="メイリオ" panose="020B0604030504040204" pitchFamily="50" charset="-128"/>
              </a:rPr>
              <a:t>eCTD v4.0</a:t>
            </a:r>
            <a:r>
              <a:rPr lang="ja-JP" altLang="en-US" sz="1200">
                <a:solidFill>
                  <a:srgbClr val="7D7D7D"/>
                </a:solidFill>
                <a:latin typeface="メイリオ" panose="020B0604030504040204" pitchFamily="50" charset="-128"/>
                <a:ea typeface="メイリオ" panose="020B0604030504040204" pitchFamily="50" charset="-128"/>
              </a:rPr>
              <a:t>（</a:t>
            </a:r>
            <a:r>
              <a:rPr lang="en-US" altLang="ja-JP" sz="1200">
                <a:solidFill>
                  <a:srgbClr val="7D7D7D"/>
                </a:solidFill>
                <a:latin typeface="メイリオ" panose="020B0604030504040204" pitchFamily="50" charset="-128"/>
                <a:ea typeface="メイリオ" panose="020B0604030504040204" pitchFamily="50" charset="-128"/>
              </a:rPr>
              <a:t>ICH M8</a:t>
            </a:r>
            <a:r>
              <a:rPr lang="ja-JP" altLang="en-US" sz="1200">
                <a:solidFill>
                  <a:srgbClr val="7D7D7D"/>
                </a:solidFill>
                <a:latin typeface="メイリオ" panose="020B0604030504040204" pitchFamily="50" charset="-128"/>
                <a:ea typeface="メイリオ" panose="020B0604030504040204" pitchFamily="50" charset="-128"/>
              </a:rPr>
              <a:t>）通知改正と運用開始に関する説明会（令和</a:t>
            </a:r>
            <a:r>
              <a:rPr lang="en-US" altLang="ja-JP" sz="1200">
                <a:solidFill>
                  <a:srgbClr val="7D7D7D"/>
                </a:solidFill>
                <a:latin typeface="メイリオ" panose="020B0604030504040204" pitchFamily="50" charset="-128"/>
                <a:ea typeface="メイリオ" panose="020B0604030504040204" pitchFamily="50" charset="-128"/>
              </a:rPr>
              <a:t>4</a:t>
            </a:r>
            <a:r>
              <a:rPr lang="ja-JP" altLang="en-US" sz="1200">
                <a:solidFill>
                  <a:srgbClr val="7D7D7D"/>
                </a:solidFill>
                <a:latin typeface="メイリオ" panose="020B0604030504040204" pitchFamily="50" charset="-128"/>
                <a:ea typeface="メイリオ" panose="020B0604030504040204" pitchFamily="50" charset="-128"/>
              </a:rPr>
              <a:t>年</a:t>
            </a:r>
            <a:r>
              <a:rPr lang="en-US" altLang="ja-JP" sz="1200">
                <a:solidFill>
                  <a:srgbClr val="7D7D7D"/>
                </a:solidFill>
                <a:latin typeface="メイリオ" panose="020B0604030504040204" pitchFamily="50" charset="-128"/>
                <a:ea typeface="メイリオ" panose="020B0604030504040204" pitchFamily="50" charset="-128"/>
              </a:rPr>
              <a:t>3</a:t>
            </a:r>
            <a:r>
              <a:rPr lang="ja-JP" altLang="en-US" sz="1200">
                <a:solidFill>
                  <a:srgbClr val="7D7D7D"/>
                </a:solidFill>
                <a:latin typeface="メイリオ" panose="020B0604030504040204" pitchFamily="50" charset="-128"/>
                <a:ea typeface="メイリオ" panose="020B0604030504040204" pitchFamily="50" charset="-128"/>
              </a:rPr>
              <a:t>月</a:t>
            </a:r>
            <a:r>
              <a:rPr lang="en-US" altLang="ja-JP" sz="1200">
                <a:solidFill>
                  <a:srgbClr val="7D7D7D"/>
                </a:solidFill>
                <a:latin typeface="メイリオ" panose="020B0604030504040204" pitchFamily="50" charset="-128"/>
                <a:ea typeface="メイリオ" panose="020B0604030504040204" pitchFamily="50" charset="-128"/>
              </a:rPr>
              <a:t>11</a:t>
            </a:r>
            <a:r>
              <a:rPr lang="ja-JP" altLang="en-US" sz="1200">
                <a:solidFill>
                  <a:srgbClr val="7D7D7D"/>
                </a:solidFill>
                <a:latin typeface="メイリオ" panose="020B0604030504040204" pitchFamily="50" charset="-128"/>
                <a:ea typeface="メイリオ" panose="020B0604030504040204" pitchFamily="50" charset="-128"/>
              </a:rPr>
              <a:t>日実施）の演題</a:t>
            </a:r>
            <a:r>
              <a:rPr lang="ja-JP" altLang="ja-JP" sz="1200">
                <a:solidFill>
                  <a:srgbClr val="7D7D7D"/>
                </a:solidFill>
                <a:latin typeface="メイリオ" panose="020B0604030504040204" pitchFamily="50" charset="-128"/>
                <a:ea typeface="メイリオ" panose="020B0604030504040204" pitchFamily="50" charset="-128"/>
              </a:rPr>
              <a:t>：「</a:t>
            </a:r>
            <a:r>
              <a:rPr lang="en-US" altLang="ja-JP" sz="1200">
                <a:solidFill>
                  <a:srgbClr val="7D7D7D"/>
                </a:solidFill>
                <a:latin typeface="メイリオ" panose="020B0604030504040204" pitchFamily="50" charset="-128"/>
                <a:ea typeface="メイリオ" panose="020B0604030504040204" pitchFamily="50" charset="-128"/>
              </a:rPr>
              <a:t>eCTD v4.0</a:t>
            </a:r>
            <a:r>
              <a:rPr lang="ja-JP" altLang="ja-JP" sz="1200">
                <a:solidFill>
                  <a:srgbClr val="7D7D7D"/>
                </a:solidFill>
                <a:latin typeface="メイリオ" panose="020B0604030504040204" pitchFamily="50" charset="-128"/>
                <a:ea typeface="メイリオ" panose="020B0604030504040204" pitchFamily="50" charset="-128"/>
              </a:rPr>
              <a:t>の利用（審査員の立場から）」</a:t>
            </a:r>
            <a:r>
              <a:rPr lang="en-US" altLang="ja-JP" sz="1200">
                <a:solidFill>
                  <a:srgbClr val="7D7D7D"/>
                </a:solidFill>
                <a:latin typeface="メイリオ" panose="020B0604030504040204" pitchFamily="50" charset="-128"/>
                <a:ea typeface="メイリオ" panose="020B0604030504040204" pitchFamily="50" charset="-128"/>
              </a:rPr>
              <a:t>/Slide 14</a:t>
            </a:r>
            <a:r>
              <a:rPr lang="ja-JP" altLang="en-US" sz="1200">
                <a:solidFill>
                  <a:srgbClr val="7D7D7D"/>
                </a:solidFill>
                <a:latin typeface="メイリオ" panose="020B0604030504040204" pitchFamily="50" charset="-128"/>
                <a:ea typeface="メイリオ" panose="020B0604030504040204" pitchFamily="50" charset="-128"/>
              </a:rPr>
              <a:t>改変</a:t>
            </a:r>
            <a:endParaRPr lang="ja-JP" altLang="ja-JP" sz="1200">
              <a:solidFill>
                <a:srgbClr val="7D7D7D"/>
              </a:solidFill>
              <a:latin typeface="メイリオ" panose="020B0604030504040204" pitchFamily="50" charset="-128"/>
              <a:ea typeface="メイリオ" panose="020B0604030504040204" pitchFamily="50" charset="-128"/>
            </a:endParaRPr>
          </a:p>
        </p:txBody>
      </p:sp>
      <p:sp>
        <p:nvSpPr>
          <p:cNvPr id="8" name="吹き出し: 角を丸めた四角形 7">
            <a:extLst>
              <a:ext uri="{FF2B5EF4-FFF2-40B4-BE49-F238E27FC236}">
                <a16:creationId xmlns:a16="http://schemas.microsoft.com/office/drawing/2014/main" id="{02AC8D86-82C8-78D2-EA3E-C6866BBBB63D}"/>
              </a:ext>
            </a:extLst>
          </p:cNvPr>
          <p:cNvSpPr/>
          <p:nvPr/>
        </p:nvSpPr>
        <p:spPr bwMode="auto">
          <a:xfrm>
            <a:off x="718457" y="3853541"/>
            <a:ext cx="2438403" cy="887637"/>
          </a:xfrm>
          <a:prstGeom prst="wedgeRoundRectCallout">
            <a:avLst>
              <a:gd name="adj1" fmla="val 65914"/>
              <a:gd name="adj2" fmla="val -37951"/>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72000" rIns="0" bIns="0" numCol="1" rtlCol="0" anchor="ctr" anchorCtr="0" compatLnSpc="1">
            <a:prstTxWarp prst="textNoShape">
              <a:avLst/>
            </a:prstTxWarp>
            <a:normAutofit lnSpcReduction="10000"/>
          </a:bodyPr>
          <a:lstStyle/>
          <a:p>
            <a:pPr marL="0" lvl="2"/>
            <a:r>
              <a:rPr lang="ja-JP" altLang="en-US" sz="1600">
                <a:latin typeface="メイリオ" panose="020B0604030504040204" pitchFamily="50" charset="-128"/>
                <a:ea typeface="メイリオ" panose="020B0604030504040204" pitchFamily="50" charset="-128"/>
              </a:rPr>
              <a:t>グループ・タイトル例</a:t>
            </a:r>
            <a:endParaRPr lang="en-US" altLang="ja-JP" sz="1600">
              <a:latin typeface="メイリオ" panose="020B0604030504040204" pitchFamily="50" charset="-128"/>
              <a:ea typeface="メイリオ" panose="020B0604030504040204" pitchFamily="50" charset="-128"/>
            </a:endParaRPr>
          </a:p>
          <a:p>
            <a:pPr marL="271463" lvl="2" indent="-184150">
              <a:buFont typeface="Arial" panose="020B0604020202020204" pitchFamily="34" charset="0"/>
              <a:buChar char="•"/>
            </a:pPr>
            <a:r>
              <a:rPr lang="ja-JP" altLang="en-US" sz="1600">
                <a:latin typeface="メイリオ" panose="020B0604030504040204" pitchFamily="50" charset="-128"/>
                <a:ea typeface="メイリオ" panose="020B0604030504040204" pitchFamily="50" charset="-128"/>
              </a:rPr>
              <a:t>品質試験の</a:t>
            </a:r>
            <a:r>
              <a:rPr lang="en-US" altLang="ja-JP" sz="1600">
                <a:latin typeface="メイリオ" panose="020B0604030504040204" pitchFamily="50" charset="-128"/>
                <a:ea typeface="メイリオ" panose="020B0604030504040204" pitchFamily="50" charset="-128"/>
              </a:rPr>
              <a:t>ID</a:t>
            </a:r>
          </a:p>
          <a:p>
            <a:pPr marL="271463" lvl="2" indent="-184150">
              <a:buFont typeface="Arial" panose="020B0604020202020204" pitchFamily="34" charset="0"/>
              <a:buChar char="•"/>
            </a:pPr>
            <a:r>
              <a:rPr lang="ja-JP" altLang="en-US" sz="1600">
                <a:latin typeface="メイリオ" panose="020B0604030504040204" pitchFamily="50" charset="-128"/>
                <a:ea typeface="メイリオ" panose="020B0604030504040204" pitchFamily="50" charset="-128"/>
              </a:rPr>
              <a:t>試験デザイン，など</a:t>
            </a:r>
            <a:endParaRPr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8173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1268413"/>
            <a:ext cx="10972800" cy="2160587"/>
          </a:xfrm>
        </p:spPr>
        <p:txBody>
          <a:bodyPr/>
          <a:lstStyle/>
          <a:p>
            <a:pPr marL="228600" indent="-228600" eaLnBrk="1" fontAlgn="auto" hangingPunct="1">
              <a:lnSpc>
                <a:spcPct val="120000"/>
              </a:lnSpc>
              <a:spcBef>
                <a:spcPts val="1000"/>
              </a:spcBef>
              <a:spcAft>
                <a:spcPts val="500"/>
              </a:spcAft>
              <a:buFont typeface="Arial" panose="020B0604020202020204" pitchFamily="34" charset="0"/>
              <a:buChar char="•"/>
              <a:defRPr/>
            </a:pPr>
            <a:r>
              <a:rPr lang="ja-JP" altLang="en-US" sz="2000" b="0" kern="1200" dirty="0">
                <a:solidFill>
                  <a:sysClr val="windowText" lastClr="000000"/>
                </a:solidFill>
                <a:latin typeface="メイリオ" panose="020B0604030504040204" pitchFamily="50" charset="-128"/>
                <a:ea typeface="メイリオ" panose="020B0604030504040204" pitchFamily="50" charset="-128"/>
              </a:rPr>
              <a:t>本資材の想定利用者は，</a:t>
            </a:r>
            <a:r>
              <a:rPr lang="en-US" altLang="ja-JP" sz="2000" b="0" kern="1200" dirty="0">
                <a:solidFill>
                  <a:sysClr val="windowText" lastClr="000000"/>
                </a:solidFill>
                <a:latin typeface="メイリオ" panose="020B0604030504040204" pitchFamily="50" charset="-128"/>
                <a:ea typeface="メイリオ" panose="020B0604030504040204" pitchFamily="50" charset="-128"/>
              </a:rPr>
              <a:t>eCTD v4.0</a:t>
            </a:r>
            <a:r>
              <a:rPr lang="ja-JP" altLang="en-US" sz="2000" b="0" kern="1200" dirty="0">
                <a:solidFill>
                  <a:sysClr val="windowText" lastClr="000000"/>
                </a:solidFill>
                <a:latin typeface="メイリオ" panose="020B0604030504040204" pitchFamily="50" charset="-128"/>
                <a:ea typeface="メイリオ" panose="020B0604030504040204" pitchFamily="50" charset="-128"/>
              </a:rPr>
              <a:t>での</a:t>
            </a:r>
            <a:r>
              <a:rPr lang="en-US" altLang="ja-JP" sz="2000" b="0" kern="1200" dirty="0">
                <a:solidFill>
                  <a:sysClr val="windowText" lastClr="000000"/>
                </a:solidFill>
                <a:latin typeface="メイリオ" panose="020B0604030504040204" pitchFamily="50" charset="-128"/>
                <a:ea typeface="メイリオ" panose="020B0604030504040204" pitchFamily="50" charset="-128"/>
              </a:rPr>
              <a:t>eCTD</a:t>
            </a:r>
            <a:r>
              <a:rPr lang="ja-JP" altLang="en-US" sz="2000" b="0" kern="1200" dirty="0">
                <a:solidFill>
                  <a:sysClr val="windowText" lastClr="000000"/>
                </a:solidFill>
                <a:latin typeface="メイリオ" panose="020B0604030504040204" pitchFamily="50" charset="-128"/>
                <a:ea typeface="メイリオ" panose="020B0604030504040204" pitchFamily="50" charset="-128"/>
              </a:rPr>
              <a:t>編纂の実務担当者や推進担当者としています</a:t>
            </a:r>
          </a:p>
          <a:p>
            <a:pPr marL="228600" indent="-228600" eaLnBrk="1" fontAlgn="auto" hangingPunct="1">
              <a:lnSpc>
                <a:spcPct val="120000"/>
              </a:lnSpc>
              <a:spcBef>
                <a:spcPts val="1000"/>
              </a:spcBef>
              <a:spcAft>
                <a:spcPts val="500"/>
              </a:spcAft>
              <a:buFont typeface="Arial" panose="020B0604020202020204" pitchFamily="34" charset="0"/>
              <a:buChar char="•"/>
              <a:defRPr/>
            </a:pPr>
            <a:r>
              <a:rPr lang="ja-JP" altLang="en-US" sz="2000" b="0" kern="1200" dirty="0">
                <a:solidFill>
                  <a:sysClr val="windowText" lastClr="000000"/>
                </a:solidFill>
                <a:latin typeface="メイリオ" panose="020B0604030504040204" pitchFamily="50" charset="-128"/>
                <a:ea typeface="メイリオ" panose="020B0604030504040204" pitchFamily="50" charset="-128"/>
              </a:rPr>
              <a:t>本資材のパワーポイントファイルは，各社の事情に合わせて取捨選択し，また必要に応じて適宜変更してお使いいただけます</a:t>
            </a:r>
          </a:p>
          <a:p>
            <a:pPr marL="228600" indent="-228600" eaLnBrk="1" fontAlgn="auto" hangingPunct="1">
              <a:lnSpc>
                <a:spcPct val="120000"/>
              </a:lnSpc>
              <a:spcBef>
                <a:spcPts val="1000"/>
              </a:spcBef>
              <a:spcAft>
                <a:spcPts val="500"/>
              </a:spcAft>
              <a:buFont typeface="Arial" panose="020B0604020202020204" pitchFamily="34" charset="0"/>
              <a:buChar char="•"/>
              <a:defRPr/>
            </a:pPr>
            <a:r>
              <a:rPr lang="ja-JP" altLang="en-US" sz="2000" b="0" kern="1200" dirty="0">
                <a:solidFill>
                  <a:sysClr val="windowText" lastClr="000000"/>
                </a:solidFill>
                <a:latin typeface="メイリオ" panose="020B0604030504040204" pitchFamily="50" charset="-128"/>
                <a:ea typeface="メイリオ" panose="020B0604030504040204" pitchFamily="50" charset="-128"/>
              </a:rPr>
              <a:t>内容を理解しやすくするため，一部厳密には正確ではない表現を用いている場合がありますのでご了承ください</a:t>
            </a:r>
          </a:p>
          <a:p>
            <a:pPr marL="228600" indent="-228600" eaLnBrk="1" fontAlgn="auto" hangingPunct="1">
              <a:lnSpc>
                <a:spcPct val="120000"/>
              </a:lnSpc>
              <a:spcBef>
                <a:spcPts val="1000"/>
              </a:spcBef>
              <a:spcAft>
                <a:spcPts val="500"/>
              </a:spcAft>
              <a:buFont typeface="Arial" panose="020B0604020202020204" pitchFamily="34" charset="0"/>
              <a:buChar char="•"/>
              <a:defRPr/>
            </a:pPr>
            <a:r>
              <a:rPr lang="ja-JP" altLang="en-US" sz="2000" b="0" kern="1200" dirty="0">
                <a:solidFill>
                  <a:sysClr val="windowText" lastClr="000000"/>
                </a:solidFill>
                <a:latin typeface="メイリオ" panose="020B0604030504040204" pitchFamily="50" charset="-128"/>
                <a:ea typeface="メイリオ" panose="020B0604030504040204" pitchFamily="50" charset="-128"/>
              </a:rPr>
              <a:t>免責事項をご確認の上，ご利用ください</a:t>
            </a:r>
          </a:p>
        </p:txBody>
      </p:sp>
      <p:sp>
        <p:nvSpPr>
          <p:cNvPr id="4" name="スライド番号プレースホルダー 3"/>
          <p:cNvSpPr>
            <a:spLocks noGrp="1"/>
          </p:cNvSpPr>
          <p:nvPr>
            <p:ph type="sldNum" sz="quarter" idx="10"/>
          </p:nvPr>
        </p:nvSpPr>
        <p:spPr/>
        <p:txBody>
          <a:bodyPr/>
          <a:lstStyle/>
          <a:p>
            <a:pPr>
              <a:defRPr/>
            </a:pPr>
            <a:fld id="{0F70095C-F9B4-4C04-ABE4-849D581B05DE}" type="slidenum">
              <a:rPr lang="en-US" altLang="ja-JP" smtClean="0"/>
              <a:pPr>
                <a:defRPr/>
              </a:pPr>
              <a:t>3</a:t>
            </a:fld>
            <a:endParaRPr lang="en-US" altLang="ja-JP"/>
          </a:p>
        </p:txBody>
      </p:sp>
      <p:sp>
        <p:nvSpPr>
          <p:cNvPr id="6" name="タイトル 1"/>
          <p:cNvSpPr>
            <a:spLocks noGrp="1"/>
          </p:cNvSpPr>
          <p:nvPr>
            <p:ph type="title"/>
          </p:nvPr>
        </p:nvSpPr>
        <p:spPr>
          <a:xfrm>
            <a:off x="609600" y="188913"/>
            <a:ext cx="10972800" cy="792162"/>
          </a:xfrm>
        </p:spPr>
        <p:txBody>
          <a:bodyPr/>
          <a:lstStyle/>
          <a:p>
            <a:r>
              <a:rPr lang="ja-JP" altLang="en-US" dirty="0">
                <a:solidFill>
                  <a:schemeClr val="tx1"/>
                </a:solidFill>
                <a:latin typeface="メイリオ" panose="020B0604030504040204" pitchFamily="50" charset="-128"/>
                <a:ea typeface="メイリオ" panose="020B0604030504040204" pitchFamily="50" charset="-128"/>
              </a:rPr>
              <a:t>本資材の利用にあたって</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FD7A0BA9-A1D9-5CEC-7BAC-4AB56168F7EC}"/>
              </a:ext>
            </a:extLst>
          </p:cNvPr>
          <p:cNvSpPr txBox="1">
            <a:spLocks/>
          </p:cNvSpPr>
          <p:nvPr/>
        </p:nvSpPr>
        <p:spPr bwMode="auto">
          <a:xfrm>
            <a:off x="662684" y="4211655"/>
            <a:ext cx="10972800" cy="792162"/>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a:lstStyle>
          <a:p>
            <a:r>
              <a:rPr lang="ja-JP" altLang="en-US" kern="0"/>
              <a:t>免責事項</a:t>
            </a:r>
          </a:p>
        </p:txBody>
      </p:sp>
      <p:grpSp>
        <p:nvGrpSpPr>
          <p:cNvPr id="10" name="グループ化 9">
            <a:extLst>
              <a:ext uri="{FF2B5EF4-FFF2-40B4-BE49-F238E27FC236}">
                <a16:creationId xmlns:a16="http://schemas.microsoft.com/office/drawing/2014/main" id="{E4ECDEB1-67F9-A264-8DBA-190DB9E495D4}"/>
              </a:ext>
            </a:extLst>
          </p:cNvPr>
          <p:cNvGrpSpPr/>
          <p:nvPr/>
        </p:nvGrpSpPr>
        <p:grpSpPr>
          <a:xfrm>
            <a:off x="337275" y="4211655"/>
            <a:ext cx="10179051" cy="867395"/>
            <a:chOff x="334434" y="3212976"/>
            <a:chExt cx="10179051" cy="867395"/>
          </a:xfrm>
        </p:grpSpPr>
        <p:sp>
          <p:nvSpPr>
            <p:cNvPr id="11" name="Line 5">
              <a:extLst>
                <a:ext uri="{FF2B5EF4-FFF2-40B4-BE49-F238E27FC236}">
                  <a16:creationId xmlns:a16="http://schemas.microsoft.com/office/drawing/2014/main" id="{1672C00F-C856-5494-18F8-D84B04A2BB2E}"/>
                </a:ext>
              </a:extLst>
            </p:cNvPr>
            <p:cNvSpPr>
              <a:spLocks noChangeShapeType="1"/>
            </p:cNvSpPr>
            <p:nvPr/>
          </p:nvSpPr>
          <p:spPr bwMode="auto">
            <a:xfrm flipH="1">
              <a:off x="334434" y="4007346"/>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12" name="Rectangle 6">
              <a:extLst>
                <a:ext uri="{FF2B5EF4-FFF2-40B4-BE49-F238E27FC236}">
                  <a16:creationId xmlns:a16="http://schemas.microsoft.com/office/drawing/2014/main" id="{9B94DAC9-DD3B-8CAA-FB9B-7D78EAF612CE}"/>
                </a:ext>
              </a:extLst>
            </p:cNvPr>
            <p:cNvSpPr>
              <a:spLocks noChangeArrowheads="1"/>
            </p:cNvSpPr>
            <p:nvPr/>
          </p:nvSpPr>
          <p:spPr bwMode="auto">
            <a:xfrm>
              <a:off x="334434" y="3212976"/>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13" name="Line 7">
              <a:extLst>
                <a:ext uri="{FF2B5EF4-FFF2-40B4-BE49-F238E27FC236}">
                  <a16:creationId xmlns:a16="http://schemas.microsoft.com/office/drawing/2014/main" id="{8A3196A9-374A-DEC9-D284-E31F01AFC401}"/>
                </a:ext>
              </a:extLst>
            </p:cNvPr>
            <p:cNvSpPr>
              <a:spLocks noChangeShapeType="1"/>
            </p:cNvSpPr>
            <p:nvPr/>
          </p:nvSpPr>
          <p:spPr bwMode="auto">
            <a:xfrm flipH="1">
              <a:off x="431801" y="4080371"/>
              <a:ext cx="10081684" cy="0"/>
            </a:xfrm>
            <a:prstGeom prst="line">
              <a:avLst/>
            </a:prstGeom>
            <a:noFill/>
            <a:ln w="76200">
              <a:solidFill>
                <a:srgbClr val="CCECFF"/>
              </a:solidFill>
              <a:round/>
              <a:headEnd/>
              <a:tailEnd/>
            </a:ln>
            <a:effectLst/>
          </p:spPr>
          <p:txBody>
            <a:bodyPr/>
            <a:lstStyle/>
            <a:p>
              <a:pPr>
                <a:defRPr/>
              </a:pPr>
              <a:endParaRPr lang="ja-JP" altLang="en-US"/>
            </a:p>
          </p:txBody>
        </p:sp>
      </p:grpSp>
      <p:sp>
        <p:nvSpPr>
          <p:cNvPr id="14" name="コンテンツ プレースホルダー 3">
            <a:extLst>
              <a:ext uri="{FF2B5EF4-FFF2-40B4-BE49-F238E27FC236}">
                <a16:creationId xmlns:a16="http://schemas.microsoft.com/office/drawing/2014/main" id="{4B546836-FEB6-DAD0-C583-9FFFF7F9E8E7}"/>
              </a:ext>
            </a:extLst>
          </p:cNvPr>
          <p:cNvSpPr txBox="1">
            <a:spLocks/>
          </p:cNvSpPr>
          <p:nvPr/>
        </p:nvSpPr>
        <p:spPr>
          <a:xfrm>
            <a:off x="600054" y="5215179"/>
            <a:ext cx="10470318" cy="14377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50000"/>
              </a:lnSpc>
              <a:spcAft>
                <a:spcPts val="500"/>
              </a:spcAft>
              <a:buNone/>
              <a:defRPr/>
            </a:pPr>
            <a:r>
              <a:rPr lang="ja-JP" altLang="en-US" sz="2000" dirty="0">
                <a:solidFill>
                  <a:sysClr val="windowText" lastClr="000000"/>
                </a:solidFill>
                <a:latin typeface="メイリオ" panose="020B0604030504040204" pitchFamily="50" charset="-128"/>
                <a:ea typeface="メイリオ" panose="020B0604030504040204" pitchFamily="50" charset="-128"/>
              </a:rPr>
              <a:t>本資材の記載内容は，作成時点の情報に基づき記載していています。 将来の動向により，状況が変わることにご留意下さい。本資材の利用により生じた損害について，製薬協は一切責任を負いません</a:t>
            </a:r>
          </a:p>
          <a:p>
            <a:pPr marL="0" marR="0" lvl="0" indent="0" algn="l" defTabSz="914400" rtl="0" eaLnBrk="1" fontAlgn="auto" latinLnBrk="0" hangingPunct="1">
              <a:lnSpc>
                <a:spcPct val="150000"/>
              </a:lnSpc>
              <a:spcBef>
                <a:spcPts val="1000"/>
              </a:spcBef>
              <a:spcAft>
                <a:spcPts val="500"/>
              </a:spcAft>
              <a:buClrTx/>
              <a:buSzTx/>
              <a:buNone/>
              <a:tabLst/>
              <a:defRPr/>
            </a:pPr>
            <a:endPar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15179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E6C61BC-0F05-1747-8D55-BDD5AB3DAB42}"/>
              </a:ext>
            </a:extLst>
          </p:cNvPr>
          <p:cNvSpPr txBox="1"/>
          <p:nvPr/>
        </p:nvSpPr>
        <p:spPr>
          <a:xfrm>
            <a:off x="4451547" y="4701314"/>
            <a:ext cx="2000053" cy="1727396"/>
          </a:xfrm>
          <a:prstGeom prst="rect">
            <a:avLst/>
          </a:prstGeom>
          <a:noFill/>
        </p:spPr>
        <p:txBody>
          <a:bodyPr wrap="square" rtlCol="0">
            <a:spAutoFit/>
          </a:bodyPr>
          <a:lstStyle/>
          <a:p>
            <a:pPr algn="ctr">
              <a:lnSpc>
                <a:spcPct val="150000"/>
              </a:lnSpc>
            </a:pPr>
            <a:r>
              <a:rPr kumimoji="1" lang="en-US" altLang="ja-JP" sz="1600" u="sng">
                <a:solidFill>
                  <a:srgbClr val="FF0000"/>
                </a:solidFill>
                <a:latin typeface="メイリオ" panose="020B0604030504040204" pitchFamily="50" charset="-128"/>
                <a:ea typeface="メイリオ" panose="020B0604030504040204" pitchFamily="50" charset="-128"/>
              </a:rPr>
              <a:t>Priority Number</a:t>
            </a:r>
            <a:endParaRPr lang="en-US" altLang="ja-JP" sz="1600" u="sng">
              <a:solidFill>
                <a:srgbClr val="FF0000"/>
              </a:solidFill>
              <a:latin typeface="メイリオ" panose="020B0604030504040204" pitchFamily="50" charset="-128"/>
              <a:ea typeface="メイリオ" panose="020B0604030504040204" pitchFamily="50" charset="-128"/>
            </a:endParaRPr>
          </a:p>
          <a:p>
            <a:pPr algn="ctr">
              <a:lnSpc>
                <a:spcPct val="150000"/>
              </a:lnSpc>
            </a:pPr>
            <a:r>
              <a:rPr kumimoji="1" lang="en-US" altLang="ja-JP" sz="1400" u="sng">
                <a:solidFill>
                  <a:srgbClr val="FF0000"/>
                </a:solidFill>
                <a:latin typeface="メイリオ" panose="020B0604030504040204" pitchFamily="50" charset="-128"/>
                <a:ea typeface="メイリオ" panose="020B0604030504040204" pitchFamily="50" charset="-128"/>
              </a:rPr>
              <a:t>1000</a:t>
            </a:r>
          </a:p>
          <a:p>
            <a:pPr algn="ctr">
              <a:lnSpc>
                <a:spcPct val="150000"/>
              </a:lnSpc>
            </a:pPr>
            <a:r>
              <a:rPr lang="en-US" altLang="ja-JP" sz="1400" u="sng">
                <a:solidFill>
                  <a:srgbClr val="FF0000"/>
                </a:solidFill>
                <a:latin typeface="メイリオ" panose="020B0604030504040204" pitchFamily="50" charset="-128"/>
                <a:ea typeface="メイリオ" panose="020B0604030504040204" pitchFamily="50" charset="-128"/>
              </a:rPr>
              <a:t>2000</a:t>
            </a:r>
          </a:p>
          <a:p>
            <a:pPr algn="ctr">
              <a:lnSpc>
                <a:spcPct val="150000"/>
              </a:lnSpc>
            </a:pPr>
            <a:r>
              <a:rPr lang="en-US" altLang="ja-JP" sz="1400" u="sng">
                <a:solidFill>
                  <a:srgbClr val="FF0000"/>
                </a:solidFill>
                <a:latin typeface="メイリオ" panose="020B0604030504040204" pitchFamily="50" charset="-128"/>
                <a:ea typeface="メイリオ" panose="020B0604030504040204" pitchFamily="50" charset="-128"/>
              </a:rPr>
              <a:t>3000</a:t>
            </a:r>
          </a:p>
          <a:p>
            <a:pPr algn="ctr">
              <a:lnSpc>
                <a:spcPct val="150000"/>
              </a:lnSpc>
            </a:pPr>
            <a:r>
              <a:rPr lang="en-US" altLang="ja-JP" sz="1400" u="sng">
                <a:solidFill>
                  <a:srgbClr val="FF0000"/>
                </a:solidFill>
                <a:latin typeface="メイリオ" panose="020B0604030504040204" pitchFamily="50" charset="-128"/>
                <a:ea typeface="メイリオ" panose="020B0604030504040204" pitchFamily="50" charset="-128"/>
              </a:rPr>
              <a:t>4000</a:t>
            </a:r>
            <a:endParaRPr lang="en-US" altLang="ja-JP" sz="1600" u="sng">
              <a:solidFill>
                <a:srgbClr val="FF0000"/>
              </a:solidFill>
              <a:latin typeface="メイリオ" panose="020B0604030504040204" pitchFamily="50" charset="-128"/>
              <a:ea typeface="メイリオ" panose="020B0604030504040204" pitchFamily="50" charset="-128"/>
            </a:endParaRPr>
          </a:p>
        </p:txBody>
      </p:sp>
      <p:pic>
        <p:nvPicPr>
          <p:cNvPr id="6" name="図 5" descr="テキスト&#10;&#10;自動的に生成された説明">
            <a:extLst>
              <a:ext uri="{FF2B5EF4-FFF2-40B4-BE49-F238E27FC236}">
                <a16:creationId xmlns:a16="http://schemas.microsoft.com/office/drawing/2014/main" id="{6642FE3B-B29E-FF1A-49BF-A6B6FF27DD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1411"/>
          <a:stretch/>
        </p:blipFill>
        <p:spPr>
          <a:xfrm>
            <a:off x="2212495" y="4781297"/>
            <a:ext cx="2340652" cy="1648684"/>
          </a:xfrm>
          <a:prstGeom prst="rect">
            <a:avLst/>
          </a:prstGeom>
          <a:ln>
            <a:solidFill>
              <a:schemeClr val="bg2"/>
            </a:solidFill>
          </a:ln>
        </p:spPr>
      </p:pic>
      <p:sp>
        <p:nvSpPr>
          <p:cNvPr id="2" name="タイトル 1">
            <a:extLst>
              <a:ext uri="{FF2B5EF4-FFF2-40B4-BE49-F238E27FC236}">
                <a16:creationId xmlns:a16="http://schemas.microsoft.com/office/drawing/2014/main" id="{8F1A62CE-D845-4785-B6EF-6542233E04A2}"/>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2.5  </a:t>
            </a:r>
            <a:r>
              <a:rPr lang="en-US" altLang="ja-JP">
                <a:latin typeface="Meiryo"/>
                <a:ea typeface="Meiryo"/>
              </a:rPr>
              <a:t>Priority Number</a:t>
            </a:r>
            <a:endParaRPr lang="en-US" altLang="ja-JP">
              <a:latin typeface="メイリオ"/>
              <a:ea typeface="メイリオ"/>
            </a:endParaRPr>
          </a:p>
        </p:txBody>
      </p:sp>
      <p:sp>
        <p:nvSpPr>
          <p:cNvPr id="3" name="Content Placeholder 2">
            <a:extLst>
              <a:ext uri="{FF2B5EF4-FFF2-40B4-BE49-F238E27FC236}">
                <a16:creationId xmlns:a16="http://schemas.microsoft.com/office/drawing/2014/main" id="{4376C770-C5D4-A2E9-03A7-0BF4E3735730}"/>
              </a:ext>
            </a:extLst>
          </p:cNvPr>
          <p:cNvSpPr>
            <a:spLocks noGrp="1"/>
          </p:cNvSpPr>
          <p:nvPr>
            <p:ph idx="1"/>
          </p:nvPr>
        </p:nvSpPr>
        <p:spPr>
          <a:xfrm>
            <a:off x="609600" y="1268412"/>
            <a:ext cx="11071860" cy="3279585"/>
          </a:xfrm>
        </p:spPr>
        <p:txBody>
          <a:bodyPr/>
          <a:lstStyle/>
          <a:p>
            <a:pPr marL="0" indent="0">
              <a:buNone/>
            </a:pPr>
            <a:r>
              <a:rPr lang="ja-JP" altLang="en-US" sz="2400" b="0">
                <a:latin typeface="メイリオ" panose="020B0604030504040204" pitchFamily="50" charset="-128"/>
                <a:ea typeface="メイリオ" panose="020B0604030504040204" pitchFamily="50" charset="-128"/>
              </a:rPr>
              <a:t>同じコンテキスト・グループに属する</a:t>
            </a:r>
            <a:r>
              <a:rPr lang="en-US" altLang="ja-JP" sz="2400" b="0">
                <a:latin typeface="Meiryo"/>
                <a:ea typeface="Meiryo"/>
              </a:rPr>
              <a:t>Context of Use </a:t>
            </a:r>
            <a:r>
              <a:rPr lang="ja-JP" altLang="en-US" sz="2400" b="0">
                <a:latin typeface="Meiryo"/>
                <a:ea typeface="Meiryo"/>
              </a:rPr>
              <a:t>の並び順を指定するために</a:t>
            </a:r>
            <a:r>
              <a:rPr lang="en-US" altLang="ja-JP" sz="2400" b="0">
                <a:latin typeface="メイリオ" panose="020B0604030504040204" pitchFamily="50" charset="-128"/>
                <a:ea typeface="メイリオ" panose="020B0604030504040204" pitchFamily="50" charset="-128"/>
              </a:rPr>
              <a:t>Priority Number</a:t>
            </a:r>
            <a:r>
              <a:rPr lang="ja-JP" altLang="en-US" sz="2400" b="0">
                <a:latin typeface="メイリオ" panose="020B0604030504040204" pitchFamily="50" charset="-128"/>
                <a:ea typeface="メイリオ" panose="020B0604030504040204" pitchFamily="50" charset="-128"/>
              </a:rPr>
              <a:t>を使用する</a:t>
            </a:r>
          </a:p>
          <a:p>
            <a:pPr lvl="1"/>
            <a:r>
              <a:rPr lang="ja-JP" altLang="en-US" sz="2000" b="0">
                <a:latin typeface="Meiryo"/>
                <a:ea typeface="Meiryo"/>
              </a:rPr>
              <a:t>各</a:t>
            </a:r>
            <a:r>
              <a:rPr lang="en-US" altLang="ja-JP" sz="2000" b="0" err="1">
                <a:latin typeface="Meiryo"/>
                <a:ea typeface="Meiryo"/>
              </a:rPr>
              <a:t>CoU</a:t>
            </a:r>
            <a:r>
              <a:rPr lang="ja-JP" altLang="en-US" sz="2000" b="0">
                <a:latin typeface="Meiryo"/>
                <a:ea typeface="Meiryo"/>
              </a:rPr>
              <a:t>に対して必ず</a:t>
            </a:r>
            <a:r>
              <a:rPr lang="en-US" altLang="ja-JP" sz="2000" b="0">
                <a:latin typeface="Meiryo"/>
                <a:ea typeface="Meiryo"/>
              </a:rPr>
              <a:t>1</a:t>
            </a:r>
            <a:r>
              <a:rPr lang="ja-JP" altLang="en-US" sz="2000" b="0">
                <a:latin typeface="Meiryo"/>
                <a:ea typeface="Meiryo"/>
              </a:rPr>
              <a:t>つの</a:t>
            </a:r>
            <a:r>
              <a:rPr lang="en-US" altLang="ja-JP" sz="2000" b="0">
                <a:latin typeface="Meiryo"/>
                <a:ea typeface="Meiryo"/>
              </a:rPr>
              <a:t>Priority Number</a:t>
            </a:r>
            <a:r>
              <a:rPr lang="ja-JP" altLang="en-US" sz="2000" b="0">
                <a:latin typeface="Meiryo"/>
                <a:ea typeface="Meiryo"/>
              </a:rPr>
              <a:t>を付与する</a:t>
            </a:r>
          </a:p>
          <a:p>
            <a:pPr lvl="1"/>
            <a:r>
              <a:rPr lang="ja-JP" altLang="en-US" sz="2000" b="0">
                <a:latin typeface="Meiryo"/>
                <a:ea typeface="Meiryo"/>
              </a:rPr>
              <a:t>最大6桁の正の整数（1-999999）で指定</a:t>
            </a:r>
            <a:endParaRPr lang="en-US" altLang="ja-JP" sz="2000" b="0">
              <a:latin typeface="Meiryo"/>
              <a:ea typeface="Meiryo"/>
            </a:endParaRPr>
          </a:p>
          <a:p>
            <a:pPr lvl="1"/>
            <a:r>
              <a:rPr lang="ja-JP" altLang="en-US" sz="2000" b="0">
                <a:latin typeface="Meiryo"/>
                <a:ea typeface="Meiryo"/>
              </a:rPr>
              <a:t>最初の</a:t>
            </a:r>
            <a:r>
              <a:rPr lang="en-US" altLang="ja-JP" sz="2000" b="0">
                <a:latin typeface="Meiryo"/>
                <a:ea typeface="Meiryo"/>
              </a:rPr>
              <a:t>Submission</a:t>
            </a:r>
            <a:r>
              <a:rPr lang="ja-JP" altLang="en-US" sz="2000" b="0">
                <a:latin typeface="Meiryo"/>
                <a:ea typeface="Meiryo"/>
              </a:rPr>
              <a:t>では1000から開始し1000ずつ増加させることを推奨</a:t>
            </a:r>
            <a:endParaRPr lang="en-US" altLang="ja-JP" sz="2000" b="0">
              <a:latin typeface="Meiryo"/>
              <a:ea typeface="Meiryo"/>
            </a:endParaRPr>
          </a:p>
          <a:p>
            <a:pPr marL="1168400" lvl="2" indent="-254000"/>
            <a:r>
              <a:rPr lang="ja-JP" altLang="en-US" sz="1800" b="0">
                <a:latin typeface="Meiryo"/>
                <a:ea typeface="Meiryo"/>
              </a:rPr>
              <a:t>これによりライフサイクル管理時に</a:t>
            </a:r>
            <a:r>
              <a:rPr lang="en-US" altLang="ja-JP" sz="1800" b="0" err="1">
                <a:latin typeface="Meiryo"/>
                <a:ea typeface="Meiryo"/>
              </a:rPr>
              <a:t>CoU</a:t>
            </a:r>
            <a:r>
              <a:rPr lang="ja-JP" altLang="en-US" sz="1800" b="0">
                <a:latin typeface="Meiryo"/>
                <a:ea typeface="Meiryo"/>
              </a:rPr>
              <a:t>を並べ替える</a:t>
            </a:r>
            <a:r>
              <a:rPr lang="en-US" altLang="ja-JP" sz="1800" b="0">
                <a:latin typeface="Meiryo"/>
                <a:ea typeface="Meiryo"/>
              </a:rPr>
              <a:t>/</a:t>
            </a:r>
            <a:r>
              <a:rPr lang="ja-JP" altLang="en-US" sz="1800" b="0">
                <a:latin typeface="Meiryo"/>
                <a:ea typeface="Meiryo"/>
              </a:rPr>
              <a:t>挿入するときに</a:t>
            </a:r>
            <a:r>
              <a:rPr lang="en-US" altLang="ja-JP" sz="1800" b="0">
                <a:latin typeface="Meiryo"/>
                <a:ea typeface="Meiryo"/>
              </a:rPr>
              <a:t>100, 10, 1 </a:t>
            </a:r>
            <a:r>
              <a:rPr lang="ja-JP" altLang="en-US" sz="1800" b="0">
                <a:latin typeface="Meiryo"/>
                <a:ea typeface="Meiryo"/>
              </a:rPr>
              <a:t>の増分単位を使用できる</a:t>
            </a:r>
            <a:endParaRPr lang="en-US" altLang="ja-JP" sz="1800" b="0">
              <a:latin typeface="Meiryo"/>
              <a:ea typeface="Meiryo"/>
            </a:endParaRPr>
          </a:p>
          <a:p>
            <a:pPr lvl="1"/>
            <a:r>
              <a:rPr lang="ja-JP" altLang="en-US" sz="2000" b="0">
                <a:latin typeface="Meiryo"/>
                <a:ea typeface="Meiryo"/>
              </a:rPr>
              <a:t>一般的に，</a:t>
            </a:r>
            <a:r>
              <a:rPr lang="en-US" altLang="ja-JP" sz="2000" b="0">
                <a:latin typeface="Meiryo"/>
                <a:ea typeface="Meiryo"/>
              </a:rPr>
              <a:t>eCTD</a:t>
            </a:r>
            <a:r>
              <a:rPr lang="ja-JP" altLang="en-US" sz="2000" b="0">
                <a:latin typeface="Meiryo"/>
                <a:ea typeface="Meiryo"/>
              </a:rPr>
              <a:t>ビューア等のシステム上で</a:t>
            </a:r>
            <a:r>
              <a:rPr lang="en-US" altLang="ja-JP" sz="2000" b="0">
                <a:latin typeface="Meiryo"/>
                <a:ea typeface="Meiryo"/>
              </a:rPr>
              <a:t>eCTD</a:t>
            </a:r>
            <a:r>
              <a:rPr lang="ja-JP" altLang="en-US" sz="2000" b="0">
                <a:latin typeface="Meiryo"/>
                <a:ea typeface="Meiryo"/>
              </a:rPr>
              <a:t>構造を表示する際には，同じコンテキスト・グループに属する</a:t>
            </a:r>
            <a:r>
              <a:rPr lang="en-US" altLang="ja-JP" sz="2000" b="0" err="1">
                <a:latin typeface="Meiryo"/>
                <a:ea typeface="Meiryo"/>
              </a:rPr>
              <a:t>CoU</a:t>
            </a:r>
            <a:r>
              <a:rPr lang="ja-JP" altLang="en-US" sz="2000" b="0">
                <a:latin typeface="Meiryo"/>
                <a:ea typeface="Meiryo"/>
              </a:rPr>
              <a:t>を，</a:t>
            </a:r>
            <a:r>
              <a:rPr lang="en-US" altLang="ja-JP" sz="2000" b="0">
                <a:latin typeface="Meiryo"/>
                <a:ea typeface="Meiryo"/>
              </a:rPr>
              <a:t>Priority Number</a:t>
            </a:r>
            <a:r>
              <a:rPr lang="ja-JP" altLang="en-US" sz="2000" b="0">
                <a:latin typeface="Meiryo"/>
                <a:ea typeface="Meiryo"/>
              </a:rPr>
              <a:t>の順番に従って並ぶように表示できる</a:t>
            </a:r>
          </a:p>
          <a:p>
            <a:pPr lvl="1"/>
            <a:endParaRPr lang="ja-JP" altLang="en-US" sz="2000" b="0">
              <a:latin typeface="Meiryo"/>
              <a:ea typeface="Meiryo"/>
            </a:endParaRPr>
          </a:p>
        </p:txBody>
      </p:sp>
      <p:sp>
        <p:nvSpPr>
          <p:cNvPr id="8" name="スライド番号プレースホルダー 3">
            <a:extLst>
              <a:ext uri="{FF2B5EF4-FFF2-40B4-BE49-F238E27FC236}">
                <a16:creationId xmlns:a16="http://schemas.microsoft.com/office/drawing/2014/main" id="{093F51B3-EB01-ADFD-77B5-2A6142CA9A38}"/>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 name="矢印: 下 14">
            <a:extLst>
              <a:ext uri="{FF2B5EF4-FFF2-40B4-BE49-F238E27FC236}">
                <a16:creationId xmlns:a16="http://schemas.microsoft.com/office/drawing/2014/main" id="{51F04C89-BE8A-38C7-BB03-A1795AAEAE25}"/>
              </a:ext>
            </a:extLst>
          </p:cNvPr>
          <p:cNvSpPr/>
          <p:nvPr/>
        </p:nvSpPr>
        <p:spPr bwMode="auto">
          <a:xfrm>
            <a:off x="4706783" y="5231876"/>
            <a:ext cx="261144" cy="1105424"/>
          </a:xfrm>
          <a:prstGeom prst="downArrow">
            <a:avLst/>
          </a:prstGeom>
          <a:solidFill>
            <a:srgbClr val="FF0066"/>
          </a:solidFill>
          <a:ln w="38100" cap="flat" cmpd="sng" algn="ctr">
            <a:solidFill>
              <a:srgbClr val="FF006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9" name="吹き出し: 角を丸めた四角形 8">
            <a:extLst>
              <a:ext uri="{FF2B5EF4-FFF2-40B4-BE49-F238E27FC236}">
                <a16:creationId xmlns:a16="http://schemas.microsoft.com/office/drawing/2014/main" id="{05BF0CA0-54F2-81C1-CC61-6E2F19BEE10F}"/>
              </a:ext>
            </a:extLst>
          </p:cNvPr>
          <p:cNvSpPr/>
          <p:nvPr/>
        </p:nvSpPr>
        <p:spPr bwMode="auto">
          <a:xfrm>
            <a:off x="6710948" y="4936072"/>
            <a:ext cx="4613543" cy="1247912"/>
          </a:xfrm>
          <a:prstGeom prst="wedgeRoundRectCallout">
            <a:avLst>
              <a:gd name="adj1" fmla="val -62448"/>
              <a:gd name="adj2" fmla="val -28301"/>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rPr>
              <a:t>ICH Context of Use</a:t>
            </a:r>
            <a:r>
              <a:rPr kumimoji="1" lang="ja-JP" altLang="en-US" sz="18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rPr>
              <a:t>の</a:t>
            </a:r>
            <a:r>
              <a:rPr lang="en-US" altLang="ja-JP">
                <a:solidFill>
                  <a:schemeClr val="tx1"/>
                </a:solidFill>
                <a:latin typeface="メイリオ" panose="020B0604030504040204" pitchFamily="50" charset="-128"/>
                <a:ea typeface="メイリオ" panose="020B0604030504040204" pitchFamily="50" charset="-128"/>
              </a:rPr>
              <a:t>code</a:t>
            </a:r>
            <a:r>
              <a:rPr kumimoji="1" lang="en-US" altLang="ja-JP" sz="18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ich_</a:t>
            </a:r>
            <a:r>
              <a:rPr lang="en-US" altLang="ja-JP">
                <a:solidFill>
                  <a:srgbClr val="000000"/>
                </a:solidFill>
                <a:latin typeface="メイリオ" panose="020B0604030504040204" pitchFamily="50" charset="-128"/>
                <a:ea typeface="メイリオ" panose="020B0604030504040204" pitchFamily="50" charset="-128"/>
              </a:rPr>
              <a:t>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のコンテキスト・グループ</a:t>
            </a:r>
            <a:endParaRPr kumimoji="1" lang="en-US" altLang="ja-JP" sz="18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E6774770-8E7B-4ABA-3B96-03B9CDB477C5}"/>
              </a:ext>
            </a:extLst>
          </p:cNvPr>
          <p:cNvSpPr txBox="1"/>
          <p:nvPr/>
        </p:nvSpPr>
        <p:spPr>
          <a:xfrm>
            <a:off x="2126291" y="6458574"/>
            <a:ext cx="3309310" cy="276999"/>
          </a:xfrm>
          <a:prstGeom prst="rect">
            <a:avLst/>
          </a:prstGeom>
          <a:noFill/>
        </p:spPr>
        <p:txBody>
          <a:bodyPr wrap="square" rtlCol="0">
            <a:spAutoFit/>
          </a:bodyPr>
          <a:lstStyle/>
          <a:p>
            <a:r>
              <a:rPr lang="ja-JP" altLang="en-US" sz="1200">
                <a:solidFill>
                  <a:srgbClr val="7D7D7D"/>
                </a:solidFill>
                <a:latin typeface="メイリオ" panose="020B0604030504040204" pitchFamily="50" charset="-128"/>
                <a:ea typeface="メイリオ" panose="020B0604030504040204" pitchFamily="50" charset="-128"/>
              </a:rPr>
              <a:t>公開用 </a:t>
            </a:r>
            <a:r>
              <a:rPr lang="en-US" altLang="ja-JP" sz="1200">
                <a:solidFill>
                  <a:srgbClr val="7D7D7D"/>
                </a:solidFill>
                <a:latin typeface="メイリオ" panose="020B0604030504040204" pitchFamily="50" charset="-128"/>
                <a:ea typeface="メイリオ" panose="020B0604030504040204" pitchFamily="50" charset="-128"/>
              </a:rPr>
              <a:t>eCTD v4</a:t>
            </a:r>
            <a:r>
              <a:rPr lang="ja-JP" altLang="en-US" sz="1200">
                <a:solidFill>
                  <a:srgbClr val="7D7D7D"/>
                </a:solidFill>
                <a:latin typeface="メイリオ" panose="020B0604030504040204" pitchFamily="50" charset="-128"/>
                <a:ea typeface="メイリオ" panose="020B0604030504040204" pitchFamily="50" charset="-128"/>
              </a:rPr>
              <a:t>オフラインビューアより</a:t>
            </a:r>
            <a:endParaRPr lang="ja-JP" altLang="ja-JP" sz="1200">
              <a:solidFill>
                <a:srgbClr val="7D7D7D"/>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21507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9600" y="118776"/>
            <a:ext cx="10972800" cy="792162"/>
          </a:xfrm>
        </p:spPr>
        <p:txBody>
          <a:bodyPr/>
          <a:lstStyle/>
          <a:p>
            <a:r>
              <a:rPr lang="en-US" altLang="ja-JP">
                <a:solidFill>
                  <a:srgbClr val="000000"/>
                </a:solidFill>
                <a:latin typeface="メイリオ" panose="020B0604030504040204" pitchFamily="50" charset="-128"/>
                <a:ea typeface="メイリオ" panose="020B0604030504040204" pitchFamily="50" charset="-128"/>
              </a:rPr>
              <a:t>2</a:t>
            </a:r>
            <a:r>
              <a:rPr kumimoji="1" lang="en-US" altLang="ja-JP"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rPr>
              <a:t>.</a:t>
            </a:r>
            <a:r>
              <a:rPr lang="en-US" altLang="ja-JP">
                <a:solidFill>
                  <a:srgbClr val="000000"/>
                </a:solidFill>
                <a:latin typeface="メイリオ" panose="020B0604030504040204" pitchFamily="50" charset="-128"/>
                <a:ea typeface="メイリオ" panose="020B0604030504040204" pitchFamily="50" charset="-128"/>
              </a:rPr>
              <a:t>6</a:t>
            </a:r>
            <a:r>
              <a:rPr kumimoji="1" lang="en-US" altLang="ja-JP"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rPr>
              <a:t> </a:t>
            </a:r>
            <a:r>
              <a:rPr kumimoji="1" lang="en-US" altLang="ja-JP">
                <a:latin typeface="メイリオ" panose="020B0604030504040204" pitchFamily="50" charset="-128"/>
                <a:ea typeface="メイリオ" panose="020B0604030504040204" pitchFamily="50" charset="-128"/>
              </a:rPr>
              <a:t>Controlled Vocabulary</a:t>
            </a:r>
            <a:r>
              <a:rPr kumimoji="1" lang="ja-JP" altLang="en-US">
                <a:latin typeface="メイリオ" panose="020B0604030504040204" pitchFamily="50" charset="-128"/>
                <a:ea typeface="メイリオ" panose="020B0604030504040204" pitchFamily="50" charset="-128"/>
              </a:rPr>
              <a:t>（</a:t>
            </a:r>
            <a:r>
              <a:rPr kumimoji="1" lang="en-US" altLang="ja-JP">
                <a:latin typeface="メイリオ" panose="020B0604030504040204" pitchFamily="50" charset="-128"/>
                <a:ea typeface="メイリオ" panose="020B0604030504040204" pitchFamily="50" charset="-128"/>
              </a:rPr>
              <a:t>CV</a:t>
            </a:r>
            <a:r>
              <a:rPr kumimoji="1" lang="ja-JP" altLang="en-US">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ea typeface="メイリオ" panose="020B0604030504040204" pitchFamily="50" charset="-128"/>
              </a:rPr>
              <a:t>｜ 用語のコード化</a:t>
            </a:r>
            <a:endParaRPr kumimoji="1" lang="ja-JP" altLang="en-US">
              <a:latin typeface="メイリオ" panose="020B0604030504040204" pitchFamily="50" charset="-128"/>
              <a:ea typeface="メイリオ" panose="020B0604030504040204" pitchFamily="50" charset="-128"/>
            </a:endParaRPr>
          </a:p>
        </p:txBody>
      </p:sp>
      <p:sp>
        <p:nvSpPr>
          <p:cNvPr id="5" name="コンテンツ プレースホルダー 4">
            <a:extLst>
              <a:ext uri="{FF2B5EF4-FFF2-40B4-BE49-F238E27FC236}">
                <a16:creationId xmlns:a16="http://schemas.microsoft.com/office/drawing/2014/main" id="{30D66976-8F03-4BD6-AB89-7DBD1F10027A}"/>
              </a:ext>
            </a:extLst>
          </p:cNvPr>
          <p:cNvSpPr>
            <a:spLocks noGrp="1"/>
          </p:cNvSpPr>
          <p:nvPr>
            <p:ph idx="1"/>
          </p:nvPr>
        </p:nvSpPr>
        <p:spPr>
          <a:xfrm>
            <a:off x="352842" y="1309809"/>
            <a:ext cx="11486316" cy="830997"/>
          </a:xfrm>
          <a:prstGeom prst="rect">
            <a:avLst/>
          </a:prstGeom>
        </p:spPr>
        <p:txBody>
          <a:bodyPr wrap="square">
            <a:spAutoFit/>
          </a:bodyPr>
          <a:lstStyle/>
          <a:p>
            <a:pPr marL="0" indent="0">
              <a:buNone/>
            </a:pPr>
            <a:r>
              <a:rPr lang="en-US" altLang="ja-JP" sz="2400" b="0">
                <a:latin typeface="メイリオ"/>
                <a:ea typeface="メイリオ"/>
              </a:rPr>
              <a:t>eCTD</a:t>
            </a:r>
            <a:r>
              <a:rPr lang="ja-JP" altLang="en-US" sz="2400" b="0">
                <a:latin typeface="メイリオ"/>
                <a:ea typeface="メイリオ"/>
              </a:rPr>
              <a:t> </a:t>
            </a:r>
            <a:r>
              <a:rPr lang="en-US" altLang="ja-JP" sz="2400" b="0">
                <a:latin typeface="メイリオ"/>
                <a:ea typeface="メイリオ"/>
              </a:rPr>
              <a:t>v4.0</a:t>
            </a:r>
            <a:r>
              <a:rPr lang="ja-JP" altLang="en-US" sz="2400" b="0">
                <a:latin typeface="メイリオ"/>
                <a:ea typeface="メイリオ"/>
              </a:rPr>
              <a:t>では，</a:t>
            </a:r>
            <a:r>
              <a:rPr lang="en-US" altLang="ja-JP" sz="2400" b="0">
                <a:latin typeface="メイリオ"/>
                <a:ea typeface="メイリオ"/>
              </a:rPr>
              <a:t>XML</a:t>
            </a:r>
            <a:r>
              <a:rPr lang="ja-JP" altLang="en-US" sz="2400" b="0">
                <a:latin typeface="メイリオ"/>
                <a:ea typeface="メイリオ"/>
              </a:rPr>
              <a:t>メッセージの中には直接用語を書かず，あらゆる用語をコードとして記載する</a:t>
            </a:r>
          </a:p>
        </p:txBody>
      </p:sp>
      <p:sp>
        <p:nvSpPr>
          <p:cNvPr id="12" name="スライド番号プレースホルダー 3">
            <a:extLst>
              <a:ext uri="{FF2B5EF4-FFF2-40B4-BE49-F238E27FC236}">
                <a16:creationId xmlns:a16="http://schemas.microsoft.com/office/drawing/2014/main" id="{454BC375-ECA7-663D-8C01-DCE39D65BD2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Box 12">
            <a:extLst>
              <a:ext uri="{FF2B5EF4-FFF2-40B4-BE49-F238E27FC236}">
                <a16:creationId xmlns:a16="http://schemas.microsoft.com/office/drawing/2014/main" id="{1DA8737B-4B6F-5FA9-463B-64A0EFCB9627}"/>
              </a:ext>
            </a:extLst>
          </p:cNvPr>
          <p:cNvSpPr txBox="1"/>
          <p:nvPr/>
        </p:nvSpPr>
        <p:spPr>
          <a:xfrm>
            <a:off x="7076980" y="2286047"/>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フローチャート: 端子 2">
            <a:extLst>
              <a:ext uri="{FF2B5EF4-FFF2-40B4-BE49-F238E27FC236}">
                <a16:creationId xmlns:a16="http://schemas.microsoft.com/office/drawing/2014/main" id="{5838DC4F-0FC7-DD88-6C4B-EFD391119014}"/>
              </a:ext>
            </a:extLst>
          </p:cNvPr>
          <p:cNvSpPr/>
          <p:nvPr/>
        </p:nvSpPr>
        <p:spPr>
          <a:xfrm>
            <a:off x="507704" y="3617909"/>
            <a:ext cx="3600000" cy="396000"/>
          </a:xfrm>
          <a:prstGeom prst="flowChartTerminator">
            <a:avLst/>
          </a:prstGeom>
          <a:solidFill>
            <a:srgbClr val="00808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eCTD v4.0</a:t>
            </a:r>
            <a:r>
              <a:rPr kumimoji="0" lang="ja-JP" altLang="en-US"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の</a:t>
            </a:r>
            <a:r>
              <a:rPr kumimoji="0" lang="en-US" altLang="ja-JP"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XML</a:t>
            </a:r>
            <a:r>
              <a:rPr kumimoji="0" lang="ja-JP" altLang="en-US"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メッセージ</a:t>
            </a:r>
          </a:p>
        </p:txBody>
      </p:sp>
      <p:sp>
        <p:nvSpPr>
          <p:cNvPr id="4" name="テキスト ボックス 3">
            <a:extLst>
              <a:ext uri="{FF2B5EF4-FFF2-40B4-BE49-F238E27FC236}">
                <a16:creationId xmlns:a16="http://schemas.microsoft.com/office/drawing/2014/main" id="{A2EDFEDD-4D05-7258-DB35-33A6A883A904}"/>
              </a:ext>
            </a:extLst>
          </p:cNvPr>
          <p:cNvSpPr txBox="1"/>
          <p:nvPr/>
        </p:nvSpPr>
        <p:spPr>
          <a:xfrm>
            <a:off x="833484" y="4316785"/>
            <a:ext cx="6984776" cy="1323439"/>
          </a:xfrm>
          <a:prstGeom prst="rect">
            <a:avLst/>
          </a:prstGeom>
          <a:noFill/>
        </p:spPr>
        <p:txBody>
          <a:bodyPr wrap="square" rtlCol="0">
            <a:spAutoFit/>
          </a:bodyPr>
          <a:lstStyle/>
          <a:p>
            <a:r>
              <a:rPr kumimoji="1" lang="en-US" altLang="ja-JP" sz="1600">
                <a:solidFill>
                  <a:srgbClr val="0066FF"/>
                </a:solidFill>
                <a:latin typeface="メイリオ" panose="020B0604030504040204" pitchFamily="50" charset="-128"/>
                <a:ea typeface="メイリオ" panose="020B0604030504040204" pitchFamily="50" charset="-128"/>
              </a:rPr>
              <a:t>&lt;</a:t>
            </a:r>
            <a:r>
              <a:rPr kumimoji="1" lang="en-US" altLang="ja-JP" sz="1600">
                <a:solidFill>
                  <a:srgbClr val="C00000"/>
                </a:solidFill>
                <a:latin typeface="メイリオ" panose="020B0604030504040204" pitchFamily="50" charset="-128"/>
                <a:ea typeface="メイリオ" panose="020B0604030504040204" pitchFamily="50" charset="-128"/>
              </a:rPr>
              <a:t>code</a:t>
            </a:r>
            <a:r>
              <a:rPr kumimoji="1" lang="en-US" altLang="ja-JP" sz="1600">
                <a:solidFill>
                  <a:srgbClr val="0066FF"/>
                </a:solidFill>
                <a:latin typeface="メイリオ" panose="020B0604030504040204" pitchFamily="50" charset="-128"/>
                <a:ea typeface="メイリオ" panose="020B0604030504040204" pitchFamily="50" charset="-128"/>
              </a:rPr>
              <a:t> </a:t>
            </a:r>
            <a:r>
              <a:rPr kumimoji="1" lang="en-US" altLang="ja-JP" sz="1600">
                <a:solidFill>
                  <a:srgbClr val="FF0000"/>
                </a:solidFill>
                <a:latin typeface="メイリオ" panose="020B0604030504040204" pitchFamily="50" charset="-128"/>
                <a:ea typeface="メイリオ" panose="020B0604030504040204" pitchFamily="50" charset="-128"/>
              </a:rPr>
              <a:t>code</a:t>
            </a:r>
            <a:r>
              <a:rPr kumimoji="1" lang="en-US" altLang="ja-JP" sz="1600">
                <a:solidFill>
                  <a:srgbClr val="0066FF"/>
                </a:solidFill>
                <a:latin typeface="メイリオ" panose="020B0604030504040204" pitchFamily="50" charset="-128"/>
                <a:ea typeface="メイリオ" panose="020B0604030504040204" pitchFamily="50" charset="-128"/>
              </a:rPr>
              <a:t>=“</a:t>
            </a:r>
            <a:r>
              <a:rPr kumimoji="1" lang="en-US" altLang="ja-JP" sz="1600">
                <a:solidFill>
                  <a:srgbClr val="000000"/>
                </a:solidFill>
                <a:latin typeface="メイリオ" panose="020B0604030504040204" pitchFamily="50" charset="-128"/>
                <a:ea typeface="メイリオ" panose="020B0604030504040204" pitchFamily="50" charset="-128"/>
              </a:rPr>
              <a:t>ich_3.2.s.1</a:t>
            </a:r>
            <a:r>
              <a:rPr kumimoji="1" lang="en-US" altLang="ja-JP" sz="1600">
                <a:solidFill>
                  <a:srgbClr val="0066FF"/>
                </a:solidFill>
                <a:latin typeface="メイリオ" panose="020B0604030504040204" pitchFamily="50" charset="-128"/>
                <a:ea typeface="メイリオ" panose="020B0604030504040204" pitchFamily="50" charset="-128"/>
              </a:rPr>
              <a:t>” </a:t>
            </a:r>
            <a:r>
              <a:rPr kumimoji="1" lang="en-US" altLang="ja-JP" sz="1600" err="1">
                <a:solidFill>
                  <a:srgbClr val="FF0000"/>
                </a:solidFill>
                <a:latin typeface="メイリオ" panose="020B0604030504040204" pitchFamily="50" charset="-128"/>
                <a:ea typeface="メイリオ" panose="020B0604030504040204" pitchFamily="50" charset="-128"/>
              </a:rPr>
              <a:t>codeSystem</a:t>
            </a:r>
            <a:r>
              <a:rPr kumimoji="1" lang="en-US" altLang="ja-JP" sz="1600">
                <a:solidFill>
                  <a:srgbClr val="0066FF"/>
                </a:solidFill>
                <a:latin typeface="メイリオ" panose="020B0604030504040204" pitchFamily="50" charset="-128"/>
                <a:ea typeface="メイリオ" panose="020B0604030504040204" pitchFamily="50" charset="-128"/>
              </a:rPr>
              <a:t>=“</a:t>
            </a:r>
            <a:r>
              <a:rPr kumimoji="1" lang="en-US" altLang="ja-JP" sz="1600">
                <a:latin typeface="メイリオ" panose="020B0604030504040204" pitchFamily="50" charset="-128"/>
                <a:ea typeface="メイリオ" panose="020B0604030504040204" pitchFamily="50" charset="-128"/>
              </a:rPr>
              <a:t>2.16.840.1.113883.3.989.2.2.1.1.4</a:t>
            </a:r>
            <a:r>
              <a:rPr kumimoji="1" lang="en-US" altLang="ja-JP" sz="1600">
                <a:solidFill>
                  <a:srgbClr val="0066FF"/>
                </a:solidFill>
                <a:latin typeface="メイリオ" panose="020B0604030504040204" pitchFamily="50" charset="-128"/>
                <a:ea typeface="メイリオ" panose="020B0604030504040204" pitchFamily="50" charset="-128"/>
              </a:rPr>
              <a:t>”/&gt;</a:t>
            </a:r>
            <a:endParaRPr lang="en-US" altLang="ja-JP" sz="1600">
              <a:solidFill>
                <a:srgbClr val="A50021"/>
              </a:solidFill>
              <a:latin typeface="メイリオ" panose="020B0604030504040204" pitchFamily="50" charset="-128"/>
              <a:ea typeface="メイリオ" panose="020B0604030504040204" pitchFamily="50" charset="-128"/>
            </a:endParaRPr>
          </a:p>
          <a:p>
            <a:r>
              <a:rPr lang="ja-JP" altLang="en-US" sz="1600">
                <a:solidFill>
                  <a:schemeClr val="bg1">
                    <a:lumMod val="50000"/>
                  </a:schemeClr>
                </a:solidFill>
                <a:latin typeface="メイリオ" panose="020B0604030504040204" pitchFamily="50" charset="-128"/>
                <a:ea typeface="メイリオ" panose="020B0604030504040204" pitchFamily="50" charset="-128"/>
              </a:rPr>
              <a:t>・・・</a:t>
            </a:r>
            <a:r>
              <a:rPr lang="en-US" altLang="ja-JP" sz="1600">
                <a:solidFill>
                  <a:schemeClr val="bg1">
                    <a:lumMod val="50000"/>
                  </a:schemeClr>
                </a:solidFill>
                <a:latin typeface="メイリオ" panose="020B0604030504040204" pitchFamily="50" charset="-128"/>
                <a:ea typeface="メイリオ" panose="020B0604030504040204" pitchFamily="50" charset="-128"/>
              </a:rPr>
              <a:t>[</a:t>
            </a:r>
            <a:r>
              <a:rPr lang="ja-JP" altLang="en-US" sz="1600">
                <a:solidFill>
                  <a:schemeClr val="bg1">
                    <a:lumMod val="50000"/>
                  </a:schemeClr>
                </a:solidFill>
                <a:latin typeface="メイリオ" panose="020B0604030504040204" pitchFamily="50" charset="-128"/>
                <a:ea typeface="メイリオ" panose="020B0604030504040204" pitchFamily="50" charset="-128"/>
              </a:rPr>
              <a:t>中略</a:t>
            </a:r>
            <a:r>
              <a:rPr lang="en-US" altLang="ja-JP" sz="1600">
                <a:solidFill>
                  <a:schemeClr val="bg1">
                    <a:lumMod val="50000"/>
                  </a:schemeClr>
                </a:solidFill>
                <a:latin typeface="メイリオ" panose="020B0604030504040204" pitchFamily="50" charset="-128"/>
                <a:ea typeface="メイリオ" panose="020B0604030504040204" pitchFamily="50" charset="-128"/>
              </a:rPr>
              <a:t>]</a:t>
            </a:r>
            <a:r>
              <a:rPr lang="ja-JP" altLang="en-US" sz="1600">
                <a:solidFill>
                  <a:schemeClr val="bg1">
                    <a:lumMod val="50000"/>
                  </a:schemeClr>
                </a:solidFill>
                <a:latin typeface="メイリオ" panose="020B0604030504040204" pitchFamily="50" charset="-128"/>
                <a:ea typeface="メイリオ" panose="020B0604030504040204" pitchFamily="50" charset="-128"/>
              </a:rPr>
              <a:t> ・・・</a:t>
            </a:r>
            <a:endParaRPr kumimoji="1" lang="en-US" altLang="ja-JP" sz="160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sz="1600">
                <a:solidFill>
                  <a:srgbClr val="0066FF"/>
                </a:solidFill>
                <a:latin typeface="メイリオ" panose="020B0604030504040204" pitchFamily="50" charset="-128"/>
                <a:ea typeface="メイリオ" panose="020B0604030504040204" pitchFamily="50" charset="-128"/>
              </a:rPr>
              <a:t>     </a:t>
            </a:r>
            <a:r>
              <a:rPr kumimoji="1" lang="en-US" altLang="ja-JP" sz="1600">
                <a:solidFill>
                  <a:srgbClr val="0066FF"/>
                </a:solidFill>
                <a:latin typeface="メイリオ" panose="020B0604030504040204" pitchFamily="50" charset="-128"/>
                <a:ea typeface="メイリオ" panose="020B0604030504040204" pitchFamily="50" charset="-128"/>
              </a:rPr>
              <a:t>&lt;</a:t>
            </a:r>
            <a:r>
              <a:rPr kumimoji="1" lang="en-US" altLang="ja-JP" sz="1600">
                <a:solidFill>
                  <a:srgbClr val="C00000"/>
                </a:solidFill>
                <a:latin typeface="メイリオ" panose="020B0604030504040204" pitchFamily="50" charset="-128"/>
                <a:ea typeface="メイリオ" panose="020B0604030504040204" pitchFamily="50" charset="-128"/>
              </a:rPr>
              <a:t>keyword</a:t>
            </a:r>
            <a:r>
              <a:rPr kumimoji="1" lang="en-US" altLang="ja-JP" sz="1600">
                <a:solidFill>
                  <a:srgbClr val="0066FF"/>
                </a:solidFill>
                <a:latin typeface="メイリオ" panose="020B0604030504040204" pitchFamily="50" charset="-128"/>
                <a:ea typeface="メイリオ" panose="020B0604030504040204" pitchFamily="50" charset="-128"/>
              </a:rPr>
              <a:t>&gt;</a:t>
            </a:r>
          </a:p>
          <a:p>
            <a:r>
              <a:rPr lang="en-US" altLang="ja-JP" sz="1600">
                <a:solidFill>
                  <a:srgbClr val="0066FF"/>
                </a:solidFill>
                <a:latin typeface="メイリオ" panose="020B0604030504040204" pitchFamily="50" charset="-128"/>
                <a:ea typeface="メイリオ" panose="020B0604030504040204" pitchFamily="50" charset="-128"/>
              </a:rPr>
              <a:t>         &lt;</a:t>
            </a:r>
            <a:r>
              <a:rPr lang="en-US" altLang="ja-JP" sz="1600">
                <a:solidFill>
                  <a:srgbClr val="C00000"/>
                </a:solidFill>
                <a:latin typeface="メイリオ" panose="020B0604030504040204" pitchFamily="50" charset="-128"/>
                <a:ea typeface="メイリオ" panose="020B0604030504040204" pitchFamily="50" charset="-128"/>
              </a:rPr>
              <a:t>code</a:t>
            </a:r>
            <a:r>
              <a:rPr lang="en-US" altLang="ja-JP" sz="1600">
                <a:solidFill>
                  <a:srgbClr val="0066FF"/>
                </a:solidFill>
                <a:latin typeface="メイリオ" panose="020B0604030504040204" pitchFamily="50" charset="-128"/>
                <a:ea typeface="メイリオ" panose="020B0604030504040204" pitchFamily="50" charset="-128"/>
              </a:rPr>
              <a:t> </a:t>
            </a:r>
            <a:r>
              <a:rPr lang="en-US" altLang="ja-JP" sz="1600">
                <a:solidFill>
                  <a:srgbClr val="FF0000"/>
                </a:solidFill>
                <a:latin typeface="メイリオ" panose="020B0604030504040204" pitchFamily="50" charset="-128"/>
                <a:ea typeface="メイリオ" panose="020B0604030504040204" pitchFamily="50" charset="-128"/>
              </a:rPr>
              <a:t>code</a:t>
            </a:r>
            <a:r>
              <a:rPr lang="en-US" altLang="ja-JP" sz="1600">
                <a:solidFill>
                  <a:srgbClr val="0066FF"/>
                </a:solidFill>
                <a:latin typeface="メイリオ" panose="020B0604030504040204" pitchFamily="50" charset="-128"/>
                <a:ea typeface="メイリオ" panose="020B0604030504040204" pitchFamily="50" charset="-128"/>
              </a:rPr>
              <a:t>=“</a:t>
            </a:r>
            <a:r>
              <a:rPr lang="en-US" altLang="ja-JP" sz="1600">
                <a:latin typeface="メイリオ" panose="020B0604030504040204" pitchFamily="50" charset="-128"/>
                <a:ea typeface="メイリオ" panose="020B0604030504040204" pitchFamily="50" charset="-128"/>
              </a:rPr>
              <a:t>SUB001</a:t>
            </a:r>
            <a:r>
              <a:rPr lang="en-US" altLang="ja-JP" sz="1600">
                <a:solidFill>
                  <a:srgbClr val="0066FF"/>
                </a:solidFill>
                <a:latin typeface="メイリオ" panose="020B0604030504040204" pitchFamily="50" charset="-128"/>
                <a:ea typeface="メイリオ" panose="020B0604030504040204" pitchFamily="50" charset="-128"/>
              </a:rPr>
              <a:t>” </a:t>
            </a:r>
            <a:r>
              <a:rPr lang="en-US" altLang="ja-JP" sz="1600" err="1">
                <a:solidFill>
                  <a:srgbClr val="FF0000"/>
                </a:solidFill>
                <a:latin typeface="メイリオ" panose="020B0604030504040204" pitchFamily="50" charset="-128"/>
                <a:ea typeface="メイリオ" panose="020B0604030504040204" pitchFamily="50" charset="-128"/>
              </a:rPr>
              <a:t>codeSystem</a:t>
            </a:r>
            <a:r>
              <a:rPr lang="en-US" altLang="ja-JP" sz="1600">
                <a:solidFill>
                  <a:srgbClr val="0066FF"/>
                </a:solidFill>
                <a:latin typeface="メイリオ" panose="020B0604030504040204" pitchFamily="50" charset="-128"/>
                <a:ea typeface="メイリオ" panose="020B0604030504040204" pitchFamily="50" charset="-128"/>
              </a:rPr>
              <a:t>=“</a:t>
            </a:r>
            <a:r>
              <a:rPr lang="en-US" altLang="ja-JP" sz="1600" err="1">
                <a:latin typeface="メイリオ" panose="020B0604030504040204" pitchFamily="50" charset="-128"/>
                <a:ea typeface="メイリオ" panose="020B0604030504040204" pitchFamily="50" charset="-128"/>
              </a:rPr>
              <a:t>xxxxxxxxxxx</a:t>
            </a:r>
            <a:r>
              <a:rPr lang="en-US" altLang="ja-JP" sz="1600">
                <a:solidFill>
                  <a:srgbClr val="0066FF"/>
                </a:solidFill>
                <a:latin typeface="メイリオ" panose="020B0604030504040204" pitchFamily="50" charset="-128"/>
                <a:ea typeface="メイリオ" panose="020B0604030504040204" pitchFamily="50" charset="-128"/>
              </a:rPr>
              <a:t>”/&gt;</a:t>
            </a:r>
            <a:endParaRPr kumimoji="1" lang="ja-JP" altLang="en-US" sz="1600">
              <a:solidFill>
                <a:srgbClr val="0066FF"/>
              </a:solidFill>
              <a:latin typeface="メイリオ" panose="020B0604030504040204" pitchFamily="50" charset="-128"/>
              <a:ea typeface="メイリオ" panose="020B0604030504040204" pitchFamily="50" charset="-128"/>
            </a:endParaRPr>
          </a:p>
        </p:txBody>
      </p:sp>
      <p:sp>
        <p:nvSpPr>
          <p:cNvPr id="6" name="吹き出し: 角を丸めた四角形 9">
            <a:extLst>
              <a:ext uri="{FF2B5EF4-FFF2-40B4-BE49-F238E27FC236}">
                <a16:creationId xmlns:a16="http://schemas.microsoft.com/office/drawing/2014/main" id="{DA5C15A2-F200-1A80-B8ED-BE2A4909E449}"/>
              </a:ext>
            </a:extLst>
          </p:cNvPr>
          <p:cNvSpPr/>
          <p:nvPr/>
        </p:nvSpPr>
        <p:spPr bwMode="auto">
          <a:xfrm>
            <a:off x="7098179" y="4268747"/>
            <a:ext cx="4484221" cy="1667174"/>
          </a:xfrm>
          <a:prstGeom prst="wedgeRoundRectCallout">
            <a:avLst>
              <a:gd name="adj1" fmla="val -66842"/>
              <a:gd name="adj2" fmla="val -6798"/>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0" compatLnSpc="1">
            <a:prstTxWarp prst="textNoShape">
              <a:avLst/>
            </a:prstTxWarp>
          </a:bodyPr>
          <a:lstStyle/>
          <a:p>
            <a:r>
              <a:rPr kumimoji="1" lang="ja-JP" altLang="en-US" sz="2000">
                <a:latin typeface="メイリオ" panose="020B0604030504040204" pitchFamily="50" charset="-128"/>
                <a:ea typeface="メイリオ" panose="020B0604030504040204" pitchFamily="50" charset="-128"/>
              </a:rPr>
              <a:t>各コードが何を示すのか，</a:t>
            </a:r>
            <a:r>
              <a:rPr lang="en-US" altLang="ja-JP" sz="2000">
                <a:latin typeface="メイリオ" panose="020B0604030504040204" pitchFamily="50" charset="-128"/>
                <a:ea typeface="メイリオ" panose="020B0604030504040204" pitchFamily="50" charset="-128"/>
              </a:rPr>
              <a:t>XML</a:t>
            </a:r>
            <a:r>
              <a:rPr kumimoji="1" lang="ja-JP" altLang="en-US" sz="2000">
                <a:latin typeface="メイリオ" panose="020B0604030504040204" pitchFamily="50" charset="-128"/>
                <a:ea typeface="メイリオ" panose="020B0604030504040204" pitchFamily="50" charset="-128"/>
              </a:rPr>
              <a:t>メッセージのみでは判定できない</a:t>
            </a:r>
            <a:endParaRPr kumimoji="1" lang="en-US" altLang="ja-JP" sz="200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0C78385E-2643-19FF-69DF-D1D0F198F285}"/>
              </a:ext>
            </a:extLst>
          </p:cNvPr>
          <p:cNvSpPr/>
          <p:nvPr/>
        </p:nvSpPr>
        <p:spPr bwMode="auto">
          <a:xfrm>
            <a:off x="2273444" y="4316785"/>
            <a:ext cx="1296344"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368EA125-1B55-B3B1-1E19-416FBBBED938}"/>
              </a:ext>
            </a:extLst>
          </p:cNvPr>
          <p:cNvSpPr/>
          <p:nvPr/>
        </p:nvSpPr>
        <p:spPr bwMode="auto">
          <a:xfrm>
            <a:off x="2349644" y="4604817"/>
            <a:ext cx="3708000"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49A5CCAA-8CED-464E-D8FF-825D956EF5F9}"/>
              </a:ext>
            </a:extLst>
          </p:cNvPr>
          <p:cNvSpPr/>
          <p:nvPr/>
        </p:nvSpPr>
        <p:spPr bwMode="auto">
          <a:xfrm>
            <a:off x="2861975" y="5288921"/>
            <a:ext cx="900000"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59F09D61-F13E-F57A-8CF6-48BC8D7AD2F1}"/>
              </a:ext>
            </a:extLst>
          </p:cNvPr>
          <p:cNvSpPr/>
          <p:nvPr/>
        </p:nvSpPr>
        <p:spPr bwMode="auto">
          <a:xfrm>
            <a:off x="5322465" y="5324897"/>
            <a:ext cx="1296000"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1" name="吹き出し: 線 10">
            <a:extLst>
              <a:ext uri="{FF2B5EF4-FFF2-40B4-BE49-F238E27FC236}">
                <a16:creationId xmlns:a16="http://schemas.microsoft.com/office/drawing/2014/main" id="{576A5018-7CE4-A46D-20F5-48FB8B1EC4EF}"/>
              </a:ext>
            </a:extLst>
          </p:cNvPr>
          <p:cNvSpPr/>
          <p:nvPr/>
        </p:nvSpPr>
        <p:spPr bwMode="auto">
          <a:xfrm>
            <a:off x="3785812" y="4028753"/>
            <a:ext cx="720080" cy="239994"/>
          </a:xfrm>
          <a:prstGeom prst="borderCallout1">
            <a:avLst>
              <a:gd name="adj1" fmla="val 53387"/>
              <a:gd name="adj2" fmla="val -6684"/>
              <a:gd name="adj3" fmla="val 112500"/>
              <a:gd name="adj4" fmla="val -38333"/>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400" b="1">
                <a:solidFill>
                  <a:srgbClr val="FF9966"/>
                </a:solidFill>
                <a:latin typeface="メイリオ" panose="020B0604030504040204" pitchFamily="50" charset="-128"/>
                <a:ea typeface="メイリオ" panose="020B0604030504040204" pitchFamily="50" charset="-128"/>
              </a:rPr>
              <a:t>コード</a:t>
            </a:r>
            <a:endParaRPr kumimoji="1" lang="ja-JP" altLang="en-US" sz="14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14" name="吹き出し: 線 13">
            <a:extLst>
              <a:ext uri="{FF2B5EF4-FFF2-40B4-BE49-F238E27FC236}">
                <a16:creationId xmlns:a16="http://schemas.microsoft.com/office/drawing/2014/main" id="{AAD1DA5E-BC07-9D87-B904-59AB36009747}"/>
              </a:ext>
            </a:extLst>
          </p:cNvPr>
          <p:cNvSpPr/>
          <p:nvPr/>
        </p:nvSpPr>
        <p:spPr bwMode="auto">
          <a:xfrm>
            <a:off x="4810692" y="4322422"/>
            <a:ext cx="720080" cy="239994"/>
          </a:xfrm>
          <a:prstGeom prst="borderCallout1">
            <a:avLst>
              <a:gd name="adj1" fmla="val 53387"/>
              <a:gd name="adj2" fmla="val -6684"/>
              <a:gd name="adj3" fmla="val 112500"/>
              <a:gd name="adj4" fmla="val -38333"/>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400" b="1">
                <a:solidFill>
                  <a:srgbClr val="FF9966"/>
                </a:solidFill>
                <a:latin typeface="メイリオ" panose="020B0604030504040204" pitchFamily="50" charset="-128"/>
                <a:ea typeface="メイリオ" panose="020B0604030504040204" pitchFamily="50" charset="-128"/>
              </a:rPr>
              <a:t>コード</a:t>
            </a:r>
            <a:endParaRPr kumimoji="1" lang="ja-JP" altLang="en-US" sz="14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15" name="吹き出し: 線 14">
            <a:extLst>
              <a:ext uri="{FF2B5EF4-FFF2-40B4-BE49-F238E27FC236}">
                <a16:creationId xmlns:a16="http://schemas.microsoft.com/office/drawing/2014/main" id="{F230EFBB-748D-F2FA-FDEE-E61604B1A398}"/>
              </a:ext>
            </a:extLst>
          </p:cNvPr>
          <p:cNvSpPr/>
          <p:nvPr/>
        </p:nvSpPr>
        <p:spPr bwMode="auto">
          <a:xfrm>
            <a:off x="3205720" y="5778153"/>
            <a:ext cx="720080" cy="239994"/>
          </a:xfrm>
          <a:prstGeom prst="borderCallout1">
            <a:avLst>
              <a:gd name="adj1" fmla="val -15887"/>
              <a:gd name="adj2" fmla="val 29598"/>
              <a:gd name="adj3" fmla="val -80479"/>
              <a:gd name="adj4" fmla="val 24335"/>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400" b="1">
                <a:solidFill>
                  <a:srgbClr val="FF9966"/>
                </a:solidFill>
                <a:latin typeface="メイリオ" panose="020B0604030504040204" pitchFamily="50" charset="-128"/>
                <a:ea typeface="メイリオ" panose="020B0604030504040204" pitchFamily="50" charset="-128"/>
              </a:rPr>
              <a:t>コード</a:t>
            </a:r>
            <a:endParaRPr kumimoji="1" lang="ja-JP" altLang="en-US" sz="14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16" name="吹き出し: 線 15">
            <a:extLst>
              <a:ext uri="{FF2B5EF4-FFF2-40B4-BE49-F238E27FC236}">
                <a16:creationId xmlns:a16="http://schemas.microsoft.com/office/drawing/2014/main" id="{8CDB67F7-A666-89B8-6E70-D707367E24A4}"/>
              </a:ext>
            </a:extLst>
          </p:cNvPr>
          <p:cNvSpPr/>
          <p:nvPr/>
        </p:nvSpPr>
        <p:spPr bwMode="auto">
          <a:xfrm>
            <a:off x="5233862" y="5778153"/>
            <a:ext cx="720080" cy="239994"/>
          </a:xfrm>
          <a:prstGeom prst="borderCallout1">
            <a:avLst>
              <a:gd name="adj1" fmla="val -5992"/>
              <a:gd name="adj2" fmla="val 79072"/>
              <a:gd name="adj3" fmla="val -65635"/>
              <a:gd name="adj4" fmla="val 83706"/>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400" b="1">
                <a:solidFill>
                  <a:srgbClr val="FF9966"/>
                </a:solidFill>
                <a:latin typeface="メイリオ" panose="020B0604030504040204" pitchFamily="50" charset="-128"/>
                <a:ea typeface="メイリオ" panose="020B0604030504040204" pitchFamily="50" charset="-128"/>
              </a:rPr>
              <a:t>コード</a:t>
            </a:r>
            <a:endParaRPr kumimoji="1" lang="ja-JP" altLang="en-US" sz="14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18" name="フローチャート: 端子 17">
            <a:extLst>
              <a:ext uri="{FF2B5EF4-FFF2-40B4-BE49-F238E27FC236}">
                <a16:creationId xmlns:a16="http://schemas.microsoft.com/office/drawing/2014/main" id="{902C66A3-E85D-8861-FA6D-E1F5DAAC364D}"/>
              </a:ext>
            </a:extLst>
          </p:cNvPr>
          <p:cNvSpPr/>
          <p:nvPr/>
        </p:nvSpPr>
        <p:spPr>
          <a:xfrm>
            <a:off x="507704" y="2482639"/>
            <a:ext cx="3816000" cy="396000"/>
          </a:xfrm>
          <a:prstGeom prst="flowChartTerminator">
            <a:avLst/>
          </a:prstGeom>
          <a:solidFill>
            <a:srgbClr val="9966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eCTD v3.2.2</a:t>
            </a:r>
            <a:r>
              <a:rPr kumimoji="0" lang="ja-JP" altLang="en-US"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の</a:t>
            </a:r>
            <a:r>
              <a:rPr kumimoji="0" lang="en-US" altLang="ja-JP" kern="0">
                <a:solidFill>
                  <a:prstClr val="white"/>
                </a:solidFill>
                <a:latin typeface="メイリオ" panose="020B0604030504040204" pitchFamily="50" charset="-128"/>
                <a:ea typeface="メイリオ" panose="020B0604030504040204" pitchFamily="50" charset="-128"/>
              </a:rPr>
              <a:t>XML</a:t>
            </a:r>
            <a:r>
              <a:rPr kumimoji="0" lang="ja-JP" altLang="en-US"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メッセージ</a:t>
            </a:r>
          </a:p>
        </p:txBody>
      </p:sp>
      <p:sp>
        <p:nvSpPr>
          <p:cNvPr id="19" name="テキスト ボックス 18">
            <a:extLst>
              <a:ext uri="{FF2B5EF4-FFF2-40B4-BE49-F238E27FC236}">
                <a16:creationId xmlns:a16="http://schemas.microsoft.com/office/drawing/2014/main" id="{984F7AA6-EFC9-6CD3-CABB-A5635081BC27}"/>
              </a:ext>
            </a:extLst>
          </p:cNvPr>
          <p:cNvSpPr txBox="1"/>
          <p:nvPr/>
        </p:nvSpPr>
        <p:spPr>
          <a:xfrm>
            <a:off x="808873" y="2973064"/>
            <a:ext cx="5904656" cy="338554"/>
          </a:xfrm>
          <a:prstGeom prst="rect">
            <a:avLst/>
          </a:prstGeom>
          <a:noFill/>
        </p:spPr>
        <p:txBody>
          <a:bodyPr wrap="square" rtlCol="0">
            <a:spAutoFit/>
          </a:bodyPr>
          <a:lstStyle/>
          <a:p>
            <a:r>
              <a:rPr kumimoji="1" lang="en-US" altLang="ja-JP" sz="1600">
                <a:solidFill>
                  <a:srgbClr val="0066FF"/>
                </a:solidFill>
                <a:latin typeface="メイリオ" panose="020B0604030504040204" pitchFamily="50" charset="-128"/>
                <a:ea typeface="メイリオ" panose="020B0604030504040204" pitchFamily="50" charset="-128"/>
              </a:rPr>
              <a:t>&lt;</a:t>
            </a:r>
            <a:r>
              <a:rPr kumimoji="1" lang="en-US" altLang="ja-JP" sz="1600">
                <a:solidFill>
                  <a:srgbClr val="A50021"/>
                </a:solidFill>
                <a:latin typeface="メイリオ" panose="020B0604030504040204" pitchFamily="50" charset="-128"/>
                <a:ea typeface="メイリオ" panose="020B0604030504040204" pitchFamily="50" charset="-128"/>
              </a:rPr>
              <a:t>m3-2-s-drug-substance</a:t>
            </a:r>
            <a:r>
              <a:rPr kumimoji="1" lang="en-US" altLang="ja-JP" sz="1600">
                <a:latin typeface="メイリオ" panose="020B0604030504040204" pitchFamily="50" charset="-128"/>
                <a:ea typeface="メイリオ" panose="020B0604030504040204" pitchFamily="50" charset="-128"/>
              </a:rPr>
              <a:t> </a:t>
            </a:r>
            <a:r>
              <a:rPr kumimoji="1" lang="en-US" altLang="ja-JP" sz="1600">
                <a:solidFill>
                  <a:srgbClr val="FF0000"/>
                </a:solidFill>
                <a:latin typeface="メイリオ" panose="020B0604030504040204" pitchFamily="50" charset="-128"/>
                <a:ea typeface="メイリオ" panose="020B0604030504040204" pitchFamily="50" charset="-128"/>
              </a:rPr>
              <a:t>substance</a:t>
            </a:r>
            <a:r>
              <a:rPr kumimoji="1" lang="en-US" altLang="ja-JP" sz="1600">
                <a:solidFill>
                  <a:srgbClr val="0066FF"/>
                </a:solidFill>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〇〇塩酸塩</a:t>
            </a:r>
            <a:r>
              <a:rPr kumimoji="1" lang="en-US" altLang="ja-JP" sz="1600">
                <a:solidFill>
                  <a:srgbClr val="0066FF"/>
                </a:solidFill>
                <a:latin typeface="メイリオ" panose="020B0604030504040204" pitchFamily="50" charset="-128"/>
                <a:ea typeface="メイリオ" panose="020B0604030504040204" pitchFamily="50" charset="-128"/>
              </a:rPr>
              <a:t>”&gt;</a:t>
            </a:r>
            <a:endParaRPr kumimoji="1" lang="ja-JP" altLang="en-US" sz="1600">
              <a:solidFill>
                <a:srgbClr val="0066FF"/>
              </a:solidFill>
              <a:latin typeface="メイリオ" panose="020B0604030504040204" pitchFamily="50" charset="-128"/>
              <a:ea typeface="メイリオ" panose="020B0604030504040204" pitchFamily="50" charset="-128"/>
            </a:endParaRPr>
          </a:p>
        </p:txBody>
      </p:sp>
      <p:sp>
        <p:nvSpPr>
          <p:cNvPr id="20" name="吹き出し: 角を丸めた四角形 9">
            <a:extLst>
              <a:ext uri="{FF2B5EF4-FFF2-40B4-BE49-F238E27FC236}">
                <a16:creationId xmlns:a16="http://schemas.microsoft.com/office/drawing/2014/main" id="{526A8448-E16B-F544-4296-01AB262B0208}"/>
              </a:ext>
            </a:extLst>
          </p:cNvPr>
          <p:cNvSpPr/>
          <p:nvPr/>
        </p:nvSpPr>
        <p:spPr bwMode="auto">
          <a:xfrm>
            <a:off x="7073569" y="2610514"/>
            <a:ext cx="4484221" cy="1133387"/>
          </a:xfrm>
          <a:prstGeom prst="wedgeRoundRectCallout">
            <a:avLst>
              <a:gd name="adj1" fmla="val -66842"/>
              <a:gd name="adj2" fmla="val -6798"/>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0" compatLnSpc="1">
            <a:prstTxWarp prst="textNoShape">
              <a:avLst/>
            </a:prstTxWarp>
          </a:bodyPr>
          <a:lstStyle/>
          <a:p>
            <a:r>
              <a:rPr lang="en-US" altLang="ja-JP" sz="2000">
                <a:solidFill>
                  <a:srgbClr val="FF0000"/>
                </a:solidFill>
                <a:latin typeface="メイリオ" panose="020B0604030504040204" pitchFamily="50" charset="-128"/>
                <a:ea typeface="メイリオ" panose="020B0604030504040204" pitchFamily="50" charset="-128"/>
              </a:rPr>
              <a:t>3.2.S </a:t>
            </a:r>
            <a:r>
              <a:rPr lang="ja-JP" altLang="en-US" sz="2000">
                <a:solidFill>
                  <a:srgbClr val="FF0000"/>
                </a:solidFill>
                <a:latin typeface="メイリオ" panose="020B0604030504040204" pitchFamily="50" charset="-128"/>
                <a:ea typeface="メイリオ" panose="020B0604030504040204" pitchFamily="50" charset="-128"/>
              </a:rPr>
              <a:t>原薬（〇〇塩酸塩）</a:t>
            </a:r>
            <a:r>
              <a:rPr lang="ja-JP" altLang="en-US" sz="2000">
                <a:latin typeface="メイリオ" panose="020B0604030504040204" pitchFamily="50" charset="-128"/>
                <a:ea typeface="メイリオ" panose="020B0604030504040204" pitchFamily="50" charset="-128"/>
              </a:rPr>
              <a:t>を示すことが直感的に分かる</a:t>
            </a:r>
            <a:endParaRPr kumimoji="1" lang="en-US" altLang="ja-JP" sz="20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91900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30D66976-8F03-4BD6-AB89-7DBD1F10027A}"/>
              </a:ext>
            </a:extLst>
          </p:cNvPr>
          <p:cNvSpPr>
            <a:spLocks noGrp="1"/>
          </p:cNvSpPr>
          <p:nvPr>
            <p:ph idx="1"/>
          </p:nvPr>
        </p:nvSpPr>
        <p:spPr>
          <a:xfrm>
            <a:off x="401487" y="1408128"/>
            <a:ext cx="10782725" cy="707886"/>
          </a:xfrm>
          <a:prstGeom prst="rect">
            <a:avLst/>
          </a:prstGeom>
        </p:spPr>
        <p:txBody>
          <a:bodyPr wrap="square">
            <a:spAutoFit/>
          </a:bodyPr>
          <a:lstStyle/>
          <a:p>
            <a:pPr marL="0" indent="0">
              <a:buNone/>
            </a:pPr>
            <a:r>
              <a:rPr lang="en-US" altLang="ja-JP" sz="2000" b="0">
                <a:latin typeface="メイリオ"/>
                <a:ea typeface="メイリオ"/>
              </a:rPr>
              <a:t>XML</a:t>
            </a:r>
            <a:r>
              <a:rPr lang="ja-JP" altLang="en-US" sz="2000" b="0">
                <a:latin typeface="メイリオ"/>
                <a:ea typeface="メイリオ"/>
              </a:rPr>
              <a:t>内に記載されたコードとコードリストの識別子を用いて</a:t>
            </a:r>
            <a:r>
              <a:rPr lang="en-US" altLang="ja-JP" sz="2000">
                <a:latin typeface="メイリオ"/>
                <a:ea typeface="メイリオ"/>
              </a:rPr>
              <a:t>eCTD</a:t>
            </a:r>
            <a:r>
              <a:rPr lang="ja-JP" altLang="en-US" sz="2000">
                <a:latin typeface="メイリオ"/>
                <a:ea typeface="メイリオ"/>
              </a:rPr>
              <a:t>で利用される用語集</a:t>
            </a:r>
            <a:br>
              <a:rPr lang="en-US" altLang="ja-JP" sz="2000">
                <a:latin typeface="メイリオ"/>
                <a:ea typeface="メイリオ"/>
              </a:rPr>
            </a:br>
            <a:r>
              <a:rPr lang="ja-JP" altLang="en-US" sz="2000">
                <a:latin typeface="メイリオ"/>
                <a:ea typeface="メイリオ"/>
              </a:rPr>
              <a:t>（</a:t>
            </a:r>
            <a:r>
              <a:rPr lang="en-US" altLang="ja-JP" sz="2000">
                <a:latin typeface="メイリオ"/>
                <a:ea typeface="メイリオ"/>
              </a:rPr>
              <a:t>CV</a:t>
            </a:r>
            <a:r>
              <a:rPr lang="ja-JP" altLang="en-US" sz="2000">
                <a:latin typeface="メイリオ"/>
                <a:ea typeface="メイリオ"/>
              </a:rPr>
              <a:t>）</a:t>
            </a:r>
            <a:r>
              <a:rPr lang="ja-JP" altLang="en-US" sz="2000" b="0">
                <a:latin typeface="メイリオ"/>
                <a:ea typeface="メイリオ"/>
              </a:rPr>
              <a:t>を参照すると，</a:t>
            </a:r>
            <a:r>
              <a:rPr lang="en-US" altLang="ja-JP" sz="2000" b="0">
                <a:latin typeface="メイリオ"/>
                <a:ea typeface="メイリオ"/>
              </a:rPr>
              <a:t> XML</a:t>
            </a:r>
            <a:r>
              <a:rPr lang="ja-JP" altLang="en-US" sz="2000" b="0">
                <a:latin typeface="メイリオ"/>
                <a:ea typeface="メイリオ"/>
              </a:rPr>
              <a:t>に記載されたコードが具体的に何の情報を指すのか分かる</a:t>
            </a:r>
            <a:endParaRPr lang="en-US" altLang="ja-JP" sz="2000" b="0">
              <a:latin typeface="メイリオ"/>
              <a:ea typeface="メイリオ"/>
            </a:endParaRPr>
          </a:p>
        </p:txBody>
      </p:sp>
      <p:sp>
        <p:nvSpPr>
          <p:cNvPr id="12" name="スライド番号プレースホルダー 3">
            <a:extLst>
              <a:ext uri="{FF2B5EF4-FFF2-40B4-BE49-F238E27FC236}">
                <a16:creationId xmlns:a16="http://schemas.microsoft.com/office/drawing/2014/main" id="{454BC375-ECA7-663D-8C01-DCE39D65BD2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1" name="テキスト ボックス 20">
            <a:extLst>
              <a:ext uri="{FF2B5EF4-FFF2-40B4-BE49-F238E27FC236}">
                <a16:creationId xmlns:a16="http://schemas.microsoft.com/office/drawing/2014/main" id="{D0088989-0F3A-8B9D-A394-C24E2CB1664B}"/>
              </a:ext>
            </a:extLst>
          </p:cNvPr>
          <p:cNvSpPr txBox="1"/>
          <p:nvPr/>
        </p:nvSpPr>
        <p:spPr>
          <a:xfrm>
            <a:off x="1007788" y="3468474"/>
            <a:ext cx="6984776" cy="2308324"/>
          </a:xfrm>
          <a:prstGeom prst="rect">
            <a:avLst/>
          </a:prstGeom>
          <a:noFill/>
        </p:spPr>
        <p:txBody>
          <a:bodyPr wrap="square" rtlCol="0">
            <a:spAutoFit/>
          </a:bodyPr>
          <a:lstStyle/>
          <a:p>
            <a:r>
              <a:rPr kumimoji="1" lang="en-US" altLang="ja-JP" sz="1600">
                <a:solidFill>
                  <a:srgbClr val="0066FF"/>
                </a:solidFill>
                <a:latin typeface="メイリオ" panose="020B0604030504040204" pitchFamily="50" charset="-128"/>
                <a:ea typeface="メイリオ" panose="020B0604030504040204" pitchFamily="50" charset="-128"/>
              </a:rPr>
              <a:t>&lt;</a:t>
            </a:r>
            <a:r>
              <a:rPr kumimoji="1" lang="en-US" altLang="ja-JP" sz="1600">
                <a:solidFill>
                  <a:srgbClr val="C00000"/>
                </a:solidFill>
                <a:latin typeface="メイリオ" panose="020B0604030504040204" pitchFamily="50" charset="-128"/>
                <a:ea typeface="メイリオ" panose="020B0604030504040204" pitchFamily="50" charset="-128"/>
              </a:rPr>
              <a:t>code</a:t>
            </a:r>
            <a:r>
              <a:rPr kumimoji="1" lang="en-US" altLang="ja-JP" sz="1600">
                <a:solidFill>
                  <a:srgbClr val="0066FF"/>
                </a:solidFill>
                <a:latin typeface="メイリオ" panose="020B0604030504040204" pitchFamily="50" charset="-128"/>
                <a:ea typeface="メイリオ" panose="020B0604030504040204" pitchFamily="50" charset="-128"/>
              </a:rPr>
              <a:t> </a:t>
            </a:r>
            <a:r>
              <a:rPr kumimoji="1" lang="en-US" altLang="ja-JP" sz="1600">
                <a:solidFill>
                  <a:srgbClr val="FF0000"/>
                </a:solidFill>
                <a:latin typeface="メイリオ" panose="020B0604030504040204" pitchFamily="50" charset="-128"/>
                <a:ea typeface="メイリオ" panose="020B0604030504040204" pitchFamily="50" charset="-128"/>
              </a:rPr>
              <a:t>code</a:t>
            </a:r>
            <a:r>
              <a:rPr kumimoji="1" lang="en-US" altLang="ja-JP" sz="1600">
                <a:solidFill>
                  <a:srgbClr val="0066FF"/>
                </a:solidFill>
                <a:latin typeface="メイリオ" panose="020B0604030504040204" pitchFamily="50" charset="-128"/>
                <a:ea typeface="メイリオ" panose="020B0604030504040204" pitchFamily="50" charset="-128"/>
              </a:rPr>
              <a:t>=“</a:t>
            </a:r>
            <a:r>
              <a:rPr kumimoji="1" lang="en-US" altLang="ja-JP" sz="1600">
                <a:solidFill>
                  <a:srgbClr val="000000"/>
                </a:solidFill>
                <a:latin typeface="メイリオ" panose="020B0604030504040204" pitchFamily="50" charset="-128"/>
                <a:ea typeface="メイリオ" panose="020B0604030504040204" pitchFamily="50" charset="-128"/>
              </a:rPr>
              <a:t>ich_3.2.s.1</a:t>
            </a:r>
            <a:r>
              <a:rPr kumimoji="1" lang="en-US" altLang="ja-JP" sz="1600">
                <a:solidFill>
                  <a:srgbClr val="0066FF"/>
                </a:solidFill>
                <a:latin typeface="メイリオ" panose="020B0604030504040204" pitchFamily="50" charset="-128"/>
                <a:ea typeface="メイリオ" panose="020B0604030504040204" pitchFamily="50" charset="-128"/>
              </a:rPr>
              <a:t>” </a:t>
            </a:r>
            <a:r>
              <a:rPr kumimoji="1" lang="en-US" altLang="ja-JP" sz="1600" err="1">
                <a:solidFill>
                  <a:srgbClr val="FF0000"/>
                </a:solidFill>
                <a:latin typeface="メイリオ" panose="020B0604030504040204" pitchFamily="50" charset="-128"/>
                <a:ea typeface="メイリオ" panose="020B0604030504040204" pitchFamily="50" charset="-128"/>
              </a:rPr>
              <a:t>codeSystem</a:t>
            </a:r>
            <a:r>
              <a:rPr kumimoji="1" lang="en-US" altLang="ja-JP" sz="1600">
                <a:solidFill>
                  <a:srgbClr val="0066FF"/>
                </a:solidFill>
                <a:latin typeface="メイリオ" panose="020B0604030504040204" pitchFamily="50" charset="-128"/>
                <a:ea typeface="メイリオ" panose="020B0604030504040204" pitchFamily="50" charset="-128"/>
              </a:rPr>
              <a:t>=“</a:t>
            </a:r>
            <a:r>
              <a:rPr kumimoji="1" lang="en-US" altLang="ja-JP" sz="1600">
                <a:latin typeface="メイリオ" panose="020B0604030504040204" pitchFamily="50" charset="-128"/>
                <a:ea typeface="メイリオ" panose="020B0604030504040204" pitchFamily="50" charset="-128"/>
              </a:rPr>
              <a:t>2.16.840.1.113883.3.989.2.2.1.1.4</a:t>
            </a:r>
            <a:r>
              <a:rPr kumimoji="1" lang="en-US" altLang="ja-JP" sz="1600">
                <a:solidFill>
                  <a:srgbClr val="0066FF"/>
                </a:solidFill>
                <a:latin typeface="メイリオ" panose="020B0604030504040204" pitchFamily="50" charset="-128"/>
                <a:ea typeface="メイリオ" panose="020B0604030504040204" pitchFamily="50" charset="-128"/>
              </a:rPr>
              <a:t>”/&gt;</a:t>
            </a:r>
            <a:endParaRPr lang="en-US" altLang="ja-JP" sz="1600">
              <a:solidFill>
                <a:srgbClr val="A50021"/>
              </a:solidFill>
              <a:latin typeface="メイリオ" panose="020B0604030504040204" pitchFamily="50" charset="-128"/>
              <a:ea typeface="メイリオ" panose="020B0604030504040204" pitchFamily="50" charset="-128"/>
            </a:endParaRPr>
          </a:p>
          <a:p>
            <a:endParaRPr kumimoji="1" lang="en-US" altLang="ja-JP" sz="1600">
              <a:solidFill>
                <a:schemeClr val="bg1">
                  <a:lumMod val="50000"/>
                </a:schemeClr>
              </a:solidFill>
              <a:latin typeface="メイリオ" panose="020B0604030504040204" pitchFamily="50" charset="-128"/>
              <a:ea typeface="メイリオ" panose="020B0604030504040204" pitchFamily="50" charset="-128"/>
            </a:endParaRPr>
          </a:p>
          <a:p>
            <a:endParaRPr kumimoji="1" lang="en-US" altLang="ja-JP" sz="1600">
              <a:solidFill>
                <a:srgbClr val="0066FF"/>
              </a:solidFill>
              <a:latin typeface="メイリオ" panose="020B0604030504040204" pitchFamily="50" charset="-128"/>
              <a:ea typeface="メイリオ" panose="020B0604030504040204" pitchFamily="50" charset="-128"/>
            </a:endParaRPr>
          </a:p>
          <a:p>
            <a:endParaRPr kumimoji="1" lang="en-US" altLang="ja-JP" sz="1600">
              <a:solidFill>
                <a:srgbClr val="0066FF"/>
              </a:solidFill>
              <a:latin typeface="メイリオ" panose="020B0604030504040204" pitchFamily="50" charset="-128"/>
              <a:ea typeface="メイリオ" panose="020B0604030504040204" pitchFamily="50" charset="-128"/>
            </a:endParaRPr>
          </a:p>
          <a:p>
            <a:endParaRPr lang="en-US" altLang="ja-JP" sz="1600">
              <a:solidFill>
                <a:srgbClr val="0066FF"/>
              </a:solidFill>
              <a:latin typeface="メイリオ" panose="020B0604030504040204" pitchFamily="50" charset="-128"/>
              <a:ea typeface="メイリオ" panose="020B0604030504040204" pitchFamily="50" charset="-128"/>
            </a:endParaRPr>
          </a:p>
          <a:p>
            <a:endParaRPr kumimoji="1" lang="en-US" altLang="ja-JP" sz="1600">
              <a:solidFill>
                <a:srgbClr val="0066FF"/>
              </a:solidFill>
              <a:latin typeface="メイリオ" panose="020B0604030504040204" pitchFamily="50" charset="-128"/>
              <a:ea typeface="メイリオ" panose="020B0604030504040204" pitchFamily="50" charset="-128"/>
            </a:endParaRPr>
          </a:p>
          <a:p>
            <a:r>
              <a:rPr kumimoji="1" lang="ja-JP" altLang="en-US" sz="1600">
                <a:solidFill>
                  <a:srgbClr val="0066FF"/>
                </a:solidFill>
                <a:latin typeface="メイリオ" panose="020B0604030504040204" pitchFamily="50" charset="-128"/>
                <a:ea typeface="メイリオ" panose="020B0604030504040204" pitchFamily="50" charset="-128"/>
              </a:rPr>
              <a:t>     </a:t>
            </a:r>
            <a:r>
              <a:rPr kumimoji="1" lang="en-US" altLang="ja-JP" sz="1600">
                <a:solidFill>
                  <a:srgbClr val="0066FF"/>
                </a:solidFill>
                <a:latin typeface="メイリオ" panose="020B0604030504040204" pitchFamily="50" charset="-128"/>
                <a:ea typeface="メイリオ" panose="020B0604030504040204" pitchFamily="50" charset="-128"/>
              </a:rPr>
              <a:t>&lt;</a:t>
            </a:r>
            <a:r>
              <a:rPr kumimoji="1" lang="en-US" altLang="ja-JP" sz="1600">
                <a:solidFill>
                  <a:srgbClr val="C00000"/>
                </a:solidFill>
                <a:latin typeface="メイリオ" panose="020B0604030504040204" pitchFamily="50" charset="-128"/>
                <a:ea typeface="メイリオ" panose="020B0604030504040204" pitchFamily="50" charset="-128"/>
              </a:rPr>
              <a:t>keyword</a:t>
            </a:r>
            <a:r>
              <a:rPr kumimoji="1" lang="en-US" altLang="ja-JP" sz="1600">
                <a:solidFill>
                  <a:srgbClr val="0066FF"/>
                </a:solidFill>
                <a:latin typeface="メイリオ" panose="020B0604030504040204" pitchFamily="50" charset="-128"/>
                <a:ea typeface="メイリオ" panose="020B0604030504040204" pitchFamily="50" charset="-128"/>
              </a:rPr>
              <a:t>&gt;</a:t>
            </a:r>
          </a:p>
          <a:p>
            <a:r>
              <a:rPr lang="en-US" altLang="ja-JP" sz="1600">
                <a:solidFill>
                  <a:srgbClr val="0066FF"/>
                </a:solidFill>
                <a:latin typeface="メイリオ" panose="020B0604030504040204" pitchFamily="50" charset="-128"/>
                <a:ea typeface="メイリオ" panose="020B0604030504040204" pitchFamily="50" charset="-128"/>
              </a:rPr>
              <a:t>         &lt;</a:t>
            </a:r>
            <a:r>
              <a:rPr lang="en-US" altLang="ja-JP" sz="1600">
                <a:solidFill>
                  <a:srgbClr val="C00000"/>
                </a:solidFill>
                <a:latin typeface="メイリオ" panose="020B0604030504040204" pitchFamily="50" charset="-128"/>
                <a:ea typeface="メイリオ" panose="020B0604030504040204" pitchFamily="50" charset="-128"/>
              </a:rPr>
              <a:t>code</a:t>
            </a:r>
            <a:r>
              <a:rPr lang="en-US" altLang="ja-JP" sz="1600">
                <a:solidFill>
                  <a:srgbClr val="0066FF"/>
                </a:solidFill>
                <a:latin typeface="メイリオ" panose="020B0604030504040204" pitchFamily="50" charset="-128"/>
                <a:ea typeface="メイリオ" panose="020B0604030504040204" pitchFamily="50" charset="-128"/>
              </a:rPr>
              <a:t> </a:t>
            </a:r>
            <a:r>
              <a:rPr lang="en-US" altLang="ja-JP" sz="1600">
                <a:solidFill>
                  <a:srgbClr val="FF0000"/>
                </a:solidFill>
                <a:latin typeface="メイリオ" panose="020B0604030504040204" pitchFamily="50" charset="-128"/>
                <a:ea typeface="メイリオ" panose="020B0604030504040204" pitchFamily="50" charset="-128"/>
              </a:rPr>
              <a:t>code</a:t>
            </a:r>
            <a:r>
              <a:rPr lang="en-US" altLang="ja-JP" sz="1600">
                <a:solidFill>
                  <a:srgbClr val="0066FF"/>
                </a:solidFill>
                <a:latin typeface="メイリオ" panose="020B0604030504040204" pitchFamily="50" charset="-128"/>
                <a:ea typeface="メイリオ" panose="020B0604030504040204" pitchFamily="50" charset="-128"/>
              </a:rPr>
              <a:t>=“</a:t>
            </a:r>
            <a:r>
              <a:rPr lang="en-US" altLang="ja-JP" sz="1600">
                <a:latin typeface="メイリオ" panose="020B0604030504040204" pitchFamily="50" charset="-128"/>
                <a:ea typeface="メイリオ" panose="020B0604030504040204" pitchFamily="50" charset="-128"/>
              </a:rPr>
              <a:t>SUB001</a:t>
            </a:r>
            <a:r>
              <a:rPr lang="en-US" altLang="ja-JP" sz="1600">
                <a:solidFill>
                  <a:srgbClr val="0066FF"/>
                </a:solidFill>
                <a:latin typeface="メイリオ" panose="020B0604030504040204" pitchFamily="50" charset="-128"/>
                <a:ea typeface="メイリオ" panose="020B0604030504040204" pitchFamily="50" charset="-128"/>
              </a:rPr>
              <a:t>” </a:t>
            </a:r>
            <a:r>
              <a:rPr lang="en-US" altLang="ja-JP" sz="1600" err="1">
                <a:solidFill>
                  <a:srgbClr val="FF0000"/>
                </a:solidFill>
                <a:latin typeface="メイリオ" panose="020B0604030504040204" pitchFamily="50" charset="-128"/>
                <a:ea typeface="メイリオ" panose="020B0604030504040204" pitchFamily="50" charset="-128"/>
              </a:rPr>
              <a:t>codeSystem</a:t>
            </a:r>
            <a:r>
              <a:rPr lang="en-US" altLang="ja-JP" sz="1600">
                <a:solidFill>
                  <a:srgbClr val="0066FF"/>
                </a:solidFill>
                <a:latin typeface="メイリオ" panose="020B0604030504040204" pitchFamily="50" charset="-128"/>
                <a:ea typeface="メイリオ" panose="020B0604030504040204" pitchFamily="50" charset="-128"/>
              </a:rPr>
              <a:t>=“</a:t>
            </a:r>
            <a:r>
              <a:rPr lang="en-US" altLang="ja-JP" sz="1600" err="1">
                <a:latin typeface="メイリオ" panose="020B0604030504040204" pitchFamily="50" charset="-128"/>
                <a:ea typeface="メイリオ" panose="020B0604030504040204" pitchFamily="50" charset="-128"/>
              </a:rPr>
              <a:t>xxxxxxxxxxx</a:t>
            </a:r>
            <a:r>
              <a:rPr lang="en-US" altLang="ja-JP" sz="1600">
                <a:solidFill>
                  <a:srgbClr val="0066FF"/>
                </a:solidFill>
                <a:latin typeface="メイリオ" panose="020B0604030504040204" pitchFamily="50" charset="-128"/>
                <a:ea typeface="メイリオ" panose="020B0604030504040204" pitchFamily="50" charset="-128"/>
              </a:rPr>
              <a:t>”/&gt;</a:t>
            </a:r>
            <a:endParaRPr kumimoji="1" lang="ja-JP" altLang="en-US" sz="1600">
              <a:solidFill>
                <a:srgbClr val="0066FF"/>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AEF3001C-9089-0C5B-5C4C-AD04BE9670F4}"/>
              </a:ext>
            </a:extLst>
          </p:cNvPr>
          <p:cNvSpPr/>
          <p:nvPr/>
        </p:nvSpPr>
        <p:spPr bwMode="auto">
          <a:xfrm>
            <a:off x="2447748" y="3468474"/>
            <a:ext cx="1296344"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653F93CE-01C4-9C2D-7417-7CB42FB73EFC}"/>
              </a:ext>
            </a:extLst>
          </p:cNvPr>
          <p:cNvSpPr/>
          <p:nvPr/>
        </p:nvSpPr>
        <p:spPr bwMode="auto">
          <a:xfrm>
            <a:off x="2523947" y="3733356"/>
            <a:ext cx="3657061" cy="239994"/>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537A54F4-5B80-6922-CE4F-F74D47D15689}"/>
              </a:ext>
            </a:extLst>
          </p:cNvPr>
          <p:cNvSpPr/>
          <p:nvPr/>
        </p:nvSpPr>
        <p:spPr bwMode="auto">
          <a:xfrm>
            <a:off x="3036279" y="5476466"/>
            <a:ext cx="900000"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99BFF95A-C7DB-E99F-1666-42F52AA4E8D1}"/>
              </a:ext>
            </a:extLst>
          </p:cNvPr>
          <p:cNvSpPr/>
          <p:nvPr/>
        </p:nvSpPr>
        <p:spPr bwMode="auto">
          <a:xfrm>
            <a:off x="5533009" y="5512442"/>
            <a:ext cx="1296000"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6" name="吹き出し: 線 25">
            <a:extLst>
              <a:ext uri="{FF2B5EF4-FFF2-40B4-BE49-F238E27FC236}">
                <a16:creationId xmlns:a16="http://schemas.microsoft.com/office/drawing/2014/main" id="{379F2B88-288A-9A1D-3913-667764B75F95}"/>
              </a:ext>
            </a:extLst>
          </p:cNvPr>
          <p:cNvSpPr/>
          <p:nvPr/>
        </p:nvSpPr>
        <p:spPr bwMode="auto">
          <a:xfrm>
            <a:off x="4286148" y="3000494"/>
            <a:ext cx="3619704" cy="428506"/>
          </a:xfrm>
          <a:prstGeom prst="borderCallout1">
            <a:avLst>
              <a:gd name="adj1" fmla="val 56088"/>
              <a:gd name="adj2" fmla="val -2527"/>
              <a:gd name="adj3" fmla="val 93592"/>
              <a:gd name="adj4" fmla="val -25222"/>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rPr>
              <a:t>CTD</a:t>
            </a:r>
            <a:r>
              <a:rPr kumimoji="1" lang="ja-JP" altLang="en-US"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rPr>
              <a:t>セクションを表す</a:t>
            </a:r>
            <a:r>
              <a:rPr lang="ja-JP" altLang="en-US" sz="1600" b="1">
                <a:solidFill>
                  <a:srgbClr val="FF9966"/>
                </a:solidFill>
                <a:latin typeface="メイリオ" panose="020B0604030504040204" pitchFamily="50" charset="-128"/>
                <a:ea typeface="メイリオ" panose="020B0604030504040204" pitchFamily="50" charset="-128"/>
              </a:rPr>
              <a:t>コード</a:t>
            </a:r>
            <a:endParaRPr kumimoji="1" lang="ja-JP" altLang="en-US"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27" name="吹き出し: 線 26">
            <a:extLst>
              <a:ext uri="{FF2B5EF4-FFF2-40B4-BE49-F238E27FC236}">
                <a16:creationId xmlns:a16="http://schemas.microsoft.com/office/drawing/2014/main" id="{F3D277A3-F425-33ED-52F2-9965AB6035BD}"/>
              </a:ext>
            </a:extLst>
          </p:cNvPr>
          <p:cNvSpPr/>
          <p:nvPr/>
        </p:nvSpPr>
        <p:spPr bwMode="auto">
          <a:xfrm>
            <a:off x="6660414" y="3642512"/>
            <a:ext cx="4523798" cy="353988"/>
          </a:xfrm>
          <a:prstGeom prst="borderCallout1">
            <a:avLst>
              <a:gd name="adj1" fmla="val 40307"/>
              <a:gd name="adj2" fmla="val -2381"/>
              <a:gd name="adj3" fmla="val 57077"/>
              <a:gd name="adj4" fmla="val -11737"/>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rPr>
              <a:t>ICH Context of Use</a:t>
            </a:r>
            <a:r>
              <a:rPr kumimoji="1" lang="ja-JP" altLang="en-US"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rPr>
              <a:t>のコードリストの識別子</a:t>
            </a:r>
          </a:p>
        </p:txBody>
      </p:sp>
      <p:sp>
        <p:nvSpPr>
          <p:cNvPr id="28" name="吹き出し: 線 27">
            <a:extLst>
              <a:ext uri="{FF2B5EF4-FFF2-40B4-BE49-F238E27FC236}">
                <a16:creationId xmlns:a16="http://schemas.microsoft.com/office/drawing/2014/main" id="{0A10C029-7726-B1FD-1A4A-39394A3FB9D2}"/>
              </a:ext>
            </a:extLst>
          </p:cNvPr>
          <p:cNvSpPr/>
          <p:nvPr/>
        </p:nvSpPr>
        <p:spPr bwMode="auto">
          <a:xfrm>
            <a:off x="4554949" y="4914333"/>
            <a:ext cx="2717535" cy="369332"/>
          </a:xfrm>
          <a:prstGeom prst="borderCallout1">
            <a:avLst>
              <a:gd name="adj1" fmla="val 60754"/>
              <a:gd name="adj2" fmla="val -1893"/>
              <a:gd name="adj3" fmla="val 127940"/>
              <a:gd name="adj4" fmla="val -22551"/>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b="1">
                <a:solidFill>
                  <a:srgbClr val="FF9966"/>
                </a:solidFill>
                <a:latin typeface="メイリオ" panose="020B0604030504040204" pitchFamily="50" charset="-128"/>
                <a:ea typeface="メイリオ" panose="020B0604030504040204" pitchFamily="50" charset="-128"/>
              </a:rPr>
              <a:t>特定の原薬名を表すコード</a:t>
            </a:r>
            <a:endParaRPr kumimoji="1" lang="ja-JP" altLang="en-US"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31" name="吹き出し: 線 30">
            <a:extLst>
              <a:ext uri="{FF2B5EF4-FFF2-40B4-BE49-F238E27FC236}">
                <a16:creationId xmlns:a16="http://schemas.microsoft.com/office/drawing/2014/main" id="{E9AFBC34-22AA-5C9E-D7BD-7D65D856B08A}"/>
              </a:ext>
            </a:extLst>
          </p:cNvPr>
          <p:cNvSpPr/>
          <p:nvPr/>
        </p:nvSpPr>
        <p:spPr bwMode="auto">
          <a:xfrm>
            <a:off x="7429339" y="5335448"/>
            <a:ext cx="3137944" cy="353988"/>
          </a:xfrm>
          <a:prstGeom prst="borderCallout1">
            <a:avLst>
              <a:gd name="adj1" fmla="val 40307"/>
              <a:gd name="adj2" fmla="val -2381"/>
              <a:gd name="adj3" fmla="val 57077"/>
              <a:gd name="adj4" fmla="val -11737"/>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rPr>
              <a:t>原薬</a:t>
            </a:r>
            <a:r>
              <a:rPr lang="ja-JP" altLang="en-US" sz="1600" b="1">
                <a:solidFill>
                  <a:srgbClr val="FF9966"/>
                </a:solidFill>
                <a:latin typeface="メイリオ" panose="020B0604030504040204" pitchFamily="50" charset="-128"/>
                <a:ea typeface="メイリオ" panose="020B0604030504040204" pitchFamily="50" charset="-128"/>
              </a:rPr>
              <a:t>名</a:t>
            </a:r>
            <a:r>
              <a:rPr kumimoji="1" lang="ja-JP" altLang="en-US"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rPr>
              <a:t>の</a:t>
            </a:r>
            <a:r>
              <a:rPr lang="ja-JP" altLang="en-US" sz="1600" b="1">
                <a:solidFill>
                  <a:srgbClr val="FF9966"/>
                </a:solidFill>
                <a:latin typeface="メイリオ" panose="020B0604030504040204" pitchFamily="50" charset="-128"/>
                <a:ea typeface="メイリオ" panose="020B0604030504040204" pitchFamily="50" charset="-128"/>
              </a:rPr>
              <a:t>コードリストの識別子</a:t>
            </a:r>
            <a:endParaRPr kumimoji="1" lang="ja-JP" altLang="en-US"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7" name="吹き出し: 円形 6">
            <a:extLst>
              <a:ext uri="{FF2B5EF4-FFF2-40B4-BE49-F238E27FC236}">
                <a16:creationId xmlns:a16="http://schemas.microsoft.com/office/drawing/2014/main" id="{A232B4DD-6940-3791-2CEF-66C93416BB5B}"/>
              </a:ext>
            </a:extLst>
          </p:cNvPr>
          <p:cNvSpPr/>
          <p:nvPr/>
        </p:nvSpPr>
        <p:spPr bwMode="auto">
          <a:xfrm>
            <a:off x="8539700" y="2644852"/>
            <a:ext cx="3169920" cy="644160"/>
          </a:xfrm>
          <a:prstGeom prst="wedgeEllipseCallout">
            <a:avLst>
              <a:gd name="adj1" fmla="val -47672"/>
              <a:gd name="adj2" fmla="val 10076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9" name="吹き出し: 円形 8">
            <a:extLst>
              <a:ext uri="{FF2B5EF4-FFF2-40B4-BE49-F238E27FC236}">
                <a16:creationId xmlns:a16="http://schemas.microsoft.com/office/drawing/2014/main" id="{10866699-23B4-59DC-D26D-165E22404BBB}"/>
              </a:ext>
            </a:extLst>
          </p:cNvPr>
          <p:cNvSpPr/>
          <p:nvPr/>
        </p:nvSpPr>
        <p:spPr bwMode="auto">
          <a:xfrm>
            <a:off x="7952734" y="2460392"/>
            <a:ext cx="4072251" cy="828620"/>
          </a:xfrm>
          <a:prstGeom prst="wedgeEllipseCallout">
            <a:avLst>
              <a:gd name="adj1" fmla="val -69462"/>
              <a:gd name="adj2" fmla="val 23581"/>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36000" tIns="46800" rIns="36000" bIns="46800" numCol="1" rtlCol="0" anchor="ctr" anchorCtr="0" compatLnSpc="1">
            <a:prstTxWarp prst="textNoShape">
              <a:avLst/>
            </a:prstTxWarp>
          </a:bodyPr>
          <a:lstStyle/>
          <a:p>
            <a:r>
              <a:rPr lang="en-US" altLang="ja-JP">
                <a:latin typeface="メイリオ" panose="020B0604030504040204" pitchFamily="50" charset="-128"/>
                <a:ea typeface="メイリオ" panose="020B0604030504040204" pitchFamily="50" charset="-128"/>
              </a:rPr>
              <a:t>【CV</a:t>
            </a:r>
            <a:r>
              <a:rPr lang="ja-JP" altLang="en-US">
                <a:latin typeface="メイリオ" panose="020B0604030504040204" pitchFamily="50" charset="-128"/>
                <a:ea typeface="メイリオ" panose="020B0604030504040204" pitchFamily="50" charset="-128"/>
              </a:rPr>
              <a:t>参照</a:t>
            </a:r>
            <a:r>
              <a:rPr lang="en-US" altLang="ja-JP">
                <a:latin typeface="メイリオ" panose="020B0604030504040204" pitchFamily="50" charset="-128"/>
                <a:ea typeface="メイリオ" panose="020B0604030504040204" pitchFamily="50" charset="-128"/>
              </a:rPr>
              <a:t>】</a:t>
            </a:r>
          </a:p>
          <a:p>
            <a:r>
              <a:rPr lang="ja-JP" altLang="en-US">
                <a:latin typeface="メイリオ" panose="020B0604030504040204" pitchFamily="50" charset="-128"/>
                <a:ea typeface="メイリオ" panose="020B0604030504040204" pitchFamily="50" charset="-128"/>
              </a:rPr>
              <a:t>m3.2.s.1 general information</a:t>
            </a:r>
          </a:p>
        </p:txBody>
      </p:sp>
      <p:sp>
        <p:nvSpPr>
          <p:cNvPr id="10" name="吹き出し: 円形 9">
            <a:extLst>
              <a:ext uri="{FF2B5EF4-FFF2-40B4-BE49-F238E27FC236}">
                <a16:creationId xmlns:a16="http://schemas.microsoft.com/office/drawing/2014/main" id="{D5758B1F-11F2-9EE9-98F6-09FFAC57A8B5}"/>
              </a:ext>
            </a:extLst>
          </p:cNvPr>
          <p:cNvSpPr/>
          <p:nvPr/>
        </p:nvSpPr>
        <p:spPr bwMode="auto">
          <a:xfrm>
            <a:off x="6096000" y="5903297"/>
            <a:ext cx="3169920" cy="644160"/>
          </a:xfrm>
          <a:prstGeom prst="wedgeEllipseCallout">
            <a:avLst>
              <a:gd name="adj1" fmla="val -59210"/>
              <a:gd name="adj2" fmla="val -6340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1" name="吹き出し: 円形 10">
            <a:extLst>
              <a:ext uri="{FF2B5EF4-FFF2-40B4-BE49-F238E27FC236}">
                <a16:creationId xmlns:a16="http://schemas.microsoft.com/office/drawing/2014/main" id="{F6652EB9-62BC-0B6B-E336-B34155059BB2}"/>
              </a:ext>
            </a:extLst>
          </p:cNvPr>
          <p:cNvSpPr/>
          <p:nvPr/>
        </p:nvSpPr>
        <p:spPr bwMode="auto">
          <a:xfrm>
            <a:off x="6096001" y="5888555"/>
            <a:ext cx="3169920" cy="644160"/>
          </a:xfrm>
          <a:prstGeom prst="wedgeEllipseCallout">
            <a:avLst>
              <a:gd name="adj1" fmla="val -119197"/>
              <a:gd name="adj2" fmla="val -5600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0000" tIns="46800" rIns="90000" bIns="46800" numCol="1" rtlCol="0" anchor="ctr" anchorCtr="0" compatLnSpc="1">
            <a:prstTxWarp prst="textNoShape">
              <a:avLst/>
            </a:prstTxWarp>
          </a:bodyPr>
          <a:lstStyle/>
          <a:p>
            <a:pPr algn="ctr"/>
            <a:r>
              <a:rPr lang="en-US" altLang="ja-JP">
                <a:latin typeface="メイリオ" panose="020B0604030504040204" pitchFamily="50" charset="-128"/>
                <a:ea typeface="メイリオ" panose="020B0604030504040204" pitchFamily="50" charset="-128"/>
              </a:rPr>
              <a:t>【CV</a:t>
            </a:r>
            <a:r>
              <a:rPr lang="ja-JP" altLang="en-US">
                <a:latin typeface="メイリオ" panose="020B0604030504040204" pitchFamily="50" charset="-128"/>
                <a:ea typeface="メイリオ" panose="020B0604030504040204" pitchFamily="50" charset="-128"/>
              </a:rPr>
              <a:t>参照</a:t>
            </a:r>
            <a:r>
              <a:rPr lang="en-US" altLang="ja-JP">
                <a:latin typeface="メイリオ" panose="020B0604030504040204" pitchFamily="50" charset="-128"/>
                <a:ea typeface="メイリオ" panose="020B0604030504040204" pitchFamily="50" charset="-128"/>
              </a:rPr>
              <a:t>】</a:t>
            </a:r>
          </a:p>
          <a:p>
            <a:pPr algn="ctr"/>
            <a:r>
              <a:rPr lang="ja-JP" altLang="en-US">
                <a:latin typeface="メイリオ" panose="020B0604030504040204" pitchFamily="50" charset="-128"/>
                <a:ea typeface="メイリオ" panose="020B0604030504040204" pitchFamily="50" charset="-128"/>
              </a:rPr>
              <a:t>〇〇塩酸塩</a:t>
            </a:r>
          </a:p>
        </p:txBody>
      </p:sp>
      <p:sp>
        <p:nvSpPr>
          <p:cNvPr id="4" name="フローチャート: 端子 3">
            <a:extLst>
              <a:ext uri="{FF2B5EF4-FFF2-40B4-BE49-F238E27FC236}">
                <a16:creationId xmlns:a16="http://schemas.microsoft.com/office/drawing/2014/main" id="{F40F7C30-C4B2-9329-319E-96D983AC4FF8}"/>
              </a:ext>
            </a:extLst>
          </p:cNvPr>
          <p:cNvSpPr/>
          <p:nvPr/>
        </p:nvSpPr>
        <p:spPr>
          <a:xfrm>
            <a:off x="1007788" y="2532536"/>
            <a:ext cx="4329767" cy="396000"/>
          </a:xfrm>
          <a:prstGeom prst="flowChartTerminator">
            <a:avLst/>
          </a:prstGeom>
          <a:solidFill>
            <a:srgbClr val="00808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CTD</a:t>
            </a:r>
            <a:r>
              <a:rPr kumimoji="0" lang="ja-JP" altLang="en-US"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番号における</a:t>
            </a:r>
            <a:r>
              <a:rPr kumimoji="0" lang="en-US" altLang="ja-JP"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CV</a:t>
            </a:r>
            <a:r>
              <a:rPr kumimoji="0" lang="ja-JP" altLang="en-US"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の参照方法</a:t>
            </a:r>
          </a:p>
        </p:txBody>
      </p:sp>
      <p:sp>
        <p:nvSpPr>
          <p:cNvPr id="6" name="フローチャート: 端子 5">
            <a:extLst>
              <a:ext uri="{FF2B5EF4-FFF2-40B4-BE49-F238E27FC236}">
                <a16:creationId xmlns:a16="http://schemas.microsoft.com/office/drawing/2014/main" id="{7D85FA72-412E-4CF6-1C2A-E5F835744AB0}"/>
              </a:ext>
            </a:extLst>
          </p:cNvPr>
          <p:cNvSpPr/>
          <p:nvPr/>
        </p:nvSpPr>
        <p:spPr>
          <a:xfrm>
            <a:off x="1007788" y="4427792"/>
            <a:ext cx="4329767" cy="396000"/>
          </a:xfrm>
          <a:prstGeom prst="flowChartTerminator">
            <a:avLst/>
          </a:prstGeom>
          <a:solidFill>
            <a:srgbClr val="00808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kern="0">
                <a:solidFill>
                  <a:prstClr val="white"/>
                </a:solidFill>
                <a:latin typeface="メイリオ" panose="020B0604030504040204" pitchFamily="50" charset="-128"/>
                <a:ea typeface="メイリオ" panose="020B0604030504040204" pitchFamily="50" charset="-128"/>
              </a:rPr>
              <a:t>Keyword</a:t>
            </a:r>
            <a:r>
              <a:rPr kumimoji="0" lang="ja-JP" altLang="en-US"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における</a:t>
            </a:r>
            <a:r>
              <a:rPr kumimoji="0" lang="en-US" altLang="ja-JP"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CV</a:t>
            </a:r>
            <a:r>
              <a:rPr kumimoji="0" lang="ja-JP" altLang="en-US"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の参照方法</a:t>
            </a:r>
          </a:p>
        </p:txBody>
      </p:sp>
      <p:sp>
        <p:nvSpPr>
          <p:cNvPr id="8" name="タイトル 7">
            <a:extLst>
              <a:ext uri="{FF2B5EF4-FFF2-40B4-BE49-F238E27FC236}">
                <a16:creationId xmlns:a16="http://schemas.microsoft.com/office/drawing/2014/main" id="{AA41B479-3210-2E0C-C90E-AFCB2DD5796F}"/>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2.6 CV</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XML</a:t>
            </a:r>
            <a:r>
              <a:rPr lang="ja-JP" altLang="en-US">
                <a:latin typeface="メイリオ" panose="020B0604030504040204" pitchFamily="50" charset="-128"/>
                <a:ea typeface="メイリオ" panose="020B0604030504040204" pitchFamily="50" charset="-128"/>
              </a:rPr>
              <a:t>メッセージから</a:t>
            </a:r>
            <a:r>
              <a:rPr lang="en-US" altLang="ja-JP">
                <a:latin typeface="メイリオ" panose="020B0604030504040204" pitchFamily="50" charset="-128"/>
                <a:ea typeface="メイリオ" panose="020B0604030504040204" pitchFamily="50" charset="-128"/>
              </a:rPr>
              <a:t>CV</a:t>
            </a:r>
            <a:r>
              <a:rPr lang="ja-JP" altLang="en-US">
                <a:latin typeface="メイリオ" panose="020B0604030504040204" pitchFamily="50" charset="-128"/>
                <a:ea typeface="メイリオ" panose="020B0604030504040204" pitchFamily="50" charset="-128"/>
              </a:rPr>
              <a:t>の参照方法</a:t>
            </a:r>
          </a:p>
        </p:txBody>
      </p:sp>
    </p:spTree>
    <p:extLst>
      <p:ext uri="{BB962C8B-B14F-4D97-AF65-F5344CB8AC3E}">
        <p14:creationId xmlns:p14="http://schemas.microsoft.com/office/powerpoint/2010/main" val="1019110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9600" y="190800"/>
            <a:ext cx="10972800" cy="792162"/>
          </a:xfrm>
        </p:spPr>
        <p:txBody>
          <a:bodyPr/>
          <a:lstStyle/>
          <a:p>
            <a:r>
              <a:rPr lang="en-US" altLang="ja-JP">
                <a:solidFill>
                  <a:schemeClr val="tx1"/>
                </a:solidFill>
                <a:latin typeface="メイリオ" panose="020B0604030504040204" pitchFamily="50" charset="-128"/>
                <a:ea typeface="メイリオ" panose="020B0604030504040204" pitchFamily="50" charset="-128"/>
              </a:rPr>
              <a:t>2</a:t>
            </a:r>
            <a:r>
              <a:rPr kumimoji="1" lang="en-US" altLang="ja-JP">
                <a:solidFill>
                  <a:schemeClr val="tx1"/>
                </a:solidFill>
                <a:latin typeface="メイリオ" panose="020B0604030504040204" pitchFamily="50" charset="-128"/>
                <a:ea typeface="メイリオ" panose="020B0604030504040204" pitchFamily="50" charset="-128"/>
              </a:rPr>
              <a:t>.</a:t>
            </a:r>
            <a:r>
              <a:rPr lang="en-US" altLang="ja-JP">
                <a:solidFill>
                  <a:schemeClr val="tx1"/>
                </a:solidFill>
                <a:latin typeface="メイリオ" panose="020B0604030504040204" pitchFamily="50" charset="-128"/>
                <a:ea typeface="メイリオ" panose="020B0604030504040204" pitchFamily="50" charset="-128"/>
              </a:rPr>
              <a:t>6</a:t>
            </a:r>
            <a:r>
              <a:rPr kumimoji="1" lang="en-US" altLang="ja-JP">
                <a:solidFill>
                  <a:schemeClr val="tx1"/>
                </a:solidFill>
                <a:latin typeface="メイリオ" panose="020B0604030504040204" pitchFamily="50" charset="-128"/>
                <a:ea typeface="メイリオ" panose="020B0604030504040204" pitchFamily="50" charset="-128"/>
              </a:rPr>
              <a:t> </a:t>
            </a:r>
            <a:r>
              <a:rPr kumimoji="1" lang="en-US" altLang="ja-JP"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rPr>
              <a:t>CV</a:t>
            </a:r>
            <a:r>
              <a:rPr lang="ja-JP" altLang="en-US">
                <a:solidFill>
                  <a:schemeClr val="tx1"/>
                </a:solidFill>
                <a:latin typeface="メイリオ" panose="020B0604030504040204" pitchFamily="50" charset="-128"/>
                <a:ea typeface="メイリオ" panose="020B0604030504040204" pitchFamily="50" charset="-128"/>
              </a:rPr>
              <a:t>｜ </a:t>
            </a:r>
            <a:r>
              <a:rPr kumimoji="1" lang="en-US" altLang="ja-JP">
                <a:solidFill>
                  <a:schemeClr val="tx1"/>
                </a:solidFill>
                <a:latin typeface="メイリオ" panose="020B0604030504040204" pitchFamily="50" charset="-128"/>
                <a:ea typeface="メイリオ" panose="020B0604030504040204" pitchFamily="50" charset="-128"/>
              </a:rPr>
              <a:t>CV</a:t>
            </a:r>
            <a:r>
              <a:rPr kumimoji="1" lang="ja-JP" altLang="en-US">
                <a:solidFill>
                  <a:schemeClr val="tx1"/>
                </a:solidFill>
                <a:latin typeface="メイリオ" panose="020B0604030504040204" pitchFamily="50" charset="-128"/>
                <a:ea typeface="メイリオ" panose="020B0604030504040204" pitchFamily="50" charset="-128"/>
              </a:rPr>
              <a:t>の</a:t>
            </a:r>
            <a:r>
              <a:rPr lang="ja-JP" altLang="en-US">
                <a:solidFill>
                  <a:schemeClr val="tx1"/>
                </a:solidFill>
                <a:latin typeface="メイリオ" panose="020B0604030504040204" pitchFamily="50" charset="-128"/>
                <a:ea typeface="メイリオ" panose="020B0604030504040204" pitchFamily="50" charset="-128"/>
              </a:rPr>
              <a:t>分類</a:t>
            </a:r>
            <a:endParaRPr kumimoji="1" lang="ja-JP" altLang="en-US">
              <a:solidFill>
                <a:schemeClr val="tx1"/>
              </a:solidFill>
              <a:latin typeface="メイリオ" panose="020B0604030504040204" pitchFamily="50" charset="-128"/>
              <a:ea typeface="メイリオ" panose="020B0604030504040204" pitchFamily="50" charset="-128"/>
            </a:endParaRPr>
          </a:p>
        </p:txBody>
      </p:sp>
      <p:sp>
        <p:nvSpPr>
          <p:cNvPr id="5" name="コンテンツ プレースホルダー 4">
            <a:extLst>
              <a:ext uri="{FF2B5EF4-FFF2-40B4-BE49-F238E27FC236}">
                <a16:creationId xmlns:a16="http://schemas.microsoft.com/office/drawing/2014/main" id="{30D66976-8F03-4BD6-AB89-7DBD1F10027A}"/>
              </a:ext>
            </a:extLst>
          </p:cNvPr>
          <p:cNvSpPr>
            <a:spLocks noGrp="1"/>
          </p:cNvSpPr>
          <p:nvPr>
            <p:ph idx="1"/>
          </p:nvPr>
        </p:nvSpPr>
        <p:spPr>
          <a:xfrm>
            <a:off x="479376" y="1371600"/>
            <a:ext cx="11099721" cy="4758226"/>
          </a:xfrm>
          <a:prstGeom prst="rect">
            <a:avLst/>
          </a:prstGeom>
        </p:spPr>
        <p:txBody>
          <a:bodyPr wrap="square">
            <a:spAutoFit/>
          </a:bodyPr>
          <a:lstStyle/>
          <a:p>
            <a:pPr marL="0" indent="0">
              <a:buNone/>
            </a:pPr>
            <a:r>
              <a:rPr lang="en-US" altLang="ja-JP" sz="2400" b="0">
                <a:latin typeface="メイリオ"/>
                <a:ea typeface="メイリオ"/>
              </a:rPr>
              <a:t>eCTD</a:t>
            </a:r>
            <a:r>
              <a:rPr lang="ja-JP" altLang="en-US" sz="2400" b="0">
                <a:latin typeface="メイリオ"/>
                <a:ea typeface="メイリオ"/>
              </a:rPr>
              <a:t>で使用する</a:t>
            </a:r>
            <a:r>
              <a:rPr lang="en-US" altLang="ja-JP" sz="2400" b="0">
                <a:latin typeface="メイリオ"/>
                <a:ea typeface="メイリオ"/>
              </a:rPr>
              <a:t>CV</a:t>
            </a:r>
            <a:r>
              <a:rPr lang="ja-JP" altLang="en-US" sz="2400" b="0">
                <a:latin typeface="メイリオ"/>
                <a:ea typeface="メイリオ"/>
              </a:rPr>
              <a:t>は以下の３つに分類される</a:t>
            </a:r>
            <a:endParaRPr lang="en-US" altLang="ja-JP" sz="2400" b="0">
              <a:latin typeface="メイリオ"/>
              <a:ea typeface="メイリオ"/>
            </a:endParaRPr>
          </a:p>
          <a:p>
            <a:pPr marL="0" indent="0">
              <a:buNone/>
            </a:pPr>
            <a:endParaRPr lang="en-US" altLang="ja-JP" sz="2000" b="0">
              <a:latin typeface="メイリオ"/>
              <a:ea typeface="メイリオ"/>
            </a:endParaRPr>
          </a:p>
          <a:p>
            <a:pPr lvl="1"/>
            <a:r>
              <a:rPr lang="en-US" altLang="ja-JP">
                <a:latin typeface="メイリオ"/>
                <a:ea typeface="メイリオ"/>
              </a:rPr>
              <a:t>ICH</a:t>
            </a:r>
            <a:r>
              <a:rPr lang="ja-JP" altLang="en-US">
                <a:latin typeface="メイリオ"/>
                <a:ea typeface="メイリオ"/>
              </a:rPr>
              <a:t> </a:t>
            </a:r>
            <a:r>
              <a:rPr lang="en-US" altLang="ja-JP">
                <a:latin typeface="メイリオ"/>
                <a:ea typeface="メイリオ"/>
              </a:rPr>
              <a:t>CV</a:t>
            </a:r>
          </a:p>
          <a:p>
            <a:pPr marL="1260475" lvl="2" indent="-346075"/>
            <a:r>
              <a:rPr lang="ja-JP" altLang="en-US" sz="2000" b="0">
                <a:latin typeface="メイリオ"/>
                <a:ea typeface="メイリオ"/>
              </a:rPr>
              <a:t>モジュール</a:t>
            </a:r>
            <a:r>
              <a:rPr lang="en-US" altLang="ja-JP" sz="2000" b="0">
                <a:latin typeface="メイリオ"/>
                <a:ea typeface="メイリオ"/>
              </a:rPr>
              <a:t>2</a:t>
            </a:r>
            <a:r>
              <a:rPr lang="ja-JP" altLang="en-US" sz="2000" b="0">
                <a:latin typeface="メイリオ"/>
                <a:ea typeface="メイリオ"/>
              </a:rPr>
              <a:t>～</a:t>
            </a:r>
            <a:r>
              <a:rPr lang="en-US" altLang="ja-JP" sz="2000" b="0">
                <a:latin typeface="メイリオ"/>
                <a:ea typeface="メイリオ"/>
              </a:rPr>
              <a:t>5</a:t>
            </a:r>
            <a:r>
              <a:rPr lang="ja-JP" altLang="en-US" sz="2000" b="0">
                <a:latin typeface="メイリオ"/>
                <a:ea typeface="メイリオ"/>
              </a:rPr>
              <a:t>の</a:t>
            </a:r>
            <a:r>
              <a:rPr lang="en-US" altLang="ja-JP" sz="2000" b="0">
                <a:latin typeface="メイリオ"/>
                <a:ea typeface="メイリオ"/>
              </a:rPr>
              <a:t>CTD</a:t>
            </a:r>
            <a:r>
              <a:rPr lang="ja-JP" altLang="en-US" sz="2000" b="0">
                <a:latin typeface="メイリオ"/>
                <a:ea typeface="メイリオ"/>
              </a:rPr>
              <a:t>見出し，動物種，投与期間など</a:t>
            </a:r>
            <a:r>
              <a:rPr lang="en-US" altLang="ja-JP" sz="2000" b="1">
                <a:latin typeface="メイリオ"/>
                <a:ea typeface="メイリオ"/>
              </a:rPr>
              <a:t>ICH</a:t>
            </a:r>
            <a:r>
              <a:rPr lang="ja-JP" altLang="en-US" sz="2000" b="1">
                <a:latin typeface="メイリオ"/>
                <a:ea typeface="メイリオ"/>
              </a:rPr>
              <a:t>で値が定義された情報</a:t>
            </a:r>
            <a:endParaRPr lang="en-US" altLang="ja-JP" sz="2000" b="1">
              <a:latin typeface="メイリオ"/>
              <a:ea typeface="メイリオ"/>
            </a:endParaRPr>
          </a:p>
          <a:p>
            <a:pPr marL="457200" lvl="1" indent="0">
              <a:buNone/>
            </a:pPr>
            <a:endParaRPr lang="en-US" altLang="ja-JP" sz="2000" kern="1200">
              <a:solidFill>
                <a:srgbClr val="4472C4"/>
              </a:solidFill>
              <a:latin typeface="メイリオ" panose="020B0604030504040204" pitchFamily="50" charset="-128"/>
              <a:ea typeface="メイリオ" panose="020B0604030504040204" pitchFamily="50" charset="-128"/>
              <a:cs typeface="+mn-cs"/>
            </a:endParaRPr>
          </a:p>
          <a:p>
            <a:pPr lvl="1"/>
            <a:r>
              <a:rPr lang="en-US" altLang="ja-JP">
                <a:latin typeface="メイリオ"/>
                <a:ea typeface="メイリオ"/>
              </a:rPr>
              <a:t>JP</a:t>
            </a:r>
            <a:r>
              <a:rPr lang="ja-JP" altLang="en-US">
                <a:latin typeface="メイリオ"/>
                <a:ea typeface="メイリオ"/>
              </a:rPr>
              <a:t> </a:t>
            </a:r>
            <a:r>
              <a:rPr lang="en-US" altLang="ja-JP">
                <a:latin typeface="メイリオ"/>
                <a:ea typeface="メイリオ"/>
              </a:rPr>
              <a:t>CV</a:t>
            </a:r>
          </a:p>
          <a:p>
            <a:pPr marL="1260475" lvl="2" indent="-346075"/>
            <a:r>
              <a:rPr lang="ja-JP" altLang="en-US" sz="2000">
                <a:latin typeface="メイリオ"/>
                <a:ea typeface="メイリオ"/>
              </a:rPr>
              <a:t>モジュール</a:t>
            </a:r>
            <a:r>
              <a:rPr lang="en-US" altLang="ja-JP" sz="2000">
                <a:latin typeface="メイリオ"/>
                <a:ea typeface="メイリオ"/>
              </a:rPr>
              <a:t>1</a:t>
            </a:r>
            <a:r>
              <a:rPr lang="ja-JP" altLang="en-US" sz="2000">
                <a:latin typeface="メイリオ"/>
                <a:ea typeface="メイリオ"/>
              </a:rPr>
              <a:t>の</a:t>
            </a:r>
            <a:r>
              <a:rPr lang="en-US" altLang="ja-JP" sz="2000">
                <a:latin typeface="メイリオ"/>
                <a:ea typeface="メイリオ"/>
              </a:rPr>
              <a:t>CTD</a:t>
            </a:r>
            <a:r>
              <a:rPr lang="ja-JP" altLang="en-US" sz="2000">
                <a:latin typeface="メイリオ"/>
                <a:ea typeface="メイリオ"/>
              </a:rPr>
              <a:t>見出し，試験データの種類など</a:t>
            </a:r>
            <a:r>
              <a:rPr lang="ja-JP" altLang="en-US" sz="2000" b="1">
                <a:latin typeface="メイリオ"/>
                <a:ea typeface="メイリオ"/>
              </a:rPr>
              <a:t>各地域</a:t>
            </a:r>
            <a:r>
              <a:rPr lang="en-US" altLang="ja-JP" sz="2000" b="1">
                <a:latin typeface="メイリオ"/>
                <a:ea typeface="メイリオ"/>
              </a:rPr>
              <a:t>(</a:t>
            </a:r>
            <a:r>
              <a:rPr lang="ja-JP" altLang="en-US" sz="2000" b="1">
                <a:latin typeface="メイリオ"/>
                <a:ea typeface="メイリオ"/>
              </a:rPr>
              <a:t>日本用</a:t>
            </a:r>
            <a:r>
              <a:rPr lang="en-US" altLang="ja-JP" sz="2000" b="1">
                <a:latin typeface="メイリオ"/>
                <a:ea typeface="メイリオ"/>
              </a:rPr>
              <a:t>)</a:t>
            </a:r>
            <a:r>
              <a:rPr lang="ja-JP" altLang="en-US" sz="2000" b="1">
                <a:latin typeface="メイリオ"/>
                <a:ea typeface="メイリオ"/>
              </a:rPr>
              <a:t>で値が定義された情報</a:t>
            </a:r>
            <a:endParaRPr lang="en-US" altLang="ja-JP" sz="2000" b="1">
              <a:latin typeface="メイリオ"/>
              <a:ea typeface="メイリオ"/>
            </a:endParaRPr>
          </a:p>
          <a:p>
            <a:pPr lvl="2"/>
            <a:endParaRPr lang="en-US" altLang="ja-JP" sz="2000">
              <a:latin typeface="メイリオ"/>
              <a:ea typeface="メイリオ"/>
            </a:endParaRPr>
          </a:p>
          <a:p>
            <a:pPr lvl="1"/>
            <a:r>
              <a:rPr lang="ja-JP" altLang="en-US">
                <a:latin typeface="メイリオ"/>
                <a:ea typeface="メイリオ"/>
              </a:rPr>
              <a:t>申請者が定義する</a:t>
            </a:r>
            <a:r>
              <a:rPr lang="en-US" altLang="ja-JP">
                <a:latin typeface="メイリオ"/>
                <a:ea typeface="メイリオ"/>
              </a:rPr>
              <a:t>CV</a:t>
            </a:r>
          </a:p>
          <a:p>
            <a:pPr lvl="2"/>
            <a:r>
              <a:rPr lang="ja-JP" altLang="en-US" sz="2000">
                <a:latin typeface="メイリオ"/>
                <a:ea typeface="メイリオ"/>
              </a:rPr>
              <a:t>適応症，原薬，製剤，試験</a:t>
            </a:r>
            <a:r>
              <a:rPr lang="en-US" altLang="ja-JP" sz="2000">
                <a:latin typeface="メイリオ"/>
                <a:ea typeface="メイリオ"/>
              </a:rPr>
              <a:t>ID</a:t>
            </a:r>
            <a:r>
              <a:rPr lang="ja-JP" altLang="en-US" sz="2000">
                <a:latin typeface="メイリオ"/>
                <a:ea typeface="メイリオ"/>
              </a:rPr>
              <a:t>と試験タイトルなど</a:t>
            </a:r>
            <a:r>
              <a:rPr lang="ja-JP" altLang="en-US" sz="2000" b="1">
                <a:latin typeface="メイリオ"/>
                <a:ea typeface="メイリオ"/>
              </a:rPr>
              <a:t>申請者が値を定義する情報</a:t>
            </a:r>
            <a:endParaRPr lang="en-US" altLang="ja-JP" sz="2000" b="1">
              <a:latin typeface="メイリオ"/>
              <a:ea typeface="メイリオ"/>
            </a:endParaRPr>
          </a:p>
          <a:p>
            <a:pPr marL="57150" indent="0">
              <a:buNone/>
            </a:pPr>
            <a:endParaRPr lang="en-US" altLang="ja-JP" sz="2400" b="0">
              <a:latin typeface="メイリオ"/>
              <a:ea typeface="メイリオ"/>
            </a:endParaRPr>
          </a:p>
        </p:txBody>
      </p:sp>
      <p:sp>
        <p:nvSpPr>
          <p:cNvPr id="12" name="スライド番号プレースホルダー 3">
            <a:extLst>
              <a:ext uri="{FF2B5EF4-FFF2-40B4-BE49-F238E27FC236}">
                <a16:creationId xmlns:a16="http://schemas.microsoft.com/office/drawing/2014/main" id="{454BC375-ECA7-663D-8C01-DCE39D65BD2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Box 12">
            <a:extLst>
              <a:ext uri="{FF2B5EF4-FFF2-40B4-BE49-F238E27FC236}">
                <a16:creationId xmlns:a16="http://schemas.microsoft.com/office/drawing/2014/main" id="{1DA8737B-4B6F-5FA9-463B-64A0EFCB9627}"/>
              </a:ext>
            </a:extLst>
          </p:cNvPr>
          <p:cNvSpPr txBox="1"/>
          <p:nvPr/>
        </p:nvSpPr>
        <p:spPr>
          <a:xfrm>
            <a:off x="6963507" y="189913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028095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9600" y="190800"/>
            <a:ext cx="10972800" cy="792162"/>
          </a:xfrm>
        </p:spPr>
        <p:txBody>
          <a:bodyPr/>
          <a:lstStyle/>
          <a:p>
            <a:r>
              <a:rPr kumimoji="1" lang="en-US" altLang="ja-JP">
                <a:solidFill>
                  <a:schemeClr val="tx1"/>
                </a:solidFill>
                <a:latin typeface="メイリオ" panose="020B0604030504040204" pitchFamily="50" charset="-128"/>
                <a:ea typeface="メイリオ" panose="020B0604030504040204" pitchFamily="50" charset="-128"/>
              </a:rPr>
              <a:t>2.</a:t>
            </a:r>
            <a:r>
              <a:rPr lang="en-US" altLang="ja-JP">
                <a:solidFill>
                  <a:schemeClr val="tx1"/>
                </a:solidFill>
                <a:latin typeface="メイリオ" panose="020B0604030504040204" pitchFamily="50" charset="-128"/>
                <a:ea typeface="メイリオ" panose="020B0604030504040204" pitchFamily="50" charset="-128"/>
              </a:rPr>
              <a:t>6</a:t>
            </a:r>
            <a:r>
              <a:rPr kumimoji="1" lang="en-US" altLang="ja-JP">
                <a:solidFill>
                  <a:schemeClr val="tx1"/>
                </a:solidFill>
                <a:latin typeface="メイリオ" panose="020B0604030504040204" pitchFamily="50" charset="-128"/>
                <a:ea typeface="メイリオ" panose="020B0604030504040204" pitchFamily="50" charset="-128"/>
              </a:rPr>
              <a:t> </a:t>
            </a:r>
            <a:r>
              <a:rPr kumimoji="1" lang="en-US" altLang="ja-JP"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rPr>
              <a:t>CV</a:t>
            </a:r>
            <a:r>
              <a:rPr lang="ja-JP" altLang="en-US">
                <a:solidFill>
                  <a:schemeClr val="tx1"/>
                </a:solidFill>
                <a:latin typeface="メイリオ" panose="020B0604030504040204" pitchFamily="50" charset="-128"/>
                <a:ea typeface="メイリオ" panose="020B0604030504040204" pitchFamily="50" charset="-128"/>
              </a:rPr>
              <a:t>｜ </a:t>
            </a:r>
            <a:r>
              <a:rPr kumimoji="1" lang="en-US" altLang="ja-JP">
                <a:solidFill>
                  <a:schemeClr val="tx1"/>
                </a:solidFill>
                <a:latin typeface="メイリオ" panose="020B0604030504040204" pitchFamily="50" charset="-128"/>
                <a:ea typeface="メイリオ" panose="020B0604030504040204" pitchFamily="50" charset="-128"/>
              </a:rPr>
              <a:t>CV</a:t>
            </a:r>
            <a:r>
              <a:rPr kumimoji="1" lang="ja-JP" altLang="en-US">
                <a:solidFill>
                  <a:schemeClr val="tx1"/>
                </a:solidFill>
                <a:latin typeface="メイリオ" panose="020B0604030504040204" pitchFamily="50" charset="-128"/>
                <a:ea typeface="メイリオ" panose="020B0604030504040204" pitchFamily="50" charset="-128"/>
              </a:rPr>
              <a:t>の定義内容の参照先・管理方法（</a:t>
            </a:r>
            <a:r>
              <a:rPr kumimoji="1" lang="en-US" altLang="ja-JP">
                <a:solidFill>
                  <a:schemeClr val="tx1"/>
                </a:solidFill>
                <a:latin typeface="メイリオ" panose="020B0604030504040204" pitchFamily="50" charset="-128"/>
                <a:ea typeface="メイリオ" panose="020B0604030504040204" pitchFamily="50" charset="-128"/>
              </a:rPr>
              <a:t>ICH</a:t>
            </a:r>
            <a:r>
              <a:rPr kumimoji="1" lang="ja-JP" altLang="en-US">
                <a:solidFill>
                  <a:schemeClr val="tx1"/>
                </a:solidFill>
                <a:latin typeface="メイリオ" panose="020B0604030504040204" pitchFamily="50" charset="-128"/>
                <a:ea typeface="メイリオ" panose="020B0604030504040204" pitchFamily="50" charset="-128"/>
              </a:rPr>
              <a:t>，</a:t>
            </a:r>
            <a:r>
              <a:rPr kumimoji="1" lang="en-US" altLang="ja-JP">
                <a:solidFill>
                  <a:schemeClr val="tx1"/>
                </a:solidFill>
                <a:latin typeface="メイリオ" panose="020B0604030504040204" pitchFamily="50" charset="-128"/>
                <a:ea typeface="メイリオ" panose="020B0604030504040204" pitchFamily="50" charset="-128"/>
              </a:rPr>
              <a:t>JP</a:t>
            </a:r>
            <a:r>
              <a:rPr kumimoji="1" lang="ja-JP" altLang="en-US">
                <a:solidFill>
                  <a:schemeClr val="tx1"/>
                </a:solidFill>
                <a:latin typeface="メイリオ" panose="020B0604030504040204" pitchFamily="50" charset="-128"/>
                <a:ea typeface="メイリオ" panose="020B0604030504040204" pitchFamily="50" charset="-128"/>
              </a:rPr>
              <a:t>）</a:t>
            </a:r>
          </a:p>
        </p:txBody>
      </p:sp>
      <p:sp>
        <p:nvSpPr>
          <p:cNvPr id="5" name="コンテンツ プレースホルダー 4">
            <a:extLst>
              <a:ext uri="{FF2B5EF4-FFF2-40B4-BE49-F238E27FC236}">
                <a16:creationId xmlns:a16="http://schemas.microsoft.com/office/drawing/2014/main" id="{30D66976-8F03-4BD6-AB89-7DBD1F10027A}"/>
              </a:ext>
            </a:extLst>
          </p:cNvPr>
          <p:cNvSpPr>
            <a:spLocks noGrp="1"/>
          </p:cNvSpPr>
          <p:nvPr>
            <p:ph idx="1"/>
          </p:nvPr>
        </p:nvSpPr>
        <p:spPr>
          <a:xfrm>
            <a:off x="479376" y="1371600"/>
            <a:ext cx="11219934" cy="4893647"/>
          </a:xfrm>
          <a:prstGeom prst="rect">
            <a:avLst/>
          </a:prstGeom>
        </p:spPr>
        <p:txBody>
          <a:bodyPr wrap="square">
            <a:spAutoFit/>
          </a:bodyPr>
          <a:lstStyle/>
          <a:p>
            <a:pPr marL="0" indent="0">
              <a:buNone/>
            </a:pPr>
            <a:r>
              <a:rPr lang="en-US" altLang="ja-JP" sz="2400" b="0" dirty="0">
                <a:latin typeface="メイリオ"/>
                <a:ea typeface="メイリオ"/>
              </a:rPr>
              <a:t>ICH CV</a:t>
            </a:r>
            <a:r>
              <a:rPr lang="ja-JP" altLang="en-US" sz="2400" b="0" dirty="0">
                <a:latin typeface="メイリオ"/>
                <a:ea typeface="メイリオ"/>
              </a:rPr>
              <a:t>，</a:t>
            </a:r>
            <a:r>
              <a:rPr lang="en-US" altLang="ja-JP" sz="2400" b="0" dirty="0">
                <a:latin typeface="メイリオ"/>
                <a:ea typeface="メイリオ"/>
              </a:rPr>
              <a:t>JP CV</a:t>
            </a:r>
            <a:r>
              <a:rPr lang="ja-JP" altLang="en-US" sz="2400" b="0" dirty="0">
                <a:latin typeface="メイリオ"/>
                <a:ea typeface="メイリオ"/>
              </a:rPr>
              <a:t>はコードリストがバージョン管理されており，バージョンごとに有効期間が設定されている</a:t>
            </a:r>
            <a:endParaRPr lang="en-US" altLang="ja-JP" sz="2400" b="0" dirty="0">
              <a:latin typeface="メイリオ"/>
              <a:ea typeface="メイリオ"/>
            </a:endParaRPr>
          </a:p>
          <a:p>
            <a:pPr marL="0" indent="0">
              <a:buNone/>
            </a:pPr>
            <a:r>
              <a:rPr lang="ja-JP" altLang="en-US" sz="2400" b="0" dirty="0">
                <a:latin typeface="メイリオ"/>
                <a:ea typeface="メイリオ"/>
              </a:rPr>
              <a:t>審査当局のサイトにて最新版を確認し，申請日時点で有効なバージョンのコードリストを使用することが求められる（</a:t>
            </a:r>
            <a:r>
              <a:rPr lang="en-US" altLang="ja-JP" sz="2400" b="0" dirty="0">
                <a:latin typeface="メイリオ"/>
                <a:ea typeface="メイリオ"/>
              </a:rPr>
              <a:t>2024</a:t>
            </a:r>
            <a:r>
              <a:rPr lang="ja-JP" altLang="en-US" sz="2400" b="0" dirty="0">
                <a:latin typeface="メイリオ"/>
                <a:ea typeface="メイリオ"/>
              </a:rPr>
              <a:t>年</a:t>
            </a:r>
            <a:r>
              <a:rPr lang="en-US" altLang="ja-JP" sz="2400" b="0" dirty="0">
                <a:latin typeface="メイリオ"/>
                <a:ea typeface="メイリオ"/>
              </a:rPr>
              <a:t>10</a:t>
            </a:r>
            <a:r>
              <a:rPr lang="ja-JP" altLang="en-US" sz="2400" b="0" dirty="0">
                <a:latin typeface="メイリオ"/>
                <a:ea typeface="メイリオ"/>
              </a:rPr>
              <a:t>月現在の参照先は下記の通り）</a:t>
            </a:r>
            <a:endParaRPr lang="en-US" altLang="ja-JP" sz="2400" b="0" dirty="0">
              <a:latin typeface="メイリオ"/>
              <a:ea typeface="メイリオ"/>
            </a:endParaRPr>
          </a:p>
          <a:p>
            <a:pPr lvl="1"/>
            <a:endParaRPr lang="en-US" altLang="ja-JP" sz="2000" u="sng" dirty="0">
              <a:latin typeface="メイリオ"/>
              <a:ea typeface="メイリオ"/>
            </a:endParaRPr>
          </a:p>
          <a:p>
            <a:pPr lvl="1"/>
            <a:r>
              <a:rPr lang="en-US" altLang="ja-JP" dirty="0">
                <a:latin typeface="メイリオ"/>
                <a:ea typeface="メイリオ"/>
              </a:rPr>
              <a:t>ICH</a:t>
            </a:r>
            <a:r>
              <a:rPr lang="ja-JP" altLang="en-US" dirty="0">
                <a:latin typeface="メイリオ"/>
                <a:ea typeface="メイリオ"/>
              </a:rPr>
              <a:t> </a:t>
            </a:r>
            <a:r>
              <a:rPr lang="en-US" altLang="ja-JP" dirty="0">
                <a:latin typeface="メイリオ"/>
                <a:ea typeface="メイリオ"/>
              </a:rPr>
              <a:t>CV</a:t>
            </a:r>
            <a:r>
              <a:rPr lang="ja-JP" altLang="en-US" b="0" dirty="0">
                <a:latin typeface="メイリオ"/>
                <a:ea typeface="メイリオ"/>
              </a:rPr>
              <a:t>：</a:t>
            </a:r>
            <a:r>
              <a:rPr lang="en-US" altLang="ja-JP" b="0" dirty="0">
                <a:latin typeface="メイリオ"/>
                <a:ea typeface="メイリオ"/>
              </a:rPr>
              <a:t>ICH</a:t>
            </a:r>
            <a:r>
              <a:rPr lang="ja-JP" altLang="en-US" b="0" dirty="0">
                <a:latin typeface="メイリオ"/>
                <a:ea typeface="メイリオ"/>
              </a:rPr>
              <a:t>がコードリストを提供</a:t>
            </a:r>
            <a:endParaRPr lang="en-US" altLang="ja-JP" dirty="0">
              <a:latin typeface="メイリオ"/>
              <a:ea typeface="メイリオ"/>
            </a:endParaRPr>
          </a:p>
          <a:p>
            <a:pPr marL="914400" lvl="2" indent="0">
              <a:buNone/>
            </a:pPr>
            <a:r>
              <a:rPr lang="en-US" altLang="ja-JP" sz="1800" dirty="0">
                <a:solidFill>
                  <a:srgbClr val="0070C0"/>
                </a:solidFill>
                <a:latin typeface="メイリオ"/>
                <a:ea typeface="メイリオ"/>
                <a:hlinkClick r:id="rId3">
                  <a:extLst>
                    <a:ext uri="{A12FA001-AC4F-418D-AE19-62706E023703}">
                      <ahyp:hlinkClr xmlns:ahyp="http://schemas.microsoft.com/office/drawing/2018/hyperlinkcolor" val="tx"/>
                    </a:ext>
                  </a:extLst>
                </a:hlinkClick>
              </a:rPr>
              <a:t>https://www.ich.org/page/ich-electronic-common-technical-document-ectd-v40</a:t>
            </a:r>
            <a:br>
              <a:rPr lang="en-US" altLang="ja-JP" sz="1800" dirty="0">
                <a:latin typeface="メイリオ"/>
                <a:ea typeface="メイリオ"/>
              </a:rPr>
            </a:br>
            <a:endParaRPr lang="en-US" altLang="ja-JP" sz="1800" dirty="0">
              <a:latin typeface="メイリオ"/>
              <a:ea typeface="メイリオ"/>
            </a:endParaRPr>
          </a:p>
          <a:p>
            <a:pPr lvl="1"/>
            <a:r>
              <a:rPr lang="en-US" altLang="ja-JP" dirty="0">
                <a:latin typeface="メイリオ"/>
                <a:ea typeface="メイリオ"/>
              </a:rPr>
              <a:t>JP</a:t>
            </a:r>
            <a:r>
              <a:rPr lang="ja-JP" altLang="en-US" dirty="0">
                <a:latin typeface="メイリオ"/>
                <a:ea typeface="メイリオ"/>
              </a:rPr>
              <a:t> </a:t>
            </a:r>
            <a:r>
              <a:rPr lang="en-US" altLang="ja-JP" dirty="0">
                <a:latin typeface="メイリオ"/>
                <a:ea typeface="メイリオ"/>
              </a:rPr>
              <a:t>CV</a:t>
            </a:r>
            <a:r>
              <a:rPr lang="ja-JP" altLang="en-US" b="0" dirty="0">
                <a:latin typeface="メイリオ"/>
                <a:ea typeface="メイリオ"/>
              </a:rPr>
              <a:t>：</a:t>
            </a:r>
            <a:r>
              <a:rPr lang="en-US" altLang="ja-JP" b="0" dirty="0">
                <a:latin typeface="メイリオ"/>
                <a:ea typeface="メイリオ"/>
              </a:rPr>
              <a:t>PMDA</a:t>
            </a:r>
            <a:r>
              <a:rPr lang="ja-JP" altLang="en-US" b="0" dirty="0">
                <a:latin typeface="メイリオ"/>
                <a:ea typeface="メイリオ"/>
              </a:rPr>
              <a:t>がコードリストを提供</a:t>
            </a:r>
            <a:endParaRPr lang="en-US" altLang="ja-JP" dirty="0">
              <a:latin typeface="メイリオ"/>
              <a:ea typeface="メイリオ"/>
            </a:endParaRPr>
          </a:p>
          <a:p>
            <a:pPr marL="914400" lvl="2" indent="0">
              <a:buNone/>
            </a:pPr>
            <a:r>
              <a:rPr lang="en-US" altLang="ja-JP" sz="1800" dirty="0">
                <a:solidFill>
                  <a:srgbClr val="0070C0"/>
                </a:solidFill>
                <a:latin typeface="メイリオ"/>
                <a:ea typeface="メイリオ"/>
                <a:hlinkClick r:id="rId4">
                  <a:extLst>
                    <a:ext uri="{A12FA001-AC4F-418D-AE19-62706E023703}">
                      <ahyp:hlinkClr xmlns:ahyp="http://schemas.microsoft.com/office/drawing/2018/hyperlinkcolor" val="tx"/>
                    </a:ext>
                  </a:extLst>
                </a:hlinkClick>
              </a:rPr>
              <a:t>https://www.pmda.go.jp/int-activities/int-harmony/ich/0092.html</a:t>
            </a:r>
            <a:br>
              <a:rPr lang="en-US" altLang="ja-JP" sz="1800" dirty="0">
                <a:latin typeface="メイリオ"/>
                <a:ea typeface="メイリオ"/>
              </a:rPr>
            </a:br>
            <a:endParaRPr lang="en-US" altLang="ja-JP" sz="1800" dirty="0">
              <a:latin typeface="メイリオ"/>
              <a:ea typeface="メイリオ"/>
            </a:endParaRPr>
          </a:p>
          <a:p>
            <a:pPr lvl="1"/>
            <a:r>
              <a:rPr lang="ja-JP" altLang="en-US" dirty="0">
                <a:latin typeface="メイリオ"/>
                <a:ea typeface="メイリオ"/>
              </a:rPr>
              <a:t>国内</a:t>
            </a:r>
            <a:r>
              <a:rPr lang="en-US" altLang="ja-JP" dirty="0">
                <a:latin typeface="メイリオ"/>
                <a:ea typeface="メイリオ"/>
              </a:rPr>
              <a:t>OID</a:t>
            </a:r>
            <a:r>
              <a:rPr lang="ja-JP" altLang="en-US" dirty="0">
                <a:latin typeface="メイリオ"/>
                <a:ea typeface="メイリオ"/>
              </a:rPr>
              <a:t>リスト：</a:t>
            </a:r>
            <a:r>
              <a:rPr lang="ja-JP" altLang="en-US" b="0" dirty="0">
                <a:latin typeface="メイリオ"/>
                <a:ea typeface="メイリオ"/>
              </a:rPr>
              <a:t>コードリストのバージョンごとの有効期間を提示</a:t>
            </a:r>
            <a:endParaRPr lang="en-US" altLang="ja-JP" b="0" dirty="0">
              <a:latin typeface="メイリオ"/>
              <a:ea typeface="メイリオ"/>
            </a:endParaRPr>
          </a:p>
          <a:p>
            <a:pPr marL="857250" lvl="2" indent="0">
              <a:buNone/>
            </a:pPr>
            <a:r>
              <a:rPr lang="en-US" altLang="ja-JP" sz="1800" dirty="0">
                <a:solidFill>
                  <a:srgbClr val="0070C0"/>
                </a:solidFill>
                <a:latin typeface="メイリオ"/>
                <a:ea typeface="メイリオ"/>
                <a:hlinkClick r:id="rId4">
                  <a:extLst>
                    <a:ext uri="{A12FA001-AC4F-418D-AE19-62706E023703}">
                      <ahyp:hlinkClr xmlns:ahyp="http://schemas.microsoft.com/office/drawing/2018/hyperlinkcolor" val="tx"/>
                    </a:ext>
                  </a:extLst>
                </a:hlinkClick>
              </a:rPr>
              <a:t>https://www.pmda.go.jp/int-activities/int-harmony/ich/0092.html</a:t>
            </a:r>
            <a:endParaRPr lang="en-US" altLang="ja-JP" sz="1800" dirty="0">
              <a:solidFill>
                <a:srgbClr val="0070C0"/>
              </a:solidFill>
              <a:latin typeface="メイリオ"/>
              <a:ea typeface="メイリオ"/>
            </a:endParaRPr>
          </a:p>
        </p:txBody>
      </p:sp>
      <p:sp>
        <p:nvSpPr>
          <p:cNvPr id="12" name="スライド番号プレースホルダー 3">
            <a:extLst>
              <a:ext uri="{FF2B5EF4-FFF2-40B4-BE49-F238E27FC236}">
                <a16:creationId xmlns:a16="http://schemas.microsoft.com/office/drawing/2014/main" id="{454BC375-ECA7-663D-8C01-DCE39D65BD2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Box 12">
            <a:extLst>
              <a:ext uri="{FF2B5EF4-FFF2-40B4-BE49-F238E27FC236}">
                <a16:creationId xmlns:a16="http://schemas.microsoft.com/office/drawing/2014/main" id="{1DA8737B-4B6F-5FA9-463B-64A0EFCB9627}"/>
              </a:ext>
            </a:extLst>
          </p:cNvPr>
          <p:cNvSpPr txBox="1"/>
          <p:nvPr/>
        </p:nvSpPr>
        <p:spPr>
          <a:xfrm>
            <a:off x="6963507" y="189913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354103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9600" y="190800"/>
            <a:ext cx="10972800" cy="792162"/>
          </a:xfrm>
        </p:spPr>
        <p:txBody>
          <a:bodyPr/>
          <a:lstStyle/>
          <a:p>
            <a:r>
              <a:rPr lang="en-US" altLang="ja-JP">
                <a:solidFill>
                  <a:schemeClr val="tx1"/>
                </a:solidFill>
                <a:latin typeface="メイリオ" panose="020B0604030504040204" pitchFamily="50" charset="-128"/>
                <a:ea typeface="メイリオ" panose="020B0604030504040204" pitchFamily="50" charset="-128"/>
              </a:rPr>
              <a:t>2</a:t>
            </a:r>
            <a:r>
              <a:rPr kumimoji="1" lang="en-US" altLang="ja-JP">
                <a:solidFill>
                  <a:schemeClr val="tx1"/>
                </a:solidFill>
                <a:latin typeface="メイリオ" panose="020B0604030504040204" pitchFamily="50" charset="-128"/>
                <a:ea typeface="メイリオ" panose="020B0604030504040204" pitchFamily="50" charset="-128"/>
              </a:rPr>
              <a:t>.</a:t>
            </a:r>
            <a:r>
              <a:rPr lang="en-US" altLang="ja-JP">
                <a:solidFill>
                  <a:schemeClr val="tx1"/>
                </a:solidFill>
                <a:latin typeface="メイリオ" panose="020B0604030504040204" pitchFamily="50" charset="-128"/>
                <a:ea typeface="メイリオ" panose="020B0604030504040204" pitchFamily="50" charset="-128"/>
              </a:rPr>
              <a:t>6</a:t>
            </a:r>
            <a:r>
              <a:rPr kumimoji="1" lang="en-US" altLang="ja-JP">
                <a:solidFill>
                  <a:schemeClr val="tx1"/>
                </a:solidFill>
                <a:latin typeface="メイリオ" panose="020B0604030504040204" pitchFamily="50" charset="-128"/>
                <a:ea typeface="メイリオ" panose="020B0604030504040204" pitchFamily="50" charset="-128"/>
              </a:rPr>
              <a:t> </a:t>
            </a:r>
            <a:r>
              <a:rPr kumimoji="1" lang="en-US" altLang="ja-JP"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rPr>
              <a:t>CV</a:t>
            </a:r>
            <a:r>
              <a:rPr lang="ja-JP" altLang="en-US">
                <a:solidFill>
                  <a:schemeClr val="tx1"/>
                </a:solidFill>
                <a:latin typeface="メイリオ" panose="020B0604030504040204" pitchFamily="50" charset="-128"/>
                <a:ea typeface="メイリオ" panose="020B0604030504040204" pitchFamily="50" charset="-128"/>
              </a:rPr>
              <a:t>｜ </a:t>
            </a:r>
            <a:r>
              <a:rPr kumimoji="1" lang="en-US" altLang="ja-JP">
                <a:solidFill>
                  <a:schemeClr val="tx1"/>
                </a:solidFill>
                <a:latin typeface="メイリオ" panose="020B0604030504040204" pitchFamily="50" charset="-128"/>
                <a:ea typeface="メイリオ" panose="020B0604030504040204" pitchFamily="50" charset="-128"/>
              </a:rPr>
              <a:t>CV</a:t>
            </a:r>
            <a:r>
              <a:rPr kumimoji="1" lang="ja-JP" altLang="en-US">
                <a:solidFill>
                  <a:schemeClr val="tx1"/>
                </a:solidFill>
                <a:latin typeface="メイリオ" panose="020B0604030504040204" pitchFamily="50" charset="-128"/>
                <a:ea typeface="メイリオ" panose="020B0604030504040204" pitchFamily="50" charset="-128"/>
              </a:rPr>
              <a:t>の定義内容の参照先・管理方法（申請者）</a:t>
            </a:r>
          </a:p>
        </p:txBody>
      </p:sp>
      <p:sp>
        <p:nvSpPr>
          <p:cNvPr id="5" name="コンテンツ プレースホルダー 4">
            <a:extLst>
              <a:ext uri="{FF2B5EF4-FFF2-40B4-BE49-F238E27FC236}">
                <a16:creationId xmlns:a16="http://schemas.microsoft.com/office/drawing/2014/main" id="{30D66976-8F03-4BD6-AB89-7DBD1F10027A}"/>
              </a:ext>
            </a:extLst>
          </p:cNvPr>
          <p:cNvSpPr>
            <a:spLocks noGrp="1"/>
          </p:cNvSpPr>
          <p:nvPr>
            <p:ph idx="1"/>
          </p:nvPr>
        </p:nvSpPr>
        <p:spPr>
          <a:xfrm>
            <a:off x="479376" y="1371600"/>
            <a:ext cx="11099721" cy="3231654"/>
          </a:xfrm>
          <a:prstGeom prst="rect">
            <a:avLst/>
          </a:prstGeom>
        </p:spPr>
        <p:txBody>
          <a:bodyPr wrap="square">
            <a:spAutoFit/>
          </a:bodyPr>
          <a:lstStyle/>
          <a:p>
            <a:pPr marL="0" indent="0">
              <a:buNone/>
            </a:pPr>
            <a:r>
              <a:rPr lang="ja-JP" altLang="en-US" sz="2400" b="0">
                <a:latin typeface="メイリオ"/>
                <a:ea typeface="メイリオ"/>
              </a:rPr>
              <a:t>申請者が定義する</a:t>
            </a:r>
            <a:r>
              <a:rPr lang="en-US" altLang="ja-JP" sz="2400" b="0">
                <a:latin typeface="メイリオ"/>
                <a:ea typeface="メイリオ"/>
              </a:rPr>
              <a:t>CV</a:t>
            </a:r>
            <a:r>
              <a:rPr lang="ja-JP" altLang="en-US" sz="2400" b="0">
                <a:latin typeface="メイリオ"/>
                <a:ea typeface="メイリオ"/>
              </a:rPr>
              <a:t>については，申請者にて作成・管理する必要がある</a:t>
            </a:r>
            <a:endParaRPr lang="en-US" altLang="ja-JP" sz="2400" b="0">
              <a:latin typeface="メイリオ"/>
              <a:ea typeface="メイリオ"/>
            </a:endParaRPr>
          </a:p>
          <a:p>
            <a:pPr lvl="1"/>
            <a:endParaRPr lang="en-US" altLang="ja-JP" sz="1600" b="0">
              <a:latin typeface="メイリオ"/>
              <a:ea typeface="メイリオ"/>
            </a:endParaRPr>
          </a:p>
          <a:p>
            <a:pPr lvl="1"/>
            <a:r>
              <a:rPr lang="ja-JP" altLang="en-US">
                <a:latin typeface="メイリオ"/>
                <a:ea typeface="メイリオ"/>
              </a:rPr>
              <a:t>申請者が定義する</a:t>
            </a:r>
            <a:r>
              <a:rPr lang="en-US" altLang="ja-JP">
                <a:latin typeface="メイリオ"/>
                <a:ea typeface="メイリオ"/>
              </a:rPr>
              <a:t>CV</a:t>
            </a:r>
            <a:endParaRPr lang="en-US" altLang="ja-JP" sz="2000" b="0">
              <a:latin typeface="メイリオ"/>
              <a:ea typeface="メイリオ"/>
            </a:endParaRPr>
          </a:p>
          <a:p>
            <a:pPr marL="1252538" lvl="2" indent="-338138"/>
            <a:r>
              <a:rPr lang="ja-JP" altLang="en-US" sz="2000" b="0">
                <a:latin typeface="メイリオ"/>
                <a:ea typeface="メイリオ"/>
              </a:rPr>
              <a:t>適応症，原薬，製造業者，等</a:t>
            </a:r>
            <a:r>
              <a:rPr lang="en-US" altLang="ja-JP" sz="2000" b="0">
                <a:latin typeface="メイリオ"/>
                <a:ea typeface="メイリオ"/>
              </a:rPr>
              <a:t>Keyword</a:t>
            </a:r>
            <a:r>
              <a:rPr lang="ja-JP" altLang="en-US" sz="2000" b="0">
                <a:latin typeface="メイリオ"/>
                <a:ea typeface="メイリオ"/>
              </a:rPr>
              <a:t>として利用する申請者特有の用語について，申請者</a:t>
            </a:r>
            <a:r>
              <a:rPr lang="ja-JP" altLang="en-US" sz="2000">
                <a:latin typeface="メイリオ"/>
                <a:ea typeface="メイリオ"/>
              </a:rPr>
              <a:t>が</a:t>
            </a:r>
            <a:r>
              <a:rPr lang="ja-JP" altLang="en-US" sz="2000" b="0">
                <a:latin typeface="メイリオ"/>
                <a:ea typeface="メイリオ"/>
              </a:rPr>
              <a:t>コードリストを作成・管理する必要がある</a:t>
            </a:r>
            <a:endParaRPr lang="en-US" altLang="ja-JP" sz="2000" b="0">
              <a:latin typeface="メイリオ"/>
              <a:ea typeface="メイリオ"/>
            </a:endParaRPr>
          </a:p>
          <a:p>
            <a:pPr marL="1252538" lvl="2" indent="-338138"/>
            <a:r>
              <a:rPr lang="ja-JP" altLang="en-US" sz="2000" b="0">
                <a:latin typeface="メイリオ"/>
                <a:ea typeface="メイリオ"/>
              </a:rPr>
              <a:t>用語を使用する</a:t>
            </a:r>
            <a:r>
              <a:rPr lang="en-US" altLang="ja-JP" sz="2000" b="0">
                <a:latin typeface="メイリオ"/>
                <a:ea typeface="メイリオ"/>
              </a:rPr>
              <a:t>eCTD</a:t>
            </a:r>
            <a:r>
              <a:rPr lang="ja-JP" altLang="en-US" sz="2000" b="0">
                <a:latin typeface="メイリオ"/>
                <a:ea typeface="メイリオ"/>
              </a:rPr>
              <a:t>の編纂時までに用語のコードと表示名を定義しておく必要がある</a:t>
            </a:r>
            <a:endParaRPr lang="en-US" altLang="ja-JP" sz="2000" b="0">
              <a:latin typeface="メイリオ"/>
              <a:ea typeface="メイリオ"/>
            </a:endParaRPr>
          </a:p>
          <a:p>
            <a:pPr marL="1252538" lvl="2" indent="-338138"/>
            <a:r>
              <a:rPr lang="ja-JP" altLang="en-US" sz="2000" b="0">
                <a:latin typeface="メイリオ"/>
                <a:ea typeface="メイリオ"/>
              </a:rPr>
              <a:t>審査当局は申請者のコードリストを見ることはできないので，当該申請で利用される全ての申請者</a:t>
            </a:r>
            <a:r>
              <a:rPr lang="en-US" altLang="ja-JP" sz="2000" b="0">
                <a:latin typeface="メイリオ"/>
                <a:ea typeface="メイリオ"/>
              </a:rPr>
              <a:t>CV</a:t>
            </a:r>
            <a:r>
              <a:rPr lang="ja-JP" altLang="en-US" sz="2000" b="0">
                <a:latin typeface="メイリオ"/>
                <a:ea typeface="メイリオ"/>
              </a:rPr>
              <a:t>の情報を</a:t>
            </a:r>
            <a:r>
              <a:rPr lang="en-US" altLang="ja-JP" sz="2000" b="0">
                <a:latin typeface="メイリオ"/>
                <a:ea typeface="メイリオ"/>
              </a:rPr>
              <a:t>XML</a:t>
            </a:r>
            <a:r>
              <a:rPr lang="ja-JP" altLang="en-US" sz="2000" b="0">
                <a:latin typeface="メイリオ"/>
                <a:ea typeface="メイリオ"/>
              </a:rPr>
              <a:t>メッセージ内に提供する</a:t>
            </a:r>
            <a:endParaRPr lang="en-US" altLang="ja-JP" sz="2000" b="0">
              <a:latin typeface="メイリオ"/>
              <a:ea typeface="メイリオ"/>
            </a:endParaRPr>
          </a:p>
        </p:txBody>
      </p:sp>
      <p:sp>
        <p:nvSpPr>
          <p:cNvPr id="12" name="スライド番号プレースホルダー 3">
            <a:extLst>
              <a:ext uri="{FF2B5EF4-FFF2-40B4-BE49-F238E27FC236}">
                <a16:creationId xmlns:a16="http://schemas.microsoft.com/office/drawing/2014/main" id="{454BC375-ECA7-663D-8C01-DCE39D65BD2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Box 12">
            <a:extLst>
              <a:ext uri="{FF2B5EF4-FFF2-40B4-BE49-F238E27FC236}">
                <a16:creationId xmlns:a16="http://schemas.microsoft.com/office/drawing/2014/main" id="{1DA8737B-4B6F-5FA9-463B-64A0EFCB9627}"/>
              </a:ext>
            </a:extLst>
          </p:cNvPr>
          <p:cNvSpPr txBox="1"/>
          <p:nvPr/>
        </p:nvSpPr>
        <p:spPr>
          <a:xfrm>
            <a:off x="6963507" y="189913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テキスト ボックス 2">
            <a:extLst>
              <a:ext uri="{FF2B5EF4-FFF2-40B4-BE49-F238E27FC236}">
                <a16:creationId xmlns:a16="http://schemas.microsoft.com/office/drawing/2014/main" id="{3A0AF5A4-614A-C94B-415A-BDD147C6A3E6}"/>
              </a:ext>
            </a:extLst>
          </p:cNvPr>
          <p:cNvSpPr txBox="1"/>
          <p:nvPr/>
        </p:nvSpPr>
        <p:spPr>
          <a:xfrm>
            <a:off x="1828800" y="4921879"/>
            <a:ext cx="9668024"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審査当局への申請者</a:t>
            </a:r>
            <a:r>
              <a:rPr lang="en-US" altLang="ja-JP" sz="2000" dirty="0">
                <a:latin typeface="メイリオ" panose="020B0604030504040204" pitchFamily="50" charset="-128"/>
                <a:ea typeface="メイリオ" panose="020B0604030504040204" pitchFamily="50" charset="-128"/>
              </a:rPr>
              <a:t>CV</a:t>
            </a:r>
            <a:r>
              <a:rPr lang="ja-JP" altLang="en-US" sz="2000" dirty="0">
                <a:latin typeface="メイリオ" panose="020B0604030504040204" pitchFamily="50" charset="-128"/>
                <a:ea typeface="メイリオ" panose="020B0604030504040204" pitchFamily="50" charset="-128"/>
              </a:rPr>
              <a:t>の提出方法については，本資材の「</a:t>
            </a:r>
            <a:r>
              <a:rPr lang="en-US" altLang="ja-JP" sz="2000" b="0" dirty="0">
                <a:latin typeface="メイリオ" panose="020B0604030504040204" pitchFamily="50" charset="-128"/>
                <a:ea typeface="メイリオ" panose="020B0604030504040204" pitchFamily="50" charset="-128"/>
              </a:rPr>
              <a:t>2.8 Keyword Definition</a:t>
            </a:r>
            <a:r>
              <a:rPr lang="ja-JP" altLang="en-US" sz="2000" b="0" dirty="0">
                <a:latin typeface="メイリオ" panose="020B0604030504040204" pitchFamily="50" charset="-128"/>
                <a:ea typeface="メイリオ" panose="020B0604030504040204" pitchFamily="50" charset="-128"/>
              </a:rPr>
              <a:t>」にて詳細に解説する</a:t>
            </a:r>
            <a:endParaRPr lang="en-US" altLang="ja-JP" sz="20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1533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9600" y="190800"/>
            <a:ext cx="10972800" cy="792162"/>
          </a:xfrm>
        </p:spPr>
        <p:txBody>
          <a:bodyPr/>
          <a:lstStyle/>
          <a:p>
            <a:r>
              <a:rPr kumimoji="1" lang="en-US" altLang="ja-JP">
                <a:latin typeface="メイリオ" panose="020B0604030504040204" pitchFamily="50" charset="-128"/>
                <a:ea typeface="メイリオ" panose="020B0604030504040204" pitchFamily="50" charset="-128"/>
              </a:rPr>
              <a:t>2.</a:t>
            </a:r>
            <a:r>
              <a:rPr lang="en-US" altLang="ja-JP">
                <a:latin typeface="メイリオ" panose="020B0604030504040204" pitchFamily="50" charset="-128"/>
                <a:ea typeface="メイリオ" panose="020B0604030504040204" pitchFamily="50" charset="-128"/>
              </a:rPr>
              <a:t>6</a:t>
            </a:r>
            <a:r>
              <a:rPr kumimoji="1" lang="en-US" altLang="ja-JP">
                <a:latin typeface="メイリオ" panose="020B0604030504040204" pitchFamily="50" charset="-128"/>
                <a:ea typeface="メイリオ" panose="020B0604030504040204" pitchFamily="50" charset="-128"/>
              </a:rPr>
              <a:t> </a:t>
            </a:r>
            <a:r>
              <a:rPr kumimoji="1" lang="en-US" altLang="ja-JP"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rPr>
              <a:t>CV</a:t>
            </a:r>
            <a:r>
              <a:rPr lang="ja-JP" altLang="en-US">
                <a:solidFill>
                  <a:schemeClr val="tx1"/>
                </a:solidFill>
                <a:latin typeface="メイリオ" panose="020B0604030504040204" pitchFamily="50" charset="-128"/>
                <a:ea typeface="メイリオ" panose="020B0604030504040204" pitchFamily="50" charset="-128"/>
              </a:rPr>
              <a:t>｜ </a:t>
            </a:r>
            <a:r>
              <a:rPr kumimoji="1" lang="ja-JP" altLang="en-US">
                <a:solidFill>
                  <a:schemeClr val="tx1"/>
                </a:solidFill>
                <a:latin typeface="メイリオ" panose="020B0604030504040204" pitchFamily="50" charset="-128"/>
                <a:ea typeface="メイリオ" panose="020B0604030504040204" pitchFamily="50" charset="-128"/>
              </a:rPr>
              <a:t>コードリストの内容</a:t>
            </a:r>
          </a:p>
        </p:txBody>
      </p:sp>
      <p:sp>
        <p:nvSpPr>
          <p:cNvPr id="5" name="コンテンツ プレースホルダー 4">
            <a:extLst>
              <a:ext uri="{FF2B5EF4-FFF2-40B4-BE49-F238E27FC236}">
                <a16:creationId xmlns:a16="http://schemas.microsoft.com/office/drawing/2014/main" id="{30D66976-8F03-4BD6-AB89-7DBD1F10027A}"/>
              </a:ext>
            </a:extLst>
          </p:cNvPr>
          <p:cNvSpPr>
            <a:spLocks noGrp="1"/>
          </p:cNvSpPr>
          <p:nvPr>
            <p:ph idx="1"/>
          </p:nvPr>
        </p:nvSpPr>
        <p:spPr>
          <a:xfrm>
            <a:off x="325840" y="1275195"/>
            <a:ext cx="11634689" cy="3293209"/>
          </a:xfrm>
          <a:prstGeom prst="rect">
            <a:avLst/>
          </a:prstGeom>
        </p:spPr>
        <p:txBody>
          <a:bodyPr wrap="square">
            <a:spAutoFit/>
          </a:bodyPr>
          <a:lstStyle/>
          <a:p>
            <a:pPr marL="0" indent="0">
              <a:buNone/>
            </a:pPr>
            <a:r>
              <a:rPr lang="ja-JP" altLang="en-US" sz="2400" b="0">
                <a:latin typeface="メイリオ"/>
                <a:ea typeface="メイリオ"/>
              </a:rPr>
              <a:t>コードリストに記載されている情報は以下の通り</a:t>
            </a:r>
            <a:endParaRPr lang="en-US" altLang="ja-JP" sz="2400" b="0">
              <a:latin typeface="メイリオ"/>
              <a:ea typeface="メイリオ"/>
            </a:endParaRPr>
          </a:p>
          <a:p>
            <a:r>
              <a:rPr lang="ja-JP" altLang="en-US" sz="2000" b="0">
                <a:solidFill>
                  <a:srgbClr val="FF6600"/>
                </a:solidFill>
                <a:latin typeface="メイリオ"/>
                <a:ea typeface="メイリオ"/>
              </a:rPr>
              <a:t>コードリストの識別子（</a:t>
            </a:r>
            <a:r>
              <a:rPr lang="en-US" altLang="ja-JP" sz="2000" b="0">
                <a:solidFill>
                  <a:srgbClr val="FF6600"/>
                </a:solidFill>
                <a:latin typeface="メイリオ"/>
                <a:ea typeface="メイリオ"/>
              </a:rPr>
              <a:t>ICH CV</a:t>
            </a:r>
            <a:r>
              <a:rPr lang="ja-JP" altLang="en-US" sz="2000" b="0">
                <a:solidFill>
                  <a:srgbClr val="FF6600"/>
                </a:solidFill>
                <a:latin typeface="メイリオ"/>
                <a:ea typeface="メイリオ"/>
              </a:rPr>
              <a:t>，</a:t>
            </a:r>
            <a:r>
              <a:rPr lang="en-US" altLang="ja-JP" sz="2000" b="0">
                <a:solidFill>
                  <a:srgbClr val="FF6600"/>
                </a:solidFill>
                <a:latin typeface="メイリオ"/>
                <a:ea typeface="メイリオ"/>
              </a:rPr>
              <a:t>JP CV</a:t>
            </a:r>
            <a:r>
              <a:rPr lang="ja-JP" altLang="en-US" sz="2000" b="0">
                <a:solidFill>
                  <a:srgbClr val="FF6600"/>
                </a:solidFill>
                <a:latin typeface="メイリオ"/>
                <a:ea typeface="メイリオ"/>
              </a:rPr>
              <a:t>の場合は</a:t>
            </a:r>
            <a:r>
              <a:rPr lang="en-US" altLang="ja-JP" sz="2000" b="0">
                <a:solidFill>
                  <a:srgbClr val="FF6600"/>
                </a:solidFill>
                <a:latin typeface="メイリオ"/>
                <a:ea typeface="メイリオ"/>
              </a:rPr>
              <a:t>OID</a:t>
            </a:r>
            <a:r>
              <a:rPr lang="ja-JP" altLang="en-US" sz="2000" b="0">
                <a:solidFill>
                  <a:srgbClr val="FF6600"/>
                </a:solidFill>
                <a:latin typeface="メイリオ"/>
                <a:ea typeface="メイリオ"/>
              </a:rPr>
              <a:t>）</a:t>
            </a:r>
            <a:endParaRPr lang="en-US" altLang="ja-JP" sz="2000" b="0">
              <a:solidFill>
                <a:srgbClr val="FF6600"/>
              </a:solidFill>
              <a:latin typeface="メイリオ"/>
              <a:ea typeface="メイリオ"/>
            </a:endParaRPr>
          </a:p>
          <a:p>
            <a:pPr marL="400050" lvl="1" indent="0">
              <a:buNone/>
            </a:pPr>
            <a:r>
              <a:rPr lang="en-US" altLang="ja-JP" sz="2000" b="0">
                <a:solidFill>
                  <a:srgbClr val="FF6600"/>
                </a:solidFill>
                <a:latin typeface="メイリオ"/>
                <a:ea typeface="メイリオ"/>
              </a:rPr>
              <a:t>XML</a:t>
            </a:r>
            <a:r>
              <a:rPr lang="ja-JP" altLang="en-US" sz="2000" b="0">
                <a:solidFill>
                  <a:srgbClr val="FF6600"/>
                </a:solidFill>
                <a:latin typeface="メイリオ"/>
                <a:ea typeface="メイリオ"/>
              </a:rPr>
              <a:t>メッセージに記載する，コードリストを特定する情報。</a:t>
            </a:r>
            <a:r>
              <a:rPr lang="en-US" altLang="ja-JP" sz="2000" b="0">
                <a:solidFill>
                  <a:srgbClr val="FF6600"/>
                </a:solidFill>
                <a:latin typeface="メイリオ"/>
                <a:ea typeface="メイリオ"/>
              </a:rPr>
              <a:t>OID</a:t>
            </a:r>
            <a:r>
              <a:rPr lang="ja-JP" altLang="en-US" sz="2000" b="0">
                <a:solidFill>
                  <a:srgbClr val="FF6600"/>
                </a:solidFill>
                <a:latin typeface="メイリオ"/>
                <a:ea typeface="メイリオ"/>
              </a:rPr>
              <a:t>の末尾はコードリストのバージョンを示す</a:t>
            </a:r>
            <a:endParaRPr lang="en-US" altLang="ja-JP" sz="2000" b="0">
              <a:solidFill>
                <a:srgbClr val="FF6600"/>
              </a:solidFill>
              <a:latin typeface="メイリオ"/>
              <a:ea typeface="メイリオ"/>
            </a:endParaRPr>
          </a:p>
          <a:p>
            <a:r>
              <a:rPr lang="ja-JP" altLang="en-US" sz="2000" b="0">
                <a:solidFill>
                  <a:srgbClr val="00B050"/>
                </a:solidFill>
                <a:latin typeface="メイリオ"/>
                <a:ea typeface="メイリオ"/>
              </a:rPr>
              <a:t>用語のコード</a:t>
            </a:r>
            <a:endParaRPr lang="en-US" altLang="ja-JP" sz="2000" b="0">
              <a:solidFill>
                <a:srgbClr val="00B050"/>
              </a:solidFill>
              <a:latin typeface="メイリオ"/>
              <a:ea typeface="メイリオ"/>
            </a:endParaRPr>
          </a:p>
          <a:p>
            <a:pPr marL="400050" lvl="1" indent="0">
              <a:buNone/>
            </a:pPr>
            <a:r>
              <a:rPr lang="en-US" altLang="ja-JP" sz="2000" b="0">
                <a:solidFill>
                  <a:srgbClr val="00B050"/>
                </a:solidFill>
                <a:latin typeface="メイリオ"/>
                <a:ea typeface="メイリオ"/>
              </a:rPr>
              <a:t>XML</a:t>
            </a:r>
            <a:r>
              <a:rPr lang="ja-JP" altLang="en-US" sz="2000" b="0">
                <a:solidFill>
                  <a:srgbClr val="00B050"/>
                </a:solidFill>
                <a:latin typeface="メイリオ"/>
                <a:ea typeface="メイリオ"/>
              </a:rPr>
              <a:t>メッセージに記載する用語のコード</a:t>
            </a:r>
            <a:endParaRPr lang="en-US" altLang="ja-JP" sz="2000" b="0">
              <a:solidFill>
                <a:srgbClr val="00B050"/>
              </a:solidFill>
              <a:latin typeface="メイリオ"/>
              <a:ea typeface="メイリオ"/>
            </a:endParaRPr>
          </a:p>
          <a:p>
            <a:r>
              <a:rPr lang="ja-JP" altLang="en-US" sz="2000" b="0">
                <a:solidFill>
                  <a:srgbClr val="0066FF"/>
                </a:solidFill>
                <a:latin typeface="メイリオ"/>
                <a:ea typeface="メイリオ"/>
              </a:rPr>
              <a:t>用語の表示名</a:t>
            </a:r>
            <a:endParaRPr lang="en-US" altLang="ja-JP" sz="2000" b="0">
              <a:solidFill>
                <a:srgbClr val="0066FF"/>
              </a:solidFill>
              <a:latin typeface="メイリオ"/>
              <a:ea typeface="メイリオ"/>
            </a:endParaRPr>
          </a:p>
          <a:p>
            <a:pPr marL="457200" lvl="1" indent="0">
              <a:buNone/>
            </a:pPr>
            <a:r>
              <a:rPr lang="ja-JP" altLang="en-US" sz="2000" b="0">
                <a:solidFill>
                  <a:srgbClr val="0066FF"/>
                </a:solidFill>
                <a:latin typeface="メイリオ"/>
                <a:ea typeface="メイリオ"/>
              </a:rPr>
              <a:t>そのコードの意味を示す。</a:t>
            </a:r>
            <a:r>
              <a:rPr lang="en-US" altLang="ja-JP" sz="2000" b="0">
                <a:solidFill>
                  <a:srgbClr val="0066FF"/>
                </a:solidFill>
                <a:latin typeface="メイリオ"/>
                <a:ea typeface="メイリオ"/>
              </a:rPr>
              <a:t>XML</a:t>
            </a:r>
            <a:r>
              <a:rPr lang="ja-JP" altLang="en-US" sz="2000" b="0">
                <a:solidFill>
                  <a:srgbClr val="0066FF"/>
                </a:solidFill>
                <a:latin typeface="メイリオ"/>
                <a:ea typeface="メイリオ"/>
              </a:rPr>
              <a:t>メッセージには</a:t>
            </a:r>
            <a:br>
              <a:rPr lang="en-US" altLang="ja-JP" sz="2000" b="0">
                <a:solidFill>
                  <a:srgbClr val="0066FF"/>
                </a:solidFill>
                <a:latin typeface="メイリオ"/>
                <a:ea typeface="メイリオ"/>
              </a:rPr>
            </a:br>
            <a:r>
              <a:rPr lang="ja-JP" altLang="en-US" sz="2000" b="0">
                <a:solidFill>
                  <a:srgbClr val="0066FF"/>
                </a:solidFill>
                <a:latin typeface="メイリオ"/>
                <a:ea typeface="メイリオ"/>
              </a:rPr>
              <a:t>直接記載されない</a:t>
            </a:r>
            <a:endParaRPr lang="en-US" altLang="ja-JP" sz="2000" b="0">
              <a:solidFill>
                <a:srgbClr val="0066FF"/>
              </a:solidFill>
              <a:latin typeface="メイリオ"/>
              <a:ea typeface="メイリオ"/>
            </a:endParaRPr>
          </a:p>
        </p:txBody>
      </p:sp>
      <p:sp>
        <p:nvSpPr>
          <p:cNvPr id="12" name="スライド番号プレースホルダー 3">
            <a:extLst>
              <a:ext uri="{FF2B5EF4-FFF2-40B4-BE49-F238E27FC236}">
                <a16:creationId xmlns:a16="http://schemas.microsoft.com/office/drawing/2014/main" id="{454BC375-ECA7-663D-8C01-DCE39D65BD2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Box 12">
            <a:extLst>
              <a:ext uri="{FF2B5EF4-FFF2-40B4-BE49-F238E27FC236}">
                <a16:creationId xmlns:a16="http://schemas.microsoft.com/office/drawing/2014/main" id="{1DA8737B-4B6F-5FA9-463B-64A0EFCB9627}"/>
              </a:ext>
            </a:extLst>
          </p:cNvPr>
          <p:cNvSpPr txBox="1"/>
          <p:nvPr/>
        </p:nvSpPr>
        <p:spPr>
          <a:xfrm>
            <a:off x="6963507" y="189913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4" name="テキスト ボックス 23">
            <a:extLst>
              <a:ext uri="{FF2B5EF4-FFF2-40B4-BE49-F238E27FC236}">
                <a16:creationId xmlns:a16="http://schemas.microsoft.com/office/drawing/2014/main" id="{165A1349-4812-60EF-3A40-94ED8B38CF28}"/>
              </a:ext>
            </a:extLst>
          </p:cNvPr>
          <p:cNvSpPr txBox="1"/>
          <p:nvPr/>
        </p:nvSpPr>
        <p:spPr>
          <a:xfrm>
            <a:off x="261041" y="5379000"/>
            <a:ext cx="5704599" cy="584775"/>
          </a:xfrm>
          <a:prstGeom prst="rect">
            <a:avLst/>
          </a:prstGeom>
          <a:noFill/>
        </p:spPr>
        <p:txBody>
          <a:bodyPr wrap="square">
            <a:spAutoFit/>
          </a:bodyPr>
          <a:lstStyle/>
          <a:p>
            <a:r>
              <a:rPr kumimoji="1" lang="en-US" altLang="ja-JP" sz="1600">
                <a:latin typeface="メイリオ" panose="020B0604030504040204" pitchFamily="50" charset="-128"/>
                <a:ea typeface="メイリオ" panose="020B0604030504040204" pitchFamily="50" charset="-128"/>
              </a:rPr>
              <a:t>&lt;code code=“</a:t>
            </a:r>
            <a:r>
              <a:rPr kumimoji="1" lang="en-US" altLang="ja-JP" sz="1600">
                <a:solidFill>
                  <a:srgbClr val="32BF72"/>
                </a:solidFill>
                <a:latin typeface="メイリオ" panose="020B0604030504040204" pitchFamily="50" charset="-128"/>
                <a:ea typeface="メイリオ" panose="020B0604030504040204" pitchFamily="50" charset="-128"/>
              </a:rPr>
              <a:t>ich_3.2.s.1</a:t>
            </a:r>
            <a:r>
              <a:rPr kumimoji="1" lang="en-US" altLang="ja-JP" sz="1600">
                <a:latin typeface="メイリオ" panose="020B0604030504040204" pitchFamily="50" charset="-128"/>
                <a:ea typeface="メイリオ" panose="020B0604030504040204" pitchFamily="50" charset="-128"/>
              </a:rPr>
              <a:t>” </a:t>
            </a:r>
            <a:r>
              <a:rPr kumimoji="1" lang="en-US" altLang="ja-JP" sz="1600" err="1">
                <a:latin typeface="メイリオ" panose="020B0604030504040204" pitchFamily="50" charset="-128"/>
                <a:ea typeface="メイリオ" panose="020B0604030504040204" pitchFamily="50" charset="-128"/>
              </a:rPr>
              <a:t>codeSystem</a:t>
            </a:r>
            <a:r>
              <a:rPr kumimoji="1" lang="en-US" altLang="ja-JP" sz="1600">
                <a:latin typeface="メイリオ" panose="020B0604030504040204" pitchFamily="50" charset="-128"/>
                <a:ea typeface="メイリオ" panose="020B0604030504040204" pitchFamily="50" charset="-128"/>
              </a:rPr>
              <a:t>=“</a:t>
            </a:r>
            <a:r>
              <a:rPr kumimoji="1" lang="en-US" altLang="ja-JP" sz="1600">
                <a:solidFill>
                  <a:srgbClr val="FF6600"/>
                </a:solidFill>
                <a:latin typeface="メイリオ" panose="020B0604030504040204" pitchFamily="50" charset="-128"/>
                <a:ea typeface="メイリオ" panose="020B0604030504040204" pitchFamily="50" charset="-128"/>
              </a:rPr>
              <a:t>2.16.840.1.113883.3.989.2.2.1.1.5</a:t>
            </a:r>
            <a:r>
              <a:rPr kumimoji="1" lang="en-US" altLang="ja-JP" sz="1600">
                <a:latin typeface="メイリオ" panose="020B0604030504040204" pitchFamily="50" charset="-128"/>
                <a:ea typeface="メイリオ" panose="020B0604030504040204" pitchFamily="50" charset="-128"/>
              </a:rPr>
              <a:t>”/&gt;</a:t>
            </a:r>
            <a:endParaRPr lang="en-US" altLang="ja-JP" sz="1600">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3BDEDC3E-0F9A-D06E-E989-46EF024260B4}"/>
              </a:ext>
            </a:extLst>
          </p:cNvPr>
          <p:cNvPicPr>
            <a:picLocks noChangeAspect="1"/>
          </p:cNvPicPr>
          <p:nvPr/>
        </p:nvPicPr>
        <p:blipFill>
          <a:blip r:embed="rId3"/>
          <a:srcRect l="1" t="-94" r="24120"/>
          <a:stretch/>
        </p:blipFill>
        <p:spPr>
          <a:xfrm>
            <a:off x="6705138" y="3905612"/>
            <a:ext cx="4700799" cy="2713849"/>
          </a:xfrm>
          <a:prstGeom prst="rect">
            <a:avLst/>
          </a:prstGeom>
        </p:spPr>
      </p:pic>
      <p:sp>
        <p:nvSpPr>
          <p:cNvPr id="8" name="正方形/長方形 7">
            <a:extLst>
              <a:ext uri="{FF2B5EF4-FFF2-40B4-BE49-F238E27FC236}">
                <a16:creationId xmlns:a16="http://schemas.microsoft.com/office/drawing/2014/main" id="{AC6203BF-2082-DA5D-94F2-34A0746B5C8B}"/>
              </a:ext>
            </a:extLst>
          </p:cNvPr>
          <p:cNvSpPr/>
          <p:nvPr/>
        </p:nvSpPr>
        <p:spPr bwMode="auto">
          <a:xfrm>
            <a:off x="6735300" y="5510604"/>
            <a:ext cx="1013037" cy="1121683"/>
          </a:xfrm>
          <a:prstGeom prst="rect">
            <a:avLst/>
          </a:prstGeom>
          <a:solidFill>
            <a:srgbClr val="00B050">
              <a:alpha val="40000"/>
            </a:srgbClr>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7" name="正方形/長方形 6">
            <a:extLst>
              <a:ext uri="{FF2B5EF4-FFF2-40B4-BE49-F238E27FC236}">
                <a16:creationId xmlns:a16="http://schemas.microsoft.com/office/drawing/2014/main" id="{5C4B30F7-C6FA-51BC-5D08-900E9B987BAB}"/>
              </a:ext>
            </a:extLst>
          </p:cNvPr>
          <p:cNvSpPr/>
          <p:nvPr/>
        </p:nvSpPr>
        <p:spPr bwMode="auto">
          <a:xfrm>
            <a:off x="6681529" y="4715857"/>
            <a:ext cx="3829260" cy="162400"/>
          </a:xfrm>
          <a:prstGeom prst="rect">
            <a:avLst/>
          </a:prstGeom>
          <a:solidFill>
            <a:srgbClr val="FF9966">
              <a:alpha val="40000"/>
            </a:srgbClr>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9" name="正方形/長方形 8">
            <a:extLst>
              <a:ext uri="{FF2B5EF4-FFF2-40B4-BE49-F238E27FC236}">
                <a16:creationId xmlns:a16="http://schemas.microsoft.com/office/drawing/2014/main" id="{B556AB1E-AEFA-02C1-1BF2-E356F9FDBF69}"/>
              </a:ext>
            </a:extLst>
          </p:cNvPr>
          <p:cNvSpPr/>
          <p:nvPr/>
        </p:nvSpPr>
        <p:spPr bwMode="auto">
          <a:xfrm>
            <a:off x="7771945" y="5496288"/>
            <a:ext cx="2738843" cy="1076786"/>
          </a:xfrm>
          <a:prstGeom prst="rect">
            <a:avLst/>
          </a:prstGeom>
          <a:solidFill>
            <a:srgbClr val="00B0F0">
              <a:alpha val="40000"/>
            </a:srgbClr>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cxnSp>
        <p:nvCxnSpPr>
          <p:cNvPr id="36" name="コネクタ: カギ線 35">
            <a:extLst>
              <a:ext uri="{FF2B5EF4-FFF2-40B4-BE49-F238E27FC236}">
                <a16:creationId xmlns:a16="http://schemas.microsoft.com/office/drawing/2014/main" id="{30D1E84E-F714-4B26-EFED-5DD844B4FC73}"/>
              </a:ext>
            </a:extLst>
          </p:cNvPr>
          <p:cNvCxnSpPr/>
          <p:nvPr/>
        </p:nvCxnSpPr>
        <p:spPr bwMode="auto">
          <a:xfrm flipV="1">
            <a:off x="4767943" y="4788051"/>
            <a:ext cx="1913586" cy="794754"/>
          </a:xfrm>
          <a:prstGeom prst="bentConnector3">
            <a:avLst>
              <a:gd name="adj1" fmla="val 509"/>
            </a:avLst>
          </a:prstGeom>
          <a:noFill/>
          <a:ln w="38100" cap="flat" cmpd="sng" algn="ctr">
            <a:solidFill>
              <a:srgbClr val="FF9933"/>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38">
            <a:extLst>
              <a:ext uri="{FF2B5EF4-FFF2-40B4-BE49-F238E27FC236}">
                <a16:creationId xmlns:a16="http://schemas.microsoft.com/office/drawing/2014/main" id="{6C94C34B-B3AB-6CB5-AACB-87FB6DA4FDF3}"/>
              </a:ext>
            </a:extLst>
          </p:cNvPr>
          <p:cNvCxnSpPr/>
          <p:nvPr/>
        </p:nvCxnSpPr>
        <p:spPr bwMode="auto">
          <a:xfrm>
            <a:off x="2998880" y="5529854"/>
            <a:ext cx="3738804" cy="649565"/>
          </a:xfrm>
          <a:prstGeom prst="bentConnector3">
            <a:avLst>
              <a:gd name="adj1" fmla="val 77546"/>
            </a:avLst>
          </a:prstGeom>
          <a:noFill/>
          <a:ln w="38100" cap="flat" cmpd="sng" algn="ctr">
            <a:solidFill>
              <a:srgbClr val="32BF7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フローチャート: 端子 2">
            <a:extLst>
              <a:ext uri="{FF2B5EF4-FFF2-40B4-BE49-F238E27FC236}">
                <a16:creationId xmlns:a16="http://schemas.microsoft.com/office/drawing/2014/main" id="{ACFB1D4E-0860-2615-CFC1-99E08AD6B655}"/>
              </a:ext>
            </a:extLst>
          </p:cNvPr>
          <p:cNvSpPr/>
          <p:nvPr/>
        </p:nvSpPr>
        <p:spPr>
          <a:xfrm>
            <a:off x="261041" y="4734454"/>
            <a:ext cx="4329767" cy="396000"/>
          </a:xfrm>
          <a:prstGeom prst="flowChartTerminator">
            <a:avLst/>
          </a:prstGeom>
          <a:solidFill>
            <a:srgbClr val="00808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kern="0">
                <a:solidFill>
                  <a:prstClr val="white"/>
                </a:solidFill>
                <a:latin typeface="メイリオ" panose="020B0604030504040204" pitchFamily="50" charset="-128"/>
                <a:ea typeface="メイリオ" panose="020B0604030504040204" pitchFamily="50" charset="-128"/>
              </a:rPr>
              <a:t>XML</a:t>
            </a:r>
            <a:r>
              <a:rPr kumimoji="0" lang="ja-JP" altLang="en-US" kern="0">
                <a:solidFill>
                  <a:prstClr val="white"/>
                </a:solidFill>
                <a:latin typeface="メイリオ" panose="020B0604030504040204" pitchFamily="50" charset="-128"/>
                <a:ea typeface="メイリオ" panose="020B0604030504040204" pitchFamily="50" charset="-128"/>
              </a:rPr>
              <a:t>メッセージ</a:t>
            </a:r>
            <a:r>
              <a:rPr kumimoji="0" lang="ja-JP" altLang="en-US"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に記載される内容</a:t>
            </a:r>
          </a:p>
        </p:txBody>
      </p:sp>
    </p:spTree>
    <p:extLst>
      <p:ext uri="{BB962C8B-B14F-4D97-AF65-F5344CB8AC3E}">
        <p14:creationId xmlns:p14="http://schemas.microsoft.com/office/powerpoint/2010/main" val="1448569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9600" y="190800"/>
            <a:ext cx="10972800" cy="792162"/>
          </a:xfrm>
        </p:spPr>
        <p:txBody>
          <a:bodyPr/>
          <a:lstStyle/>
          <a:p>
            <a:r>
              <a:rPr lang="en-US" altLang="ja-JP">
                <a:latin typeface="メイリオ"/>
                <a:ea typeface="メイリオ"/>
              </a:rPr>
              <a:t>2.7</a:t>
            </a:r>
            <a:r>
              <a:rPr kumimoji="1" lang="en-US" altLang="ja-JP">
                <a:latin typeface="メイリオ"/>
                <a:ea typeface="メイリオ"/>
              </a:rPr>
              <a:t> </a:t>
            </a:r>
            <a:r>
              <a:rPr kumimoji="1" lang="en-US" altLang="ja-JP">
                <a:solidFill>
                  <a:schemeClr val="tx1"/>
                </a:solidFill>
                <a:latin typeface="メイリオ"/>
                <a:ea typeface="メイリオ"/>
              </a:rPr>
              <a:t>Context of Use</a:t>
            </a:r>
            <a:r>
              <a:rPr kumimoji="1" lang="ja-JP" altLang="en-US">
                <a:solidFill>
                  <a:schemeClr val="tx1"/>
                </a:solidFill>
                <a:latin typeface="メイリオ"/>
                <a:ea typeface="メイリオ"/>
              </a:rPr>
              <a:t> </a:t>
            </a:r>
            <a:r>
              <a:rPr lang="en-US" altLang="ja-JP">
                <a:solidFill>
                  <a:schemeClr val="tx1"/>
                </a:solidFill>
                <a:latin typeface="メイリオ"/>
                <a:ea typeface="メイリオ"/>
              </a:rPr>
              <a:t>Keyword</a:t>
            </a:r>
            <a:endParaRPr kumimoji="1" lang="ja-JP" altLang="en-US">
              <a:solidFill>
                <a:schemeClr val="tx1"/>
              </a:solidFill>
              <a:latin typeface="メイリオ"/>
              <a:ea typeface="メイリオ"/>
            </a:endParaRPr>
          </a:p>
        </p:txBody>
      </p:sp>
      <p:sp>
        <p:nvSpPr>
          <p:cNvPr id="5" name="コンテンツ プレースホルダー 4">
            <a:extLst>
              <a:ext uri="{FF2B5EF4-FFF2-40B4-BE49-F238E27FC236}">
                <a16:creationId xmlns:a16="http://schemas.microsoft.com/office/drawing/2014/main" id="{30D66976-8F03-4BD6-AB89-7DBD1F10027A}"/>
              </a:ext>
            </a:extLst>
          </p:cNvPr>
          <p:cNvSpPr>
            <a:spLocks noGrp="1"/>
          </p:cNvSpPr>
          <p:nvPr>
            <p:ph idx="1"/>
          </p:nvPr>
        </p:nvSpPr>
        <p:spPr>
          <a:xfrm>
            <a:off x="479376" y="1371600"/>
            <a:ext cx="11099721" cy="5096780"/>
          </a:xfrm>
          <a:prstGeom prst="rect">
            <a:avLst/>
          </a:prstGeom>
        </p:spPr>
        <p:txBody>
          <a:bodyPr wrap="square">
            <a:spAutoFit/>
          </a:bodyPr>
          <a:lstStyle/>
          <a:p>
            <a:pPr marL="0" indent="0">
              <a:buNone/>
            </a:pPr>
            <a:r>
              <a:rPr lang="en-US" altLang="ja-JP" sz="2400" b="0">
                <a:latin typeface="メイリオ"/>
                <a:ea typeface="メイリオ"/>
              </a:rPr>
              <a:t>Context of Use</a:t>
            </a:r>
            <a:r>
              <a:rPr lang="ja-JP" altLang="en-US" sz="2400" b="0">
                <a:latin typeface="メイリオ"/>
                <a:ea typeface="メイリオ"/>
              </a:rPr>
              <a:t>に付与される追加情報を</a:t>
            </a:r>
            <a:r>
              <a:rPr lang="en-US" altLang="ja-JP" sz="2400" b="0">
                <a:latin typeface="メイリオ"/>
                <a:ea typeface="メイリオ"/>
              </a:rPr>
              <a:t>Keyword</a:t>
            </a:r>
            <a:r>
              <a:rPr lang="ja-JP" altLang="en-US" sz="2400" b="0">
                <a:latin typeface="メイリオ"/>
                <a:ea typeface="メイリオ"/>
              </a:rPr>
              <a:t>と呼ぶ</a:t>
            </a:r>
            <a:endParaRPr lang="en-US" altLang="ja-JP" sz="2400" b="0">
              <a:latin typeface="メイリオ"/>
              <a:ea typeface="メイリオ"/>
            </a:endParaRPr>
          </a:p>
          <a:p>
            <a:endParaRPr lang="en-US" altLang="ja-JP" sz="2000" b="0">
              <a:latin typeface="メイリオ"/>
              <a:ea typeface="メイリオ"/>
            </a:endParaRPr>
          </a:p>
          <a:p>
            <a:endParaRPr lang="en-US" altLang="ja-JP" sz="2000" b="0">
              <a:latin typeface="メイリオ"/>
              <a:ea typeface="メイリオ"/>
            </a:endParaRPr>
          </a:p>
          <a:p>
            <a:endParaRPr lang="en-US" altLang="ja-JP" sz="2000" b="0">
              <a:latin typeface="メイリオ"/>
              <a:ea typeface="メイリオ"/>
            </a:endParaRPr>
          </a:p>
          <a:p>
            <a:endParaRPr lang="en-US" altLang="ja-JP" sz="2000" b="0">
              <a:latin typeface="メイリオ"/>
              <a:ea typeface="メイリオ"/>
            </a:endParaRPr>
          </a:p>
          <a:p>
            <a:endParaRPr lang="en-US" altLang="ja-JP" sz="2000" b="0">
              <a:latin typeface="メイリオ"/>
              <a:ea typeface="メイリオ"/>
            </a:endParaRPr>
          </a:p>
          <a:p>
            <a:endParaRPr lang="en-US" altLang="ja-JP" sz="2000" b="0">
              <a:latin typeface="メイリオ"/>
              <a:ea typeface="メイリオ"/>
            </a:endParaRPr>
          </a:p>
          <a:p>
            <a:endParaRPr lang="en-US" altLang="ja-JP" sz="2000" b="0">
              <a:latin typeface="メイリオ"/>
              <a:ea typeface="メイリオ"/>
            </a:endParaRPr>
          </a:p>
          <a:p>
            <a:endParaRPr lang="en-US" altLang="ja-JP" sz="2000" b="0">
              <a:latin typeface="メイリオ"/>
              <a:ea typeface="メイリオ"/>
            </a:endParaRPr>
          </a:p>
          <a:p>
            <a:endParaRPr lang="en-US" altLang="ja-JP" sz="2000" b="0">
              <a:latin typeface="メイリオ"/>
              <a:ea typeface="メイリオ"/>
            </a:endParaRPr>
          </a:p>
          <a:p>
            <a:r>
              <a:rPr lang="ja-JP" altLang="en-US" sz="2000" b="0">
                <a:latin typeface="メイリオ"/>
                <a:ea typeface="メイリオ"/>
              </a:rPr>
              <a:t>各</a:t>
            </a:r>
            <a:r>
              <a:rPr lang="en-US" altLang="ja-JP" sz="2000" b="0" err="1">
                <a:latin typeface="メイリオ"/>
                <a:ea typeface="メイリオ"/>
              </a:rPr>
              <a:t>CoU</a:t>
            </a:r>
            <a:r>
              <a:rPr lang="ja-JP" altLang="en-US" sz="2000" b="0">
                <a:latin typeface="メイリオ"/>
                <a:ea typeface="メイリオ"/>
              </a:rPr>
              <a:t>において，</a:t>
            </a:r>
            <a:r>
              <a:rPr lang="en-US" altLang="ja-JP" sz="2000" b="0">
                <a:latin typeface="メイリオ"/>
                <a:ea typeface="メイリオ"/>
              </a:rPr>
              <a:t>1</a:t>
            </a:r>
            <a:r>
              <a:rPr lang="ja-JP" altLang="en-US" sz="2000" b="0">
                <a:latin typeface="メイリオ"/>
                <a:ea typeface="メイリオ"/>
              </a:rPr>
              <a:t>種類の</a:t>
            </a:r>
            <a:r>
              <a:rPr lang="en-US" altLang="ja-JP" sz="2000" b="0">
                <a:latin typeface="メイリオ"/>
                <a:ea typeface="メイリオ"/>
              </a:rPr>
              <a:t>Keyword</a:t>
            </a:r>
            <a:r>
              <a:rPr lang="ja-JP" altLang="en-US" sz="2000" b="0">
                <a:latin typeface="メイリオ"/>
                <a:ea typeface="メイリオ"/>
              </a:rPr>
              <a:t>に対して付与できる</a:t>
            </a:r>
            <a:r>
              <a:rPr lang="en-US" altLang="ja-JP" sz="2000" b="0">
                <a:latin typeface="メイリオ"/>
                <a:ea typeface="メイリオ"/>
              </a:rPr>
              <a:t>Keyword</a:t>
            </a:r>
            <a:r>
              <a:rPr lang="ja-JP" altLang="en-US" sz="2000" b="0">
                <a:latin typeface="メイリオ"/>
                <a:ea typeface="メイリオ"/>
              </a:rPr>
              <a:t>の値は</a:t>
            </a:r>
            <a:r>
              <a:rPr lang="en-US" altLang="ja-JP" sz="2000" b="0">
                <a:latin typeface="メイリオ"/>
                <a:ea typeface="メイリオ"/>
              </a:rPr>
              <a:t>1</a:t>
            </a:r>
            <a:r>
              <a:rPr lang="ja-JP" altLang="en-US" sz="2000" b="0">
                <a:latin typeface="メイリオ"/>
                <a:ea typeface="メイリオ"/>
              </a:rPr>
              <a:t>つだけである</a:t>
            </a:r>
            <a:endParaRPr lang="en-US" altLang="ja-JP" sz="2000" b="0">
              <a:latin typeface="メイリオ"/>
              <a:ea typeface="メイリオ"/>
            </a:endParaRPr>
          </a:p>
          <a:p>
            <a:pPr lvl="1"/>
            <a:r>
              <a:rPr lang="ja-JP" altLang="en-US" sz="1800" b="0">
                <a:latin typeface="メイリオ"/>
                <a:ea typeface="メイリオ"/>
              </a:rPr>
              <a:t>例えば上記の例においては，「ティーエフワンエー注 </a:t>
            </a:r>
            <a:r>
              <a:rPr lang="en-US" altLang="ja-JP" sz="1800" b="0">
                <a:latin typeface="メイリオ"/>
                <a:ea typeface="メイリオ"/>
              </a:rPr>
              <a:t>10mg</a:t>
            </a:r>
            <a:r>
              <a:rPr lang="ja-JP" altLang="en-US" sz="1800" b="0">
                <a:latin typeface="メイリオ"/>
                <a:ea typeface="メイリオ"/>
              </a:rPr>
              <a:t>」という値の</a:t>
            </a:r>
            <a:r>
              <a:rPr lang="en-US" altLang="ja-JP" sz="1800" b="0">
                <a:latin typeface="メイリオ"/>
                <a:ea typeface="メイリオ"/>
              </a:rPr>
              <a:t>product</a:t>
            </a:r>
            <a:r>
              <a:rPr lang="ja-JP" altLang="en-US" sz="1800" b="0">
                <a:latin typeface="メイリオ"/>
                <a:ea typeface="メイリオ"/>
              </a:rPr>
              <a:t>の</a:t>
            </a:r>
            <a:r>
              <a:rPr lang="en-US" altLang="ja-JP" sz="1800" b="0">
                <a:latin typeface="メイリオ"/>
                <a:ea typeface="メイリオ"/>
              </a:rPr>
              <a:t>Keyword</a:t>
            </a:r>
            <a:r>
              <a:rPr lang="ja-JP" altLang="en-US" sz="1800" b="0">
                <a:latin typeface="メイリオ"/>
                <a:ea typeface="メイリオ"/>
              </a:rPr>
              <a:t>を追加することはできない</a:t>
            </a:r>
            <a:endParaRPr lang="en-US" altLang="ja-JP" sz="1800" b="0">
              <a:latin typeface="メイリオ"/>
              <a:ea typeface="メイリオ"/>
            </a:endParaRPr>
          </a:p>
          <a:p>
            <a:pPr lvl="1"/>
            <a:endParaRPr lang="ja-JP" altLang="en-US" sz="1800" b="0">
              <a:latin typeface="メイリオ"/>
              <a:ea typeface="メイリオ"/>
            </a:endParaRPr>
          </a:p>
        </p:txBody>
      </p:sp>
      <p:sp>
        <p:nvSpPr>
          <p:cNvPr id="12" name="スライド番号プレースホルダー 3">
            <a:extLst>
              <a:ext uri="{FF2B5EF4-FFF2-40B4-BE49-F238E27FC236}">
                <a16:creationId xmlns:a16="http://schemas.microsoft.com/office/drawing/2014/main" id="{454BC375-ECA7-663D-8C01-DCE39D65BD2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Box 12">
            <a:extLst>
              <a:ext uri="{FF2B5EF4-FFF2-40B4-BE49-F238E27FC236}">
                <a16:creationId xmlns:a16="http://schemas.microsoft.com/office/drawing/2014/main" id="{1DA8737B-4B6F-5FA9-463B-64A0EFCB9627}"/>
              </a:ext>
            </a:extLst>
          </p:cNvPr>
          <p:cNvSpPr txBox="1"/>
          <p:nvPr/>
        </p:nvSpPr>
        <p:spPr>
          <a:xfrm>
            <a:off x="6963507" y="189913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5">
            <a:extLst>
              <a:ext uri="{FF2B5EF4-FFF2-40B4-BE49-F238E27FC236}">
                <a16:creationId xmlns:a16="http://schemas.microsoft.com/office/drawing/2014/main" id="{53C72E52-E4D0-692A-715E-1B3D1CDD793F}"/>
              </a:ext>
            </a:extLst>
          </p:cNvPr>
          <p:cNvPicPr>
            <a:picLocks noChangeAspect="1"/>
          </p:cNvPicPr>
          <p:nvPr/>
        </p:nvPicPr>
        <p:blipFill>
          <a:blip r:embed="rId3"/>
          <a:stretch>
            <a:fillRect/>
          </a:stretch>
        </p:blipFill>
        <p:spPr>
          <a:xfrm>
            <a:off x="1130669" y="2074843"/>
            <a:ext cx="3761303" cy="1930732"/>
          </a:xfrm>
          <a:prstGeom prst="rect">
            <a:avLst/>
          </a:prstGeom>
        </p:spPr>
      </p:pic>
      <p:sp>
        <p:nvSpPr>
          <p:cNvPr id="6" name="Flowchart: Connector 36">
            <a:extLst>
              <a:ext uri="{FF2B5EF4-FFF2-40B4-BE49-F238E27FC236}">
                <a16:creationId xmlns:a16="http://schemas.microsoft.com/office/drawing/2014/main" id="{FB79532F-C35D-95DC-E33C-2741D51142B7}"/>
              </a:ext>
            </a:extLst>
          </p:cNvPr>
          <p:cNvSpPr/>
          <p:nvPr/>
        </p:nvSpPr>
        <p:spPr bwMode="auto">
          <a:xfrm>
            <a:off x="1265152" y="2937973"/>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7" name="TextBox 37">
            <a:extLst>
              <a:ext uri="{FF2B5EF4-FFF2-40B4-BE49-F238E27FC236}">
                <a16:creationId xmlns:a16="http://schemas.microsoft.com/office/drawing/2014/main" id="{7F7DDCC8-9644-217E-06D4-EE88345D3D3B}"/>
              </a:ext>
            </a:extLst>
          </p:cNvPr>
          <p:cNvSpPr txBox="1"/>
          <p:nvPr/>
        </p:nvSpPr>
        <p:spPr>
          <a:xfrm>
            <a:off x="1436928" y="2484291"/>
            <a:ext cx="3415743"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3.2.P.1</a:t>
            </a:r>
            <a:r>
              <a:rPr lang="ja-JP" altLang="en-US" sz="1600">
                <a:latin typeface="メイリオ" panose="020B0604030504040204" pitchFamily="50" charset="-128"/>
                <a:ea typeface="メイリオ" panose="020B0604030504040204" pitchFamily="50" charset="-128"/>
              </a:rPr>
              <a:t> 製剤及び処方</a:t>
            </a:r>
            <a:endParaRPr kumimoji="1" lang="ja-JP" altLang="en-US" sz="1600">
              <a:latin typeface="メイリオ" panose="020B0604030504040204" pitchFamily="50" charset="-128"/>
              <a:ea typeface="メイリオ" panose="020B0604030504040204" pitchFamily="50" charset="-128"/>
            </a:endParaRPr>
          </a:p>
        </p:txBody>
      </p:sp>
      <p:sp>
        <p:nvSpPr>
          <p:cNvPr id="8" name="TextBox 38">
            <a:extLst>
              <a:ext uri="{FF2B5EF4-FFF2-40B4-BE49-F238E27FC236}">
                <a16:creationId xmlns:a16="http://schemas.microsoft.com/office/drawing/2014/main" id="{52732FBD-3F81-CF34-9988-FF1F53672FE1}"/>
              </a:ext>
            </a:extLst>
          </p:cNvPr>
          <p:cNvSpPr txBox="1"/>
          <p:nvPr/>
        </p:nvSpPr>
        <p:spPr>
          <a:xfrm>
            <a:off x="1436928" y="2960572"/>
            <a:ext cx="3216073" cy="338553"/>
          </a:xfrm>
          <a:prstGeom prst="rect">
            <a:avLst/>
          </a:prstGeom>
          <a:noFill/>
        </p:spPr>
        <p:txBody>
          <a:bodyPr wrap="none" rtlCol="0">
            <a:spAutoFit/>
          </a:bodyPr>
          <a:lstStyle/>
          <a:p>
            <a:r>
              <a:rPr kumimoji="1" lang="en-US" altLang="ja-JP" sz="1600" err="1">
                <a:latin typeface="メイリオ" panose="020B0604030504040204" pitchFamily="50" charset="-128"/>
                <a:ea typeface="メイリオ" panose="020B0604030504040204" pitchFamily="50" charset="-128"/>
              </a:rPr>
              <a:t>DocmentReference</a:t>
            </a:r>
            <a:r>
              <a:rPr kumimoji="1" lang="ja-JP" altLang="en-US" sz="1600">
                <a:latin typeface="メイリオ" panose="020B0604030504040204" pitchFamily="50" charset="-128"/>
                <a:ea typeface="メイリオ" panose="020B0604030504040204" pitchFamily="50" charset="-128"/>
              </a:rPr>
              <a:t>：</a:t>
            </a:r>
            <a:r>
              <a:rPr lang="en-US" altLang="ja-JP" sz="1600">
                <a:latin typeface="メイリオ" panose="020B0604030504040204" pitchFamily="50" charset="-128"/>
                <a:ea typeface="メイリオ" panose="020B0604030504040204" pitchFamily="50" charset="-128"/>
              </a:rPr>
              <a:t>5e453r…</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9" name="TextBox 39">
            <a:extLst>
              <a:ext uri="{FF2B5EF4-FFF2-40B4-BE49-F238E27FC236}">
                <a16:creationId xmlns:a16="http://schemas.microsoft.com/office/drawing/2014/main" id="{241330A3-0580-24BB-5396-92240CC31EC4}"/>
              </a:ext>
            </a:extLst>
          </p:cNvPr>
          <p:cNvSpPr txBox="1"/>
          <p:nvPr/>
        </p:nvSpPr>
        <p:spPr>
          <a:xfrm>
            <a:off x="2018364" y="2165635"/>
            <a:ext cx="1782026" cy="379751"/>
          </a:xfrm>
          <a:prstGeom prst="rect">
            <a:avLst/>
          </a:prstGeom>
          <a:noFill/>
        </p:spPr>
        <p:txBody>
          <a:bodyPr wrap="none" rtlCol="0">
            <a:spAutoFit/>
          </a:bodyPr>
          <a:lstStyle/>
          <a:p>
            <a:r>
              <a:rPr lang="en-US" altLang="ja-JP" sz="1600" b="1">
                <a:solidFill>
                  <a:srgbClr val="0066FF"/>
                </a:solidFill>
                <a:latin typeface="メイリオ" panose="020B0604030504040204" pitchFamily="50" charset="-128"/>
                <a:ea typeface="メイリオ" panose="020B0604030504040204" pitchFamily="50" charset="-128"/>
              </a:rPr>
              <a:t>Context of Use</a:t>
            </a:r>
            <a:endParaRPr kumimoji="1" lang="ja-JP" altLang="en-US" sz="1600" b="1">
              <a:solidFill>
                <a:srgbClr val="0066FF"/>
              </a:solidFill>
              <a:latin typeface="メイリオ" panose="020B0604030504040204" pitchFamily="50" charset="-128"/>
              <a:ea typeface="メイリオ" panose="020B0604030504040204" pitchFamily="50" charset="-128"/>
            </a:endParaRPr>
          </a:p>
        </p:txBody>
      </p:sp>
      <p:sp>
        <p:nvSpPr>
          <p:cNvPr id="10" name="Arrow: Left 41">
            <a:extLst>
              <a:ext uri="{FF2B5EF4-FFF2-40B4-BE49-F238E27FC236}">
                <a16:creationId xmlns:a16="http://schemas.microsoft.com/office/drawing/2014/main" id="{F0BA5CE1-CF55-DD9C-5016-21D9C84C9989}"/>
              </a:ext>
            </a:extLst>
          </p:cNvPr>
          <p:cNvSpPr/>
          <p:nvPr/>
        </p:nvSpPr>
        <p:spPr bwMode="auto">
          <a:xfrm>
            <a:off x="2283540" y="3346841"/>
            <a:ext cx="2873608" cy="622158"/>
          </a:xfrm>
          <a:prstGeom prst="leftArrow">
            <a:avLst>
              <a:gd name="adj1" fmla="val 100000"/>
              <a:gd name="adj2" fmla="val 50000"/>
            </a:avLst>
          </a:prstGeom>
          <a:solidFill>
            <a:srgbClr val="FF990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0" i="0" u="sng" strike="noStrike" cap="none" normalizeH="0" baseline="0">
                <a:ln>
                  <a:noFill/>
                </a:ln>
                <a:solidFill>
                  <a:schemeClr val="bg1"/>
                </a:solidFill>
                <a:effectLst/>
                <a:latin typeface="Arial" charset="0"/>
                <a:ea typeface="ＭＳ Ｐゴシック" charset="-128"/>
              </a:rPr>
              <a:t>Keyword</a:t>
            </a:r>
            <a:r>
              <a:rPr kumimoji="1" lang="ja-JP" altLang="en-US" sz="1600" b="0" i="0" u="sng" strike="noStrike" cap="none" normalizeH="0" baseline="0">
                <a:ln>
                  <a:noFill/>
                </a:ln>
                <a:solidFill>
                  <a:schemeClr val="bg1"/>
                </a:solidFill>
                <a:effectLst/>
                <a:latin typeface="Arial" charset="0"/>
                <a:ea typeface="ＭＳ Ｐゴシック" charset="-128"/>
              </a:rPr>
              <a:t>：</a:t>
            </a:r>
            <a:r>
              <a:rPr kumimoji="1" lang="en-US" altLang="ja-JP" sz="1600" b="0" i="0" u="sng" strike="noStrike" cap="none" normalizeH="0" baseline="0">
                <a:ln>
                  <a:noFill/>
                </a:ln>
                <a:solidFill>
                  <a:schemeClr val="bg1"/>
                </a:solidFill>
                <a:effectLst/>
                <a:latin typeface="Arial" charset="0"/>
                <a:ea typeface="ＭＳ Ｐゴシック" charset="-128"/>
              </a:rPr>
              <a:t>product</a:t>
            </a: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bg1"/>
                </a:solidFill>
                <a:effectLst/>
                <a:latin typeface="Arial" charset="0"/>
                <a:ea typeface="ＭＳ Ｐゴシック" charset="-128"/>
              </a:rPr>
              <a:t>ティーエフワン</a:t>
            </a:r>
            <a:r>
              <a:rPr lang="ja-JP" altLang="en-US" sz="1600">
                <a:solidFill>
                  <a:schemeClr val="bg1"/>
                </a:solidFill>
                <a:latin typeface="Arial" charset="0"/>
                <a:ea typeface="ＭＳ Ｐゴシック" charset="-128"/>
              </a:rPr>
              <a:t>エー</a:t>
            </a:r>
            <a:r>
              <a:rPr kumimoji="1" lang="ja-JP" altLang="en-US" sz="1600" b="0" i="0" u="none" strike="noStrike" cap="none" normalizeH="0" baseline="0">
                <a:ln>
                  <a:noFill/>
                </a:ln>
                <a:solidFill>
                  <a:schemeClr val="bg1"/>
                </a:solidFill>
                <a:effectLst/>
                <a:latin typeface="Arial" charset="0"/>
                <a:ea typeface="ＭＳ Ｐゴシック" charset="-128"/>
              </a:rPr>
              <a:t>注 </a:t>
            </a:r>
            <a:r>
              <a:rPr kumimoji="1" lang="en-US" altLang="ja-JP" sz="1600" b="0" i="0" u="none" strike="noStrike" cap="none" normalizeH="0" baseline="0">
                <a:ln>
                  <a:noFill/>
                </a:ln>
                <a:solidFill>
                  <a:schemeClr val="bg1"/>
                </a:solidFill>
                <a:effectLst/>
                <a:latin typeface="Arial" charset="0"/>
                <a:ea typeface="ＭＳ Ｐゴシック" charset="-128"/>
              </a:rPr>
              <a:t>20mg</a:t>
            </a:r>
            <a:endParaRPr kumimoji="1" lang="ja-JP" altLang="en-US" sz="1600" b="0" i="0" u="none" strike="noStrike" cap="none" normalizeH="0" baseline="0">
              <a:ln>
                <a:noFill/>
              </a:ln>
              <a:solidFill>
                <a:schemeClr val="bg1"/>
              </a:solidFill>
              <a:effectLst/>
              <a:latin typeface="Arial" charset="0"/>
              <a:ea typeface="ＭＳ Ｐゴシック" charset="-128"/>
            </a:endParaRPr>
          </a:p>
        </p:txBody>
      </p:sp>
      <p:sp>
        <p:nvSpPr>
          <p:cNvPr id="11" name="Arrow: Left 41">
            <a:extLst>
              <a:ext uri="{FF2B5EF4-FFF2-40B4-BE49-F238E27FC236}">
                <a16:creationId xmlns:a16="http://schemas.microsoft.com/office/drawing/2014/main" id="{3A329A50-A052-7F9C-D121-35EEAA3C33EA}"/>
              </a:ext>
            </a:extLst>
          </p:cNvPr>
          <p:cNvSpPr/>
          <p:nvPr/>
        </p:nvSpPr>
        <p:spPr bwMode="auto">
          <a:xfrm>
            <a:off x="2305938" y="3953197"/>
            <a:ext cx="2851210" cy="622158"/>
          </a:xfrm>
          <a:prstGeom prst="leftArrow">
            <a:avLst>
              <a:gd name="adj1" fmla="val 100000"/>
              <a:gd name="adj2" fmla="val 50000"/>
            </a:avLst>
          </a:prstGeom>
          <a:solidFill>
            <a:srgbClr val="00B05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0" i="0" u="sng" strike="noStrike" cap="none" normalizeH="0" baseline="0">
                <a:ln>
                  <a:noFill/>
                </a:ln>
                <a:solidFill>
                  <a:schemeClr val="bg1"/>
                </a:solidFill>
                <a:effectLst/>
                <a:latin typeface="Arial" charset="0"/>
                <a:ea typeface="ＭＳ Ｐゴシック" charset="-128"/>
              </a:rPr>
              <a:t>Keyword</a:t>
            </a:r>
            <a:r>
              <a:rPr kumimoji="1" lang="ja-JP" altLang="en-US" sz="1600" b="0" i="0" u="sng" strike="noStrike" cap="none" normalizeH="0" baseline="0">
                <a:ln>
                  <a:noFill/>
                </a:ln>
                <a:solidFill>
                  <a:schemeClr val="bg1"/>
                </a:solidFill>
                <a:effectLst/>
                <a:latin typeface="Arial" charset="0"/>
                <a:ea typeface="ＭＳ Ｐゴシック" charset="-128"/>
              </a:rPr>
              <a:t>：</a:t>
            </a:r>
            <a:r>
              <a:rPr kumimoji="1" lang="en-US" altLang="ja-JP" sz="1600" b="0" i="0" u="sng" strike="noStrike" cap="none" normalizeH="0" baseline="0">
                <a:ln>
                  <a:noFill/>
                </a:ln>
                <a:solidFill>
                  <a:schemeClr val="bg1"/>
                </a:solidFill>
                <a:effectLst/>
                <a:latin typeface="Arial" charset="0"/>
                <a:ea typeface="ＭＳ Ｐゴシック" charset="-128"/>
              </a:rPr>
              <a:t>manufacturer</a:t>
            </a: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bg1"/>
                </a:solidFill>
                <a:effectLst/>
                <a:latin typeface="Arial" charset="0"/>
                <a:ea typeface="ＭＳ Ｐゴシック" charset="-128"/>
              </a:rPr>
              <a:t>製薬協東京工場</a:t>
            </a:r>
          </a:p>
        </p:txBody>
      </p:sp>
      <p:sp>
        <p:nvSpPr>
          <p:cNvPr id="15" name="吹き出し: 角を丸めた四角形 9">
            <a:extLst>
              <a:ext uri="{FF2B5EF4-FFF2-40B4-BE49-F238E27FC236}">
                <a16:creationId xmlns:a16="http://schemas.microsoft.com/office/drawing/2014/main" id="{24CC9F26-C7B5-02A3-EA10-714437878F13}"/>
              </a:ext>
            </a:extLst>
          </p:cNvPr>
          <p:cNvSpPr/>
          <p:nvPr/>
        </p:nvSpPr>
        <p:spPr bwMode="auto">
          <a:xfrm>
            <a:off x="5910678" y="3209418"/>
            <a:ext cx="5187888" cy="1133387"/>
          </a:xfrm>
          <a:prstGeom prst="wedgeRoundRectCallout">
            <a:avLst>
              <a:gd name="adj1" fmla="val -64581"/>
              <a:gd name="adj2" fmla="val 9119"/>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0" compatLnSpc="1">
            <a:prstTxWarp prst="textNoShape">
              <a:avLst/>
            </a:prstTxWarp>
          </a:bodyPr>
          <a:lstStyle/>
          <a:p>
            <a:r>
              <a:rPr lang="en-US" altLang="ja-JP">
                <a:latin typeface="メイリオ" panose="020B0604030504040204" pitchFamily="50" charset="-128"/>
                <a:ea typeface="メイリオ" panose="020B0604030504040204" pitchFamily="50" charset="-128"/>
              </a:rPr>
              <a:t>Keyword</a:t>
            </a:r>
            <a:r>
              <a:rPr lang="ja-JP" altLang="en-US">
                <a:latin typeface="メイリオ" panose="020B0604030504040204" pitchFamily="50" charset="-128"/>
                <a:ea typeface="メイリオ" panose="020B0604030504040204" pitchFamily="50" charset="-128"/>
              </a:rPr>
              <a:t>の情報から，この</a:t>
            </a:r>
            <a:r>
              <a:rPr lang="en-US" altLang="ja-JP" err="1">
                <a:latin typeface="メイリオ" panose="020B0604030504040204" pitchFamily="50" charset="-128"/>
                <a:ea typeface="メイリオ" panose="020B0604030504040204" pitchFamily="50" charset="-128"/>
              </a:rPr>
              <a:t>CoU</a:t>
            </a:r>
            <a:r>
              <a:rPr lang="ja-JP" altLang="en-US">
                <a:latin typeface="メイリオ" panose="020B0604030504040204" pitchFamily="50" charset="-128"/>
                <a:ea typeface="メイリオ" panose="020B0604030504040204" pitchFamily="50" charset="-128"/>
              </a:rPr>
              <a:t>が「ティーエフワンエー注 </a:t>
            </a:r>
            <a:r>
              <a:rPr lang="en-US" altLang="ja-JP">
                <a:latin typeface="メイリオ" panose="020B0604030504040204" pitchFamily="50" charset="-128"/>
                <a:ea typeface="メイリオ" panose="020B0604030504040204" pitchFamily="50" charset="-128"/>
              </a:rPr>
              <a:t>20mg</a:t>
            </a:r>
            <a:r>
              <a:rPr lang="ja-JP" altLang="en-US">
                <a:latin typeface="メイリオ" panose="020B0604030504040204" pitchFamily="50" charset="-128"/>
                <a:ea typeface="メイリオ" panose="020B0604030504040204" pitchFamily="50" charset="-128"/>
              </a:rPr>
              <a:t>，製薬協東京工場」についての情報を示すことがわかる</a:t>
            </a:r>
            <a:endParaRPr kumimoji="1" lang="en-US" altLang="ja-JP">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24531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116D0F-199A-A5C6-D81E-D43D0A1EE2D5}"/>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2</a:t>
            </a:r>
            <a:r>
              <a:rPr kumimoji="1" lang="en-US" altLang="ja-JP">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7</a:t>
            </a:r>
            <a:r>
              <a:rPr kumimoji="1" lang="en-US" altLang="ja-JP">
                <a:latin typeface="メイリオ" panose="020B0604030504040204" pitchFamily="50" charset="-128"/>
                <a:ea typeface="メイリオ" panose="020B0604030504040204" pitchFamily="50" charset="-128"/>
              </a:rPr>
              <a:t> </a:t>
            </a:r>
            <a:r>
              <a:rPr kumimoji="1" lang="en-US" altLang="ja-JP">
                <a:solidFill>
                  <a:schemeClr val="tx1"/>
                </a:solidFill>
                <a:latin typeface="メイリオ"/>
                <a:ea typeface="メイリオ"/>
              </a:rPr>
              <a:t>Context of Use</a:t>
            </a:r>
            <a:r>
              <a:rPr kumimoji="1" lang="ja-JP" altLang="en-US">
                <a:solidFill>
                  <a:schemeClr val="tx1"/>
                </a:solidFill>
                <a:latin typeface="メイリオ"/>
                <a:ea typeface="メイリオ"/>
              </a:rPr>
              <a:t> </a:t>
            </a:r>
            <a:r>
              <a:rPr lang="en-US" altLang="ja-JP">
                <a:solidFill>
                  <a:schemeClr val="tx1"/>
                </a:solidFill>
                <a:latin typeface="メイリオ"/>
                <a:ea typeface="メイリオ"/>
              </a:rPr>
              <a:t>Keyword</a:t>
            </a:r>
            <a:r>
              <a:rPr lang="ja-JP" altLang="en-US">
                <a:latin typeface="メイリオ" panose="020B0604030504040204" pitchFamily="50" charset="-128"/>
                <a:ea typeface="メイリオ" panose="020B0604030504040204" pitchFamily="50" charset="-128"/>
              </a:rPr>
              <a:t>｜ どう活用されているか</a:t>
            </a:r>
            <a:endParaRPr kumimoji="1" lang="ja-JP" altLang="en-US">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56027E6F-8630-6E19-1F81-CF2DC2DC80AF}"/>
              </a:ext>
            </a:extLst>
          </p:cNvPr>
          <p:cNvSpPr>
            <a:spLocks noGrp="1"/>
          </p:cNvSpPr>
          <p:nvPr>
            <p:ph idx="1"/>
          </p:nvPr>
        </p:nvSpPr>
        <p:spPr>
          <a:xfrm>
            <a:off x="609600" y="1268413"/>
            <a:ext cx="10972800" cy="476250"/>
          </a:xfrm>
        </p:spPr>
        <p:txBody>
          <a:bodyPr/>
          <a:lstStyle/>
          <a:p>
            <a:pPr marL="0" indent="0">
              <a:buNone/>
            </a:pPr>
            <a:r>
              <a:rPr kumimoji="1" lang="en-US" altLang="ja-JP" sz="2000" b="0">
                <a:latin typeface="メイリオ" panose="020B0604030504040204" pitchFamily="50" charset="-128"/>
                <a:ea typeface="メイリオ" panose="020B0604030504040204" pitchFamily="50" charset="-128"/>
              </a:rPr>
              <a:t>Keyword</a:t>
            </a:r>
            <a:r>
              <a:rPr kumimoji="1" lang="ja-JP" altLang="en-US" sz="2000" b="0">
                <a:latin typeface="メイリオ" panose="020B0604030504040204" pitchFamily="50" charset="-128"/>
                <a:ea typeface="メイリオ" panose="020B0604030504040204" pitchFamily="50" charset="-128"/>
              </a:rPr>
              <a:t>情報で文書を分類すると，参照者にとってより分かりやすい表示ができる</a:t>
            </a:r>
            <a:endParaRPr kumimoji="1" lang="en-US" altLang="ja-JP" sz="2000" b="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7823096-D631-9B58-4DB2-521321DA24A4}"/>
              </a:ext>
            </a:extLst>
          </p:cNvPr>
          <p:cNvSpPr>
            <a:spLocks noGrp="1"/>
          </p:cNvSpPr>
          <p:nvPr>
            <p:ph type="sldNum" sz="quarter" idx="10"/>
          </p:nvPr>
        </p:nvSpPr>
        <p:spPr/>
        <p:txBody>
          <a:bodyPr/>
          <a:lstStyle/>
          <a:p>
            <a:pPr>
              <a:defRPr/>
            </a:pPr>
            <a:fld id="{0F70095C-F9B4-4C04-ABE4-849D581B05DE}" type="slidenum">
              <a:rPr lang="en-US" altLang="ja-JP" smtClean="0"/>
              <a:pPr>
                <a:defRPr/>
              </a:pPr>
              <a:t>38</a:t>
            </a:fld>
            <a:endParaRPr lang="en-US" altLang="ja-JP"/>
          </a:p>
        </p:txBody>
      </p:sp>
      <p:pic>
        <p:nvPicPr>
          <p:cNvPr id="8" name="図 7">
            <a:extLst>
              <a:ext uri="{FF2B5EF4-FFF2-40B4-BE49-F238E27FC236}">
                <a16:creationId xmlns:a16="http://schemas.microsoft.com/office/drawing/2014/main" id="{5F14552D-3173-6937-DA10-0761D1AF67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1555" y="1767721"/>
            <a:ext cx="6208906" cy="4587359"/>
          </a:xfrm>
          <a:prstGeom prst="rect">
            <a:avLst/>
          </a:prstGeom>
        </p:spPr>
      </p:pic>
      <p:sp>
        <p:nvSpPr>
          <p:cNvPr id="10" name="テキスト ボックス 9">
            <a:extLst>
              <a:ext uri="{FF2B5EF4-FFF2-40B4-BE49-F238E27FC236}">
                <a16:creationId xmlns:a16="http://schemas.microsoft.com/office/drawing/2014/main" id="{F20741E1-4E47-7FD6-D079-8B8921DFCD8C}"/>
              </a:ext>
            </a:extLst>
          </p:cNvPr>
          <p:cNvSpPr txBox="1"/>
          <p:nvPr/>
        </p:nvSpPr>
        <p:spPr>
          <a:xfrm>
            <a:off x="7251900" y="2541925"/>
            <a:ext cx="3940438" cy="2308324"/>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a:t>
            </a:r>
            <a:r>
              <a:rPr kumimoji="1" lang="en-US" altLang="ja-JP">
                <a:latin typeface="メイリオ" panose="020B0604030504040204" pitchFamily="50" charset="-128"/>
                <a:ea typeface="メイリオ" panose="020B0604030504040204" pitchFamily="50" charset="-128"/>
              </a:rPr>
              <a:t>eCTD v4.0</a:t>
            </a:r>
            <a:r>
              <a:rPr kumimoji="1" lang="ja-JP" altLang="en-US">
                <a:latin typeface="メイリオ" panose="020B0604030504040204" pitchFamily="50" charset="-128"/>
                <a:ea typeface="メイリオ" panose="020B0604030504040204" pitchFamily="50" charset="-128"/>
              </a:rPr>
              <a:t>の表示例＞</a:t>
            </a:r>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en-US" altLang="ja-JP">
                <a:latin typeface="メイリオ" panose="020B0604030504040204" pitchFamily="50" charset="-128"/>
                <a:ea typeface="メイリオ" panose="020B0604030504040204" pitchFamily="50" charset="-128"/>
              </a:rPr>
              <a:t>Study ID</a:t>
            </a:r>
            <a:r>
              <a:rPr lang="ja-JP" altLang="en-US">
                <a:latin typeface="メイリオ" panose="020B0604030504040204" pitchFamily="50" charset="-128"/>
                <a:ea typeface="メイリオ" panose="020B0604030504040204" pitchFamily="50" charset="-128"/>
              </a:rPr>
              <a:t>でまとめられるので</a:t>
            </a:r>
            <a:r>
              <a:rPr kumimoji="1" lang="ja-JP" altLang="en-US">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ea typeface="メイリオ" panose="020B0604030504040204" pitchFamily="50" charset="-128"/>
              </a:rPr>
              <a:t>報告書ごとの区切りがわかりやすい</a:t>
            </a:r>
            <a:endParaRPr lang="en-US" altLang="ja-JP">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a:latin typeface="メイリオ" panose="020B0604030504040204" pitchFamily="50" charset="-128"/>
                <a:ea typeface="メイリオ" panose="020B0604030504040204" pitchFamily="50" charset="-128"/>
              </a:rPr>
              <a:t>タイトル以外の情報（例：</a:t>
            </a:r>
            <a:r>
              <a:rPr kumimoji="1" lang="en-US" altLang="ja-JP">
                <a:latin typeface="メイリオ" panose="020B0604030504040204" pitchFamily="50" charset="-128"/>
                <a:ea typeface="メイリオ" panose="020B0604030504040204" pitchFamily="50" charset="-128"/>
              </a:rPr>
              <a:t>type of control</a:t>
            </a:r>
            <a:r>
              <a:rPr kumimoji="1" lang="ja-JP" altLang="en-US">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ea typeface="メイリオ" panose="020B0604030504040204" pitchFamily="50" charset="-128"/>
              </a:rPr>
              <a:t>も</a:t>
            </a:r>
            <a:r>
              <a:rPr lang="en-US" altLang="ja-JP">
                <a:latin typeface="メイリオ" panose="020B0604030504040204" pitchFamily="50" charset="-128"/>
                <a:ea typeface="メイリオ" panose="020B0604030504040204" pitchFamily="50" charset="-128"/>
              </a:rPr>
              <a:t>Keyword</a:t>
            </a:r>
            <a:r>
              <a:rPr lang="ja-JP" altLang="en-US">
                <a:latin typeface="メイリオ" panose="020B0604030504040204" pitchFamily="50" charset="-128"/>
                <a:ea typeface="メイリオ" panose="020B0604030504040204" pitchFamily="50" charset="-128"/>
              </a:rPr>
              <a:t>から得ることができる</a:t>
            </a:r>
            <a:endParaRPr kumimoji="1" lang="en-US" altLang="ja-JP">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7114E50F-7D63-7D08-3DEC-98EBA0FECD67}"/>
              </a:ext>
            </a:extLst>
          </p:cNvPr>
          <p:cNvSpPr txBox="1"/>
          <p:nvPr/>
        </p:nvSpPr>
        <p:spPr>
          <a:xfrm>
            <a:off x="84130" y="6409036"/>
            <a:ext cx="11508429" cy="276999"/>
          </a:xfrm>
          <a:prstGeom prst="rect">
            <a:avLst/>
          </a:prstGeom>
          <a:noFill/>
        </p:spPr>
        <p:txBody>
          <a:bodyPr wrap="square" rtlCol="0">
            <a:spAutoFit/>
          </a:bodyPr>
          <a:lstStyle/>
          <a:p>
            <a:r>
              <a:rPr lang="en-US" altLang="ja-JP" sz="1200">
                <a:solidFill>
                  <a:srgbClr val="7D7D7D"/>
                </a:solidFill>
                <a:latin typeface="メイリオ" panose="020B0604030504040204" pitchFamily="50" charset="-128"/>
                <a:ea typeface="メイリオ" panose="020B0604030504040204" pitchFamily="50" charset="-128"/>
              </a:rPr>
              <a:t>eCTD v4</a:t>
            </a:r>
            <a:r>
              <a:rPr lang="ja-JP" altLang="en-US" sz="1200">
                <a:solidFill>
                  <a:srgbClr val="7D7D7D"/>
                </a:solidFill>
                <a:latin typeface="メイリオ" panose="020B0604030504040204" pitchFamily="50" charset="-128"/>
                <a:ea typeface="メイリオ" panose="020B0604030504040204" pitchFamily="50" charset="-128"/>
              </a:rPr>
              <a:t> 実装促進説明会（令和</a:t>
            </a:r>
            <a:r>
              <a:rPr lang="en-US" altLang="ja-JP" sz="1200">
                <a:solidFill>
                  <a:srgbClr val="7D7D7D"/>
                </a:solidFill>
                <a:latin typeface="メイリオ" panose="020B0604030504040204" pitchFamily="50" charset="-128"/>
                <a:ea typeface="メイリオ" panose="020B0604030504040204" pitchFamily="50" charset="-128"/>
              </a:rPr>
              <a:t>5</a:t>
            </a:r>
            <a:r>
              <a:rPr lang="ja-JP" altLang="en-US" sz="1200">
                <a:solidFill>
                  <a:srgbClr val="7D7D7D"/>
                </a:solidFill>
                <a:latin typeface="メイリオ" panose="020B0604030504040204" pitchFamily="50" charset="-128"/>
                <a:ea typeface="メイリオ" panose="020B0604030504040204" pitchFamily="50" charset="-128"/>
              </a:rPr>
              <a:t>年</a:t>
            </a:r>
            <a:r>
              <a:rPr lang="en-US" altLang="ja-JP" sz="1200">
                <a:solidFill>
                  <a:srgbClr val="7D7D7D"/>
                </a:solidFill>
                <a:latin typeface="メイリオ" panose="020B0604030504040204" pitchFamily="50" charset="-128"/>
                <a:ea typeface="メイリオ" panose="020B0604030504040204" pitchFamily="50" charset="-128"/>
              </a:rPr>
              <a:t>6</a:t>
            </a:r>
            <a:r>
              <a:rPr lang="ja-JP" altLang="en-US" sz="1200">
                <a:solidFill>
                  <a:srgbClr val="7D7D7D"/>
                </a:solidFill>
                <a:latin typeface="メイリオ" panose="020B0604030504040204" pitchFamily="50" charset="-128"/>
                <a:ea typeface="メイリオ" panose="020B0604030504040204" pitchFamily="50" charset="-128"/>
              </a:rPr>
              <a:t>月</a:t>
            </a:r>
            <a:r>
              <a:rPr lang="en-US" altLang="ja-JP" sz="1200">
                <a:solidFill>
                  <a:srgbClr val="7D7D7D"/>
                </a:solidFill>
                <a:latin typeface="メイリオ" panose="020B0604030504040204" pitchFamily="50" charset="-128"/>
                <a:ea typeface="メイリオ" panose="020B0604030504040204" pitchFamily="50" charset="-128"/>
              </a:rPr>
              <a:t>27</a:t>
            </a:r>
            <a:r>
              <a:rPr lang="ja-JP" altLang="en-US" sz="1200">
                <a:solidFill>
                  <a:srgbClr val="7D7D7D"/>
                </a:solidFill>
                <a:latin typeface="メイリオ" panose="020B0604030504040204" pitchFamily="50" charset="-128"/>
                <a:ea typeface="メイリオ" panose="020B0604030504040204" pitchFamily="50" charset="-128"/>
              </a:rPr>
              <a:t>日実施）</a:t>
            </a:r>
            <a:r>
              <a:rPr lang="ja-JP" altLang="ja-JP" sz="1200">
                <a:solidFill>
                  <a:srgbClr val="7D7D7D"/>
                </a:solidFill>
                <a:latin typeface="メイリオ" panose="020B0604030504040204" pitchFamily="50" charset="-128"/>
                <a:ea typeface="メイリオ" panose="020B0604030504040204" pitchFamily="50" charset="-128"/>
              </a:rPr>
              <a:t>の演題：「</a:t>
            </a:r>
            <a:r>
              <a:rPr lang="en-US" altLang="ja-JP" sz="1200">
                <a:solidFill>
                  <a:srgbClr val="7D7D7D"/>
                </a:solidFill>
                <a:latin typeface="メイリオ" panose="020B0604030504040204" pitchFamily="50" charset="-128"/>
                <a:ea typeface="メイリオ" panose="020B0604030504040204" pitchFamily="50" charset="-128"/>
              </a:rPr>
              <a:t>eCTD v4</a:t>
            </a:r>
            <a:r>
              <a:rPr lang="ja-JP" altLang="en-US" sz="1200">
                <a:solidFill>
                  <a:srgbClr val="7D7D7D"/>
                </a:solidFill>
                <a:latin typeface="メイリオ" panose="020B0604030504040204" pitchFamily="50" charset="-128"/>
                <a:ea typeface="メイリオ" panose="020B0604030504040204" pitchFamily="50" charset="-128"/>
              </a:rPr>
              <a:t>普及に向けての情報提供、</a:t>
            </a:r>
            <a:r>
              <a:rPr lang="en-US" altLang="ja-JP" sz="1200">
                <a:solidFill>
                  <a:srgbClr val="7D7D7D"/>
                </a:solidFill>
                <a:latin typeface="メイリオ" panose="020B0604030504040204" pitchFamily="50" charset="-128"/>
                <a:ea typeface="メイリオ" panose="020B0604030504040204" pitchFamily="50" charset="-128"/>
              </a:rPr>
              <a:t>Q&amp;A</a:t>
            </a:r>
            <a:r>
              <a:rPr lang="ja-JP" altLang="ja-JP" sz="1200">
                <a:solidFill>
                  <a:srgbClr val="7D7D7D"/>
                </a:solidFill>
                <a:latin typeface="メイリオ" panose="020B0604030504040204" pitchFamily="50" charset="-128"/>
                <a:ea typeface="メイリオ" panose="020B0604030504040204" pitchFamily="50" charset="-128"/>
              </a:rPr>
              <a:t>」</a:t>
            </a:r>
            <a:r>
              <a:rPr lang="en-US" altLang="ja-JP" sz="1200">
                <a:solidFill>
                  <a:srgbClr val="7D7D7D"/>
                </a:solidFill>
                <a:latin typeface="メイリオ" panose="020B0604030504040204" pitchFamily="50" charset="-128"/>
                <a:ea typeface="メイリオ" panose="020B0604030504040204" pitchFamily="50" charset="-128"/>
              </a:rPr>
              <a:t>/Slide 38</a:t>
            </a:r>
            <a:r>
              <a:rPr lang="ja-JP" altLang="en-US" sz="1200">
                <a:solidFill>
                  <a:srgbClr val="7D7D7D"/>
                </a:solidFill>
                <a:latin typeface="メイリオ" panose="020B0604030504040204" pitchFamily="50" charset="-128"/>
                <a:ea typeface="メイリオ" panose="020B0604030504040204" pitchFamily="50" charset="-128"/>
              </a:rPr>
              <a:t>改変</a:t>
            </a:r>
            <a:endParaRPr lang="ja-JP" altLang="ja-JP" sz="1200">
              <a:solidFill>
                <a:srgbClr val="7D7D7D"/>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65924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9600" y="190800"/>
            <a:ext cx="10972800" cy="792162"/>
          </a:xfrm>
        </p:spPr>
        <p:txBody>
          <a:bodyPr/>
          <a:lstStyle/>
          <a:p>
            <a:r>
              <a:rPr lang="en-US" altLang="ja-JP" sz="2400">
                <a:latin typeface="メイリオ"/>
                <a:ea typeface="メイリオ"/>
              </a:rPr>
              <a:t>2.7</a:t>
            </a:r>
            <a:r>
              <a:rPr kumimoji="1" lang="en-US" altLang="ja-JP" sz="2400">
                <a:latin typeface="メイリオ"/>
                <a:ea typeface="メイリオ"/>
              </a:rPr>
              <a:t> </a:t>
            </a:r>
            <a:r>
              <a:rPr kumimoji="1" lang="en-US" altLang="ja-JP" sz="2400">
                <a:solidFill>
                  <a:schemeClr val="tx1"/>
                </a:solidFill>
                <a:latin typeface="メイリオ"/>
                <a:ea typeface="メイリオ"/>
              </a:rPr>
              <a:t>Context of Use</a:t>
            </a:r>
            <a:r>
              <a:rPr kumimoji="1" lang="ja-JP" altLang="en-US" sz="2400">
                <a:solidFill>
                  <a:schemeClr val="tx1"/>
                </a:solidFill>
                <a:latin typeface="メイリオ"/>
                <a:ea typeface="メイリオ"/>
              </a:rPr>
              <a:t> </a:t>
            </a:r>
            <a:r>
              <a:rPr lang="en-US" altLang="ja-JP" sz="2400">
                <a:solidFill>
                  <a:schemeClr val="tx1"/>
                </a:solidFill>
                <a:latin typeface="メイリオ"/>
                <a:ea typeface="メイリオ"/>
              </a:rPr>
              <a:t>Keyword</a:t>
            </a:r>
            <a:r>
              <a:rPr lang="ja-JP" altLang="en-US" sz="2400">
                <a:latin typeface="メイリオ" panose="020B0604030504040204" pitchFamily="50" charset="-128"/>
                <a:ea typeface="メイリオ" panose="020B0604030504040204" pitchFamily="50" charset="-128"/>
              </a:rPr>
              <a:t>｜ </a:t>
            </a:r>
            <a:r>
              <a:rPr lang="en-US" altLang="ja-JP" sz="2400">
                <a:latin typeface="メイリオ" panose="020B0604030504040204" pitchFamily="50" charset="-128"/>
                <a:ea typeface="メイリオ" panose="020B0604030504040204" pitchFamily="50" charset="-128"/>
              </a:rPr>
              <a:t>CTD</a:t>
            </a:r>
            <a:r>
              <a:rPr lang="ja-JP" altLang="en-US" sz="2400">
                <a:latin typeface="メイリオ" panose="020B0604030504040204" pitchFamily="50" charset="-128"/>
                <a:ea typeface="メイリオ" panose="020B0604030504040204" pitchFamily="50" charset="-128"/>
              </a:rPr>
              <a:t>見出しに基づく</a:t>
            </a:r>
            <a:r>
              <a:rPr lang="en-US" altLang="ja-JP" sz="2400">
                <a:latin typeface="メイリオ" panose="020B0604030504040204" pitchFamily="50" charset="-128"/>
                <a:ea typeface="メイリオ" panose="020B0604030504040204" pitchFamily="50" charset="-128"/>
              </a:rPr>
              <a:t>Keyword</a:t>
            </a:r>
            <a:r>
              <a:rPr lang="ja-JP" altLang="en-US" sz="2400">
                <a:latin typeface="メイリオ" panose="020B0604030504040204" pitchFamily="50" charset="-128"/>
                <a:ea typeface="メイリオ" panose="020B0604030504040204" pitchFamily="50" charset="-128"/>
              </a:rPr>
              <a:t>の付与</a:t>
            </a:r>
            <a:endParaRPr kumimoji="1" lang="ja-JP" altLang="en-US" sz="2400">
              <a:solidFill>
                <a:schemeClr val="tx1"/>
              </a:solidFill>
              <a:latin typeface="メイリオ"/>
              <a:ea typeface="メイリオ"/>
            </a:endParaRPr>
          </a:p>
        </p:txBody>
      </p:sp>
      <p:sp>
        <p:nvSpPr>
          <p:cNvPr id="5" name="コンテンツ プレースホルダー 4">
            <a:extLst>
              <a:ext uri="{FF2B5EF4-FFF2-40B4-BE49-F238E27FC236}">
                <a16:creationId xmlns:a16="http://schemas.microsoft.com/office/drawing/2014/main" id="{30D66976-8F03-4BD6-AB89-7DBD1F10027A}"/>
              </a:ext>
            </a:extLst>
          </p:cNvPr>
          <p:cNvSpPr>
            <a:spLocks noGrp="1"/>
          </p:cNvSpPr>
          <p:nvPr>
            <p:ph idx="1"/>
          </p:nvPr>
        </p:nvSpPr>
        <p:spPr>
          <a:xfrm>
            <a:off x="479376" y="1243584"/>
            <a:ext cx="11099721" cy="3927229"/>
          </a:xfrm>
          <a:prstGeom prst="rect">
            <a:avLst/>
          </a:prstGeom>
        </p:spPr>
        <p:txBody>
          <a:bodyPr wrap="square">
            <a:spAutoFit/>
          </a:bodyPr>
          <a:lstStyle/>
          <a:p>
            <a:pPr marL="0" indent="0">
              <a:buNone/>
            </a:pPr>
            <a:r>
              <a:rPr lang="en-US" altLang="ja-JP" sz="2000" b="0" dirty="0">
                <a:latin typeface="メイリオ"/>
                <a:ea typeface="メイリオ"/>
              </a:rPr>
              <a:t>Context of Use</a:t>
            </a:r>
            <a:r>
              <a:rPr lang="ja-JP" altLang="en-US" sz="2000" b="0" dirty="0">
                <a:latin typeface="メイリオ"/>
                <a:ea typeface="メイリオ"/>
              </a:rPr>
              <a:t>に付与できる</a:t>
            </a:r>
            <a:r>
              <a:rPr lang="en-US" altLang="ja-JP" sz="2000" b="0" dirty="0">
                <a:latin typeface="メイリオ"/>
                <a:ea typeface="メイリオ"/>
              </a:rPr>
              <a:t>Keyword</a:t>
            </a:r>
            <a:r>
              <a:rPr lang="ja-JP" altLang="en-US" sz="2000" b="0" dirty="0">
                <a:latin typeface="メイリオ"/>
                <a:ea typeface="メイリオ"/>
              </a:rPr>
              <a:t>は，</a:t>
            </a:r>
            <a:r>
              <a:rPr lang="en-US" altLang="ja-JP" sz="2000" b="0" dirty="0">
                <a:latin typeface="メイリオ"/>
                <a:ea typeface="メイリオ"/>
              </a:rPr>
              <a:t>CTD</a:t>
            </a:r>
            <a:r>
              <a:rPr lang="ja-JP" altLang="en-US" sz="2000" b="0" dirty="0">
                <a:latin typeface="メイリオ"/>
                <a:ea typeface="メイリオ"/>
              </a:rPr>
              <a:t>見出しごとに定義されている</a:t>
            </a:r>
            <a:endParaRPr lang="en-US" altLang="ja-JP" sz="2000" b="0" dirty="0">
              <a:latin typeface="メイリオ"/>
              <a:ea typeface="メイリオ"/>
            </a:endParaRPr>
          </a:p>
          <a:p>
            <a:pPr lvl="1"/>
            <a:r>
              <a:rPr lang="en-US" altLang="ja-JP" sz="1800" b="0" dirty="0">
                <a:latin typeface="メイリオ"/>
                <a:ea typeface="メイリオ"/>
              </a:rPr>
              <a:t>ICH CV</a:t>
            </a:r>
            <a:r>
              <a:rPr lang="ja-JP" altLang="en-US" sz="1800" b="0" dirty="0">
                <a:latin typeface="メイリオ"/>
                <a:ea typeface="メイリオ"/>
              </a:rPr>
              <a:t>内の「</a:t>
            </a:r>
            <a:r>
              <a:rPr lang="en-US" altLang="ja-JP" sz="1800" b="0" dirty="0">
                <a:latin typeface="メイリオ"/>
                <a:ea typeface="メイリオ"/>
              </a:rPr>
              <a:t>ICH Context of Use</a:t>
            </a:r>
            <a:r>
              <a:rPr lang="ja-JP" altLang="en-US" sz="1800" b="0" dirty="0">
                <a:latin typeface="メイリオ"/>
                <a:ea typeface="メイリオ"/>
              </a:rPr>
              <a:t>」コードリスト，</a:t>
            </a:r>
            <a:r>
              <a:rPr lang="en-US" altLang="ja-JP" sz="1800" b="0" dirty="0">
                <a:latin typeface="メイリオ"/>
                <a:ea typeface="メイリオ"/>
              </a:rPr>
              <a:t>JP CV</a:t>
            </a:r>
            <a:r>
              <a:rPr lang="ja-JP" altLang="en-US" sz="1800" b="0" dirty="0">
                <a:latin typeface="メイリオ"/>
                <a:ea typeface="メイリオ"/>
              </a:rPr>
              <a:t>内の「</a:t>
            </a:r>
            <a:r>
              <a:rPr lang="en-US" altLang="ja-JP" sz="1800" b="0" dirty="0">
                <a:latin typeface="メイリオ"/>
                <a:ea typeface="メイリオ"/>
              </a:rPr>
              <a:t>JP Context of Use</a:t>
            </a:r>
            <a:r>
              <a:rPr lang="ja-JP" altLang="en-US" sz="1800" b="0" dirty="0">
                <a:latin typeface="メイリオ"/>
                <a:ea typeface="メイリオ"/>
              </a:rPr>
              <a:t>」コードリスト参照</a:t>
            </a:r>
            <a:endParaRPr lang="en-US" altLang="ja-JP" sz="1800" b="0">
              <a:latin typeface="メイリオ"/>
              <a:ea typeface="メイリオ"/>
            </a:endParaRPr>
          </a:p>
          <a:p>
            <a:endParaRPr lang="en-US" altLang="ja-JP" sz="1800" b="0">
              <a:latin typeface="メイリオ"/>
              <a:ea typeface="メイリオ"/>
            </a:endParaRPr>
          </a:p>
          <a:p>
            <a:endParaRPr lang="en-US" altLang="ja-JP" sz="2000" b="0" dirty="0">
              <a:latin typeface="メイリオ"/>
              <a:ea typeface="メイリオ"/>
            </a:endParaRPr>
          </a:p>
          <a:p>
            <a:endParaRPr lang="en-US" altLang="ja-JP" sz="2000" b="0" dirty="0">
              <a:latin typeface="メイリオ"/>
              <a:ea typeface="メイリオ"/>
            </a:endParaRPr>
          </a:p>
          <a:p>
            <a:endParaRPr lang="en-US" altLang="ja-JP" sz="2000" b="0" dirty="0">
              <a:latin typeface="メイリオ"/>
              <a:ea typeface="メイリオ"/>
            </a:endParaRPr>
          </a:p>
          <a:p>
            <a:endParaRPr lang="en-US" altLang="ja-JP" sz="2000" b="0" dirty="0">
              <a:latin typeface="メイリオ"/>
              <a:ea typeface="メイリオ"/>
            </a:endParaRPr>
          </a:p>
          <a:p>
            <a:endParaRPr lang="en-US" altLang="ja-JP" sz="2000" b="0" dirty="0">
              <a:latin typeface="メイリオ"/>
              <a:ea typeface="メイリオ"/>
            </a:endParaRPr>
          </a:p>
          <a:p>
            <a:endParaRPr lang="en-US" altLang="ja-JP" sz="2000" b="0" dirty="0">
              <a:latin typeface="メイリオ"/>
              <a:ea typeface="メイリオ"/>
            </a:endParaRPr>
          </a:p>
          <a:p>
            <a:endParaRPr lang="en-US" altLang="ja-JP" sz="2000" b="0" dirty="0">
              <a:latin typeface="メイリオ"/>
              <a:ea typeface="メイリオ"/>
            </a:endParaRPr>
          </a:p>
        </p:txBody>
      </p:sp>
      <p:sp>
        <p:nvSpPr>
          <p:cNvPr id="12" name="スライド番号プレースホルダー 3">
            <a:extLst>
              <a:ext uri="{FF2B5EF4-FFF2-40B4-BE49-F238E27FC236}">
                <a16:creationId xmlns:a16="http://schemas.microsoft.com/office/drawing/2014/main" id="{454BC375-ECA7-663D-8C01-DCE39D65BD2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pic>
        <p:nvPicPr>
          <p:cNvPr id="14" name="図 13">
            <a:extLst>
              <a:ext uri="{FF2B5EF4-FFF2-40B4-BE49-F238E27FC236}">
                <a16:creationId xmlns:a16="http://schemas.microsoft.com/office/drawing/2014/main" id="{443DAAF8-ACD8-1732-A6FE-DE4C4543716C}"/>
              </a:ext>
            </a:extLst>
          </p:cNvPr>
          <p:cNvPicPr>
            <a:picLocks noChangeAspect="1"/>
          </p:cNvPicPr>
          <p:nvPr/>
        </p:nvPicPr>
        <p:blipFill>
          <a:blip r:embed="rId3"/>
          <a:stretch>
            <a:fillRect/>
          </a:stretch>
        </p:blipFill>
        <p:spPr>
          <a:xfrm>
            <a:off x="907687" y="2908396"/>
            <a:ext cx="10532748" cy="2678587"/>
          </a:xfrm>
          <a:prstGeom prst="rect">
            <a:avLst/>
          </a:prstGeom>
        </p:spPr>
      </p:pic>
      <p:sp>
        <p:nvSpPr>
          <p:cNvPr id="17" name="テキスト ボックス 16">
            <a:extLst>
              <a:ext uri="{FF2B5EF4-FFF2-40B4-BE49-F238E27FC236}">
                <a16:creationId xmlns:a16="http://schemas.microsoft.com/office/drawing/2014/main" id="{E4E36B92-CD7F-E003-8B54-7627E0537828}"/>
              </a:ext>
            </a:extLst>
          </p:cNvPr>
          <p:cNvSpPr txBox="1"/>
          <p:nvPr/>
        </p:nvSpPr>
        <p:spPr>
          <a:xfrm>
            <a:off x="869520" y="2584784"/>
            <a:ext cx="4701650" cy="369332"/>
          </a:xfrm>
          <a:prstGeom prst="rect">
            <a:avLst/>
          </a:prstGeom>
          <a:noFill/>
        </p:spPr>
        <p:txBody>
          <a:bodyPr wrap="square" rtlCol="0">
            <a:spAutoFit/>
          </a:bodyPr>
          <a:lstStyle/>
          <a:p>
            <a:r>
              <a:rPr lang="ja-JP" altLang="en-US" sz="1800" b="0">
                <a:latin typeface="メイリオ"/>
                <a:ea typeface="メイリオ"/>
              </a:rPr>
              <a:t>例）「</a:t>
            </a:r>
            <a:r>
              <a:rPr lang="en-US" altLang="ja-JP" sz="1800" b="0">
                <a:latin typeface="メイリオ"/>
                <a:ea typeface="メイリオ"/>
              </a:rPr>
              <a:t>ICH Context of Use</a:t>
            </a:r>
            <a:r>
              <a:rPr lang="ja-JP" altLang="en-US" sz="1800" b="0">
                <a:latin typeface="メイリオ"/>
                <a:ea typeface="メイリオ"/>
              </a:rPr>
              <a:t>」コードリスト</a:t>
            </a:r>
            <a:endParaRPr kumimoji="1" lang="ja-JP" altLang="en-US"/>
          </a:p>
        </p:txBody>
      </p:sp>
      <p:sp>
        <p:nvSpPr>
          <p:cNvPr id="18" name="正方形/長方形 17">
            <a:extLst>
              <a:ext uri="{FF2B5EF4-FFF2-40B4-BE49-F238E27FC236}">
                <a16:creationId xmlns:a16="http://schemas.microsoft.com/office/drawing/2014/main" id="{C63184C0-0A5C-4467-C924-2291B985C1F2}"/>
              </a:ext>
            </a:extLst>
          </p:cNvPr>
          <p:cNvSpPr/>
          <p:nvPr/>
        </p:nvSpPr>
        <p:spPr bwMode="auto">
          <a:xfrm>
            <a:off x="6141720" y="2984224"/>
            <a:ext cx="3322320" cy="2588245"/>
          </a:xfrm>
          <a:prstGeom prst="rect">
            <a:avLst/>
          </a:prstGeom>
          <a:solidFill>
            <a:srgbClr val="FF9966">
              <a:alpha val="40000"/>
            </a:srgbClr>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1" name="吹き出し: 角を丸めた四角形 9">
            <a:extLst>
              <a:ext uri="{FF2B5EF4-FFF2-40B4-BE49-F238E27FC236}">
                <a16:creationId xmlns:a16="http://schemas.microsoft.com/office/drawing/2014/main" id="{F601A320-4C4C-17D4-6C73-B9E82082303D}"/>
              </a:ext>
            </a:extLst>
          </p:cNvPr>
          <p:cNvSpPr/>
          <p:nvPr/>
        </p:nvSpPr>
        <p:spPr bwMode="auto">
          <a:xfrm>
            <a:off x="7909559" y="3694176"/>
            <a:ext cx="3995929" cy="1075990"/>
          </a:xfrm>
          <a:prstGeom prst="wedgeRoundRectCallout">
            <a:avLst>
              <a:gd name="adj1" fmla="val -68574"/>
              <a:gd name="adj2" fmla="val -3739"/>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0" compatLnSpc="1">
            <a:prstTxWarp prst="textNoShape">
              <a:avLst/>
            </a:prstTxWarp>
          </a:bodyPr>
          <a:lstStyle/>
          <a:p>
            <a:r>
              <a:rPr lang="en-US" altLang="ja-JP" sz="1600">
                <a:latin typeface="メイリオ" panose="020B0604030504040204" pitchFamily="50" charset="-128"/>
                <a:ea typeface="メイリオ" panose="020B0604030504040204" pitchFamily="50" charset="-128"/>
              </a:rPr>
              <a:t>CTD</a:t>
            </a:r>
            <a:r>
              <a:rPr lang="ja-JP" altLang="en-US" sz="1600">
                <a:latin typeface="メイリオ" panose="020B0604030504040204" pitchFamily="50" charset="-128"/>
                <a:ea typeface="メイリオ" panose="020B0604030504040204" pitchFamily="50" charset="-128"/>
              </a:rPr>
              <a:t>見出しごとに必須（</a:t>
            </a:r>
            <a:r>
              <a:rPr lang="en-US" altLang="ja-JP" sz="1600">
                <a:latin typeface="メイリオ" panose="020B0604030504040204" pitchFamily="50" charset="-128"/>
                <a:ea typeface="メイリオ" panose="020B0604030504040204" pitchFamily="50" charset="-128"/>
              </a:rPr>
              <a:t>R</a:t>
            </a:r>
            <a:r>
              <a:rPr lang="ja-JP" altLang="en-US" sz="1600">
                <a:latin typeface="メイリオ" panose="020B0604030504040204" pitchFamily="50" charset="-128"/>
                <a:ea typeface="メイリオ" panose="020B0604030504040204" pitchFamily="50" charset="-128"/>
              </a:rPr>
              <a:t>：</a:t>
            </a:r>
            <a:r>
              <a:rPr lang="en-US" altLang="ja-JP" sz="1600">
                <a:latin typeface="メイリオ" panose="020B0604030504040204" pitchFamily="50" charset="-128"/>
                <a:ea typeface="メイリオ" panose="020B0604030504040204" pitchFamily="50" charset="-128"/>
              </a:rPr>
              <a:t>Required</a:t>
            </a:r>
            <a:r>
              <a:rPr lang="ja-JP" altLang="en-US" sz="1600">
                <a:latin typeface="メイリオ" panose="020B0604030504040204" pitchFamily="50" charset="-128"/>
                <a:ea typeface="メイリオ" panose="020B0604030504040204" pitchFamily="50" charset="-128"/>
              </a:rPr>
              <a:t>）及び任意（</a:t>
            </a:r>
            <a:r>
              <a:rPr lang="en-US" altLang="ja-JP" sz="1600">
                <a:latin typeface="メイリオ" panose="020B0604030504040204" pitchFamily="50" charset="-128"/>
                <a:ea typeface="メイリオ" panose="020B0604030504040204" pitchFamily="50" charset="-128"/>
              </a:rPr>
              <a:t>O</a:t>
            </a:r>
            <a:r>
              <a:rPr lang="ja-JP" altLang="en-US" sz="1600">
                <a:latin typeface="メイリオ" panose="020B0604030504040204" pitchFamily="50" charset="-128"/>
                <a:ea typeface="メイリオ" panose="020B0604030504040204" pitchFamily="50" charset="-128"/>
              </a:rPr>
              <a:t>：</a:t>
            </a:r>
            <a:r>
              <a:rPr lang="en-US" altLang="ja-JP" sz="1600">
                <a:latin typeface="メイリオ" panose="020B0604030504040204" pitchFamily="50" charset="-128"/>
                <a:ea typeface="メイリオ" panose="020B0604030504040204" pitchFamily="50" charset="-128"/>
              </a:rPr>
              <a:t>Optional</a:t>
            </a:r>
            <a:r>
              <a:rPr lang="ja-JP" altLang="en-US" sz="1600">
                <a:latin typeface="メイリオ" panose="020B0604030504040204" pitchFamily="50" charset="-128"/>
                <a:ea typeface="メイリオ" panose="020B0604030504040204" pitchFamily="50" charset="-128"/>
              </a:rPr>
              <a:t>）で付与する</a:t>
            </a:r>
            <a:r>
              <a:rPr lang="en-US" altLang="ja-JP" sz="1600">
                <a:latin typeface="メイリオ" panose="020B0604030504040204" pitchFamily="50" charset="-128"/>
                <a:ea typeface="メイリオ" panose="020B0604030504040204" pitchFamily="50" charset="-128"/>
              </a:rPr>
              <a:t>Keyword</a:t>
            </a:r>
            <a:r>
              <a:rPr lang="ja-JP" altLang="en-US" sz="1600">
                <a:latin typeface="メイリオ" panose="020B0604030504040204" pitchFamily="50" charset="-128"/>
                <a:ea typeface="メイリオ" panose="020B0604030504040204" pitchFamily="50" charset="-128"/>
              </a:rPr>
              <a:t>の種類が定義されている</a:t>
            </a:r>
            <a:endParaRPr lang="en-US" altLang="ja-JP" sz="160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FC1BE0A0-BF37-EFC5-98F4-F2CECD0FECC5}"/>
              </a:ext>
            </a:extLst>
          </p:cNvPr>
          <p:cNvSpPr txBox="1"/>
          <p:nvPr/>
        </p:nvSpPr>
        <p:spPr>
          <a:xfrm>
            <a:off x="589864" y="5937571"/>
            <a:ext cx="10850571"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上記コードリストに定義された</a:t>
            </a:r>
            <a:r>
              <a:rPr lang="en-US" altLang="ja-JP" sz="2000" dirty="0">
                <a:latin typeface="メイリオ" panose="020B0604030504040204" pitchFamily="50" charset="-128"/>
                <a:ea typeface="メイリオ" panose="020B0604030504040204" pitchFamily="50" charset="-128"/>
              </a:rPr>
              <a:t>Keyword</a:t>
            </a:r>
            <a:r>
              <a:rPr lang="ja-JP" altLang="en-US" sz="2000" dirty="0">
                <a:latin typeface="メイリオ" panose="020B0604030504040204" pitchFamily="50" charset="-128"/>
                <a:ea typeface="メイリオ" panose="020B0604030504040204" pitchFamily="50" charset="-128"/>
              </a:rPr>
              <a:t>以外に，試験データ特有に付与する</a:t>
            </a:r>
            <a:r>
              <a:rPr lang="en-US" altLang="ja-JP" sz="2000" dirty="0">
                <a:latin typeface="メイリオ" panose="020B0604030504040204" pitchFamily="50" charset="-128"/>
                <a:ea typeface="メイリオ" panose="020B0604030504040204" pitchFamily="50" charset="-128"/>
              </a:rPr>
              <a:t>Keyword</a:t>
            </a:r>
            <a:r>
              <a:rPr lang="ja-JP" altLang="en-US" sz="2000" dirty="0">
                <a:latin typeface="メイリオ" panose="020B0604030504040204" pitchFamily="50" charset="-128"/>
                <a:ea typeface="メイリオ" panose="020B0604030504040204" pitchFamily="50" charset="-128"/>
              </a:rPr>
              <a:t>がある。本資材の「</a:t>
            </a:r>
            <a:r>
              <a:rPr lang="en-US" altLang="ja-JP" sz="2000" b="0" dirty="0">
                <a:latin typeface="メイリオ" panose="020B0604030504040204" pitchFamily="50" charset="-128"/>
                <a:ea typeface="メイリオ" panose="020B0604030504040204" pitchFamily="50" charset="-128"/>
              </a:rPr>
              <a:t>3.4 </a:t>
            </a:r>
            <a:r>
              <a:rPr lang="ja-JP" altLang="en-US" sz="2000" b="0" dirty="0">
                <a:latin typeface="メイリオ" panose="020B0604030504040204" pitchFamily="50" charset="-128"/>
                <a:ea typeface="メイリオ" panose="020B0604030504040204" pitchFamily="50" charset="-128"/>
              </a:rPr>
              <a:t>試験データ特有のルール」にて詳細に解説する</a:t>
            </a:r>
            <a:endParaRPr lang="en-US" altLang="ja-JP" sz="2000" b="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5E0CF84C-1C93-8774-2B8B-1F3B54529A9F}"/>
              </a:ext>
            </a:extLst>
          </p:cNvPr>
          <p:cNvSpPr txBox="1"/>
          <p:nvPr/>
        </p:nvSpPr>
        <p:spPr>
          <a:xfrm>
            <a:off x="5295301" y="2593201"/>
            <a:ext cx="2425664" cy="369332"/>
          </a:xfrm>
          <a:prstGeom prst="rect">
            <a:avLst/>
          </a:prstGeom>
          <a:noFill/>
        </p:spPr>
        <p:txBody>
          <a:bodyPr wrap="none" rtlCol="0">
            <a:spAutoFit/>
          </a:bodyPr>
          <a:lstStyle/>
          <a:p>
            <a:r>
              <a:rPr lang="ja-JP" altLang="en-US" sz="1800" b="0" dirty="0">
                <a:latin typeface="メイリオ"/>
                <a:ea typeface="メイリオ"/>
              </a:rPr>
              <a:t>（</a:t>
            </a:r>
            <a:r>
              <a:rPr lang="en-US" altLang="ja-JP" sz="1800" b="0" dirty="0">
                <a:latin typeface="メイリオ"/>
                <a:ea typeface="メイリオ"/>
              </a:rPr>
              <a:t>2024</a:t>
            </a:r>
            <a:r>
              <a:rPr lang="ja-JP" altLang="en-US" sz="1800" b="0" dirty="0">
                <a:latin typeface="メイリオ"/>
                <a:ea typeface="メイリオ"/>
              </a:rPr>
              <a:t>年</a:t>
            </a:r>
            <a:r>
              <a:rPr lang="en-US" altLang="ja-JP" dirty="0">
                <a:latin typeface="メイリオ"/>
                <a:ea typeface="メイリオ"/>
              </a:rPr>
              <a:t>10</a:t>
            </a:r>
            <a:r>
              <a:rPr lang="ja-JP" altLang="en-US" sz="1800" b="0" dirty="0">
                <a:latin typeface="メイリオ"/>
                <a:ea typeface="メイリオ"/>
              </a:rPr>
              <a:t>月現在）</a:t>
            </a:r>
            <a:endParaRPr kumimoji="1" lang="ja-JP" altLang="en-US" dirty="0"/>
          </a:p>
        </p:txBody>
      </p:sp>
    </p:spTree>
    <p:extLst>
      <p:ext uri="{BB962C8B-B14F-4D97-AF65-F5344CB8AC3E}">
        <p14:creationId xmlns:p14="http://schemas.microsoft.com/office/powerpoint/2010/main" val="335922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65AA9-55D4-412E-A52F-AF7F47535E1B}"/>
              </a:ext>
            </a:extLst>
          </p:cNvPr>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本資材内の略称</a:t>
            </a:r>
            <a:endParaRPr kumimoji="1" lang="ja-JP" altLang="en-US" dirty="0"/>
          </a:p>
        </p:txBody>
      </p:sp>
      <p:sp>
        <p:nvSpPr>
          <p:cNvPr id="4" name="スライド番号プレースホルダー 3">
            <a:extLst>
              <a:ext uri="{FF2B5EF4-FFF2-40B4-BE49-F238E27FC236}">
                <a16:creationId xmlns:a16="http://schemas.microsoft.com/office/drawing/2014/main" id="{5BCB03AA-887A-457A-8AC7-CF6EEFBBF3D4}"/>
              </a:ext>
            </a:extLst>
          </p:cNvPr>
          <p:cNvSpPr>
            <a:spLocks noGrp="1"/>
          </p:cNvSpPr>
          <p:nvPr>
            <p:ph type="sldNum" sz="quarter" idx="10"/>
          </p:nvPr>
        </p:nvSpPr>
        <p:spPr/>
        <p:txBody>
          <a:bodyPr/>
          <a:lstStyle/>
          <a:p>
            <a:pPr>
              <a:defRPr/>
            </a:pPr>
            <a:fld id="{0F70095C-F9B4-4C04-ABE4-849D581B05DE}" type="slidenum">
              <a:rPr lang="en-US" altLang="ja-JP" smtClean="0"/>
              <a:pPr>
                <a:defRPr/>
              </a:pPr>
              <a:t>4</a:t>
            </a:fld>
            <a:endParaRPr lang="en-US" altLang="ja-JP"/>
          </a:p>
        </p:txBody>
      </p:sp>
      <p:graphicFrame>
        <p:nvGraphicFramePr>
          <p:cNvPr id="5" name="表 4">
            <a:extLst>
              <a:ext uri="{FF2B5EF4-FFF2-40B4-BE49-F238E27FC236}">
                <a16:creationId xmlns:a16="http://schemas.microsoft.com/office/drawing/2014/main" id="{04B70947-9D5F-4384-A400-582CF2FF7B2B}"/>
              </a:ext>
            </a:extLst>
          </p:cNvPr>
          <p:cNvGraphicFramePr>
            <a:graphicFrameLocks noGrp="1"/>
          </p:cNvGraphicFramePr>
          <p:nvPr>
            <p:extLst>
              <p:ext uri="{D42A27DB-BD31-4B8C-83A1-F6EECF244321}">
                <p14:modId xmlns:p14="http://schemas.microsoft.com/office/powerpoint/2010/main" val="778800880"/>
              </p:ext>
            </p:extLst>
          </p:nvPr>
        </p:nvGraphicFramePr>
        <p:xfrm>
          <a:off x="691116" y="2401604"/>
          <a:ext cx="10891284" cy="4114800"/>
        </p:xfrm>
        <a:graphic>
          <a:graphicData uri="http://schemas.openxmlformats.org/drawingml/2006/table">
            <a:tbl>
              <a:tblPr firstRow="1" firstCol="1" bandRow="1">
                <a:tableStyleId>{72833802-FEF1-4C79-8D5D-14CF1EAF98D9}</a:tableStyleId>
              </a:tblPr>
              <a:tblGrid>
                <a:gridCol w="9165265">
                  <a:extLst>
                    <a:ext uri="{9D8B030D-6E8A-4147-A177-3AD203B41FA5}">
                      <a16:colId xmlns:a16="http://schemas.microsoft.com/office/drawing/2014/main" val="3073131667"/>
                    </a:ext>
                  </a:extLst>
                </a:gridCol>
                <a:gridCol w="1726019">
                  <a:extLst>
                    <a:ext uri="{9D8B030D-6E8A-4147-A177-3AD203B41FA5}">
                      <a16:colId xmlns:a16="http://schemas.microsoft.com/office/drawing/2014/main" val="3413028228"/>
                    </a:ext>
                  </a:extLst>
                </a:gridCol>
              </a:tblGrid>
              <a:tr h="376718">
                <a:tc>
                  <a:txBody>
                    <a:bodyPr/>
                    <a:lstStyle/>
                    <a:p>
                      <a:r>
                        <a:rPr lang="ja-JP" altLang="en-US" sz="1800">
                          <a:solidFill>
                            <a:schemeClr val="bg1"/>
                          </a:solidFill>
                          <a:effectLst/>
                          <a:latin typeface="メイリオ" panose="020B0604030504040204" pitchFamily="50" charset="-128"/>
                          <a:ea typeface="メイリオ" panose="020B0604030504040204" pitchFamily="50" charset="-128"/>
                          <a:cs typeface="+mn-cs"/>
                        </a:rPr>
                        <a:t>文書名</a:t>
                      </a:r>
                      <a:endParaRPr lang="ja-JP" sz="1800">
                        <a:solidFill>
                          <a:schemeClr val="bg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137160" marR="137160" marT="137160" marB="137160" anchor="ctr"/>
                </a:tc>
                <a:tc>
                  <a:txBody>
                    <a:bodyPr/>
                    <a:lstStyle/>
                    <a:p>
                      <a:r>
                        <a:rPr lang="ja-JP" altLang="en-US" sz="1800">
                          <a:solidFill>
                            <a:schemeClr val="bg1"/>
                          </a:solidFill>
                          <a:effectLst/>
                          <a:latin typeface="メイリオ" panose="020B0604030504040204" pitchFamily="50" charset="-128"/>
                          <a:ea typeface="メイリオ" panose="020B0604030504040204" pitchFamily="50" charset="-128"/>
                          <a:cs typeface="+mn-cs"/>
                        </a:rPr>
                        <a:t>略称</a:t>
                      </a:r>
                      <a:endParaRPr lang="ja-JP" sz="1800">
                        <a:solidFill>
                          <a:schemeClr val="bg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137160" marR="137160" marT="137160" marB="137160" anchor="ctr"/>
                </a:tc>
                <a:extLst>
                  <a:ext uri="{0D108BD9-81ED-4DB2-BD59-A6C34878D82A}">
                    <a16:rowId xmlns:a16="http://schemas.microsoft.com/office/drawing/2014/main" val="3471891286"/>
                  </a:ext>
                </a:extLst>
              </a:tr>
              <a:tr h="366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a:latin typeface="メイリオ"/>
                          <a:ea typeface="メイリオ"/>
                        </a:rPr>
                        <a:t>eCTD</a:t>
                      </a:r>
                      <a:r>
                        <a:rPr kumimoji="1" lang="ja-JP" altLang="en-US" sz="1800">
                          <a:latin typeface="メイリオ"/>
                          <a:ea typeface="メイリオ"/>
                        </a:rPr>
                        <a:t>通知 別紙</a:t>
                      </a:r>
                      <a:r>
                        <a:rPr kumimoji="1" lang="en-US" altLang="ja-JP" sz="1800">
                          <a:latin typeface="メイリオ"/>
                          <a:ea typeface="メイリオ"/>
                        </a:rPr>
                        <a:t>1</a:t>
                      </a:r>
                      <a:r>
                        <a:rPr kumimoji="1" lang="ja-JP" altLang="en-US" sz="1800">
                          <a:latin typeface="メイリオ"/>
                          <a:ea typeface="メイリオ"/>
                        </a:rPr>
                        <a:t>：</a:t>
                      </a:r>
                      <a:br>
                        <a:rPr kumimoji="1" lang="en-US" altLang="ja-JP" sz="1800">
                          <a:latin typeface="メイリオ"/>
                          <a:ea typeface="メイリオ"/>
                        </a:rPr>
                      </a:br>
                      <a:r>
                        <a:rPr kumimoji="1" lang="en-US" altLang="ja-JP" sz="1800">
                          <a:latin typeface="メイリオ"/>
                          <a:ea typeface="メイリオ"/>
                        </a:rPr>
                        <a:t>ICH</a:t>
                      </a:r>
                      <a:r>
                        <a:rPr kumimoji="1" lang="ja-JP" altLang="en-US" sz="1800">
                          <a:latin typeface="メイリオ"/>
                          <a:ea typeface="メイリオ"/>
                        </a:rPr>
                        <a:t>電子化コモン・テクニカル・ドキュメント（</a:t>
                      </a:r>
                      <a:r>
                        <a:rPr kumimoji="1" lang="en-US" altLang="ja-JP" sz="1800">
                          <a:latin typeface="メイリオ"/>
                          <a:ea typeface="メイリオ"/>
                        </a:rPr>
                        <a:t>eCTD</a:t>
                      </a:r>
                      <a:r>
                        <a:rPr kumimoji="1" lang="ja-JP" altLang="en-US" sz="1800">
                          <a:latin typeface="メイリオ"/>
                          <a:ea typeface="メイリオ"/>
                        </a:rPr>
                        <a:t>）</a:t>
                      </a:r>
                      <a:r>
                        <a:rPr kumimoji="1" lang="en-US" altLang="ja-JP" sz="1800">
                          <a:latin typeface="メイリオ"/>
                          <a:ea typeface="メイリオ"/>
                        </a:rPr>
                        <a:t>v4.0</a:t>
                      </a:r>
                      <a:r>
                        <a:rPr kumimoji="1" lang="ja-JP" altLang="en-US" sz="1800">
                          <a:latin typeface="メイリオ"/>
                          <a:ea typeface="メイリオ"/>
                        </a:rPr>
                        <a:t>の国内実装について</a:t>
                      </a:r>
                      <a:endParaRPr kumimoji="1" lang="en-US" altLang="ja-JP" sz="1800">
                        <a:latin typeface="メイリオ"/>
                        <a:ea typeface="メイリオ"/>
                      </a:endParaRPr>
                    </a:p>
                  </a:txBody>
                  <a:tcPr marL="137160" marR="137160" marT="137160" marB="137160"/>
                </a:tc>
                <a:tc>
                  <a:txBody>
                    <a:bodyPr/>
                    <a:lstStyle/>
                    <a:p>
                      <a:r>
                        <a:rPr lang="en-US" altLang="ja-JP" sz="1800" b="1">
                          <a:solidFill>
                            <a:schemeClr val="tx1"/>
                          </a:solidFill>
                          <a:effectLst/>
                          <a:latin typeface="メイリオ"/>
                          <a:ea typeface="メイリオ"/>
                          <a:cs typeface="ＭＳ Ｐゴシック" panose="020B0600070205080204" pitchFamily="50" charset="-128"/>
                        </a:rPr>
                        <a:t>JP IG</a:t>
                      </a:r>
                      <a:endParaRPr lang="ja-JP" sz="1800" b="1">
                        <a:solidFill>
                          <a:schemeClr val="tx1"/>
                        </a:solidFill>
                        <a:effectLst/>
                        <a:latin typeface="メイリオ"/>
                        <a:ea typeface="メイリオ"/>
                        <a:cs typeface="ＭＳ Ｐゴシック" panose="020B0600070205080204" pitchFamily="50" charset="-128"/>
                      </a:endParaRPr>
                    </a:p>
                  </a:txBody>
                  <a:tcPr marL="137160" marR="137160" marT="137160" marB="137160"/>
                </a:tc>
                <a:extLst>
                  <a:ext uri="{0D108BD9-81ED-4DB2-BD59-A6C34878D82A}">
                    <a16:rowId xmlns:a16="http://schemas.microsoft.com/office/drawing/2014/main" val="3631872167"/>
                  </a:ext>
                </a:extLst>
              </a:tr>
              <a:tr h="582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a:latin typeface="メイリオ"/>
                          <a:ea typeface="メイリオ"/>
                        </a:rPr>
                        <a:t>eCTD</a:t>
                      </a:r>
                      <a:r>
                        <a:rPr kumimoji="1" lang="ja-JP" altLang="en-US" sz="1800">
                          <a:latin typeface="メイリオ"/>
                          <a:ea typeface="メイリオ"/>
                        </a:rPr>
                        <a:t>通知 別紙</a:t>
                      </a:r>
                      <a:r>
                        <a:rPr kumimoji="1" lang="en-US" altLang="ja-JP" sz="1800">
                          <a:latin typeface="メイリオ"/>
                          <a:ea typeface="メイリオ"/>
                        </a:rPr>
                        <a:t>2</a:t>
                      </a:r>
                      <a:r>
                        <a:rPr kumimoji="1" lang="ja-JP" altLang="en-US" sz="1800">
                          <a:latin typeface="メイリオ"/>
                          <a:ea typeface="メイリオ"/>
                        </a:rPr>
                        <a:t>：</a:t>
                      </a:r>
                      <a:br>
                        <a:rPr kumimoji="1" lang="en-US" altLang="ja-JP" sz="1800">
                          <a:latin typeface="メイリオ"/>
                          <a:ea typeface="メイリオ"/>
                        </a:rPr>
                      </a:br>
                      <a:r>
                        <a:rPr kumimoji="1" lang="en-US" altLang="ja-JP" sz="1800">
                          <a:latin typeface="メイリオ"/>
                          <a:ea typeface="メイリオ"/>
                        </a:rPr>
                        <a:t>ICH</a:t>
                      </a:r>
                      <a:r>
                        <a:rPr kumimoji="1" lang="ja-JP" altLang="en-US" sz="1800">
                          <a:latin typeface="メイリオ"/>
                          <a:ea typeface="メイリオ"/>
                        </a:rPr>
                        <a:t>電子化コモン・テクニカル・ドキュメント（</a:t>
                      </a:r>
                      <a:r>
                        <a:rPr kumimoji="1" lang="en-US" altLang="ja-JP" sz="1800">
                          <a:latin typeface="メイリオ"/>
                          <a:ea typeface="メイリオ"/>
                        </a:rPr>
                        <a:t>eCTD</a:t>
                      </a:r>
                      <a:r>
                        <a:rPr kumimoji="1" lang="ja-JP" altLang="en-US" sz="1800">
                          <a:latin typeface="メイリオ"/>
                          <a:ea typeface="メイリオ"/>
                        </a:rPr>
                        <a:t>）に含める電子ファイル仕様の国内実装について</a:t>
                      </a:r>
                      <a:endParaRPr kumimoji="1" lang="en-US" altLang="ja-JP" sz="1800">
                        <a:latin typeface="メイリオ"/>
                        <a:ea typeface="メイリオ"/>
                      </a:endParaRPr>
                    </a:p>
                  </a:txBody>
                  <a:tcPr marL="137160" marR="137160" marT="137160" marB="137160"/>
                </a:tc>
                <a:tc>
                  <a:txBody>
                    <a:bodyPr/>
                    <a:lstStyle/>
                    <a:p>
                      <a:r>
                        <a:rPr lang="en-US" altLang="ja-JP" sz="1800" b="1">
                          <a:solidFill>
                            <a:schemeClr val="tx1"/>
                          </a:solidFill>
                          <a:effectLst/>
                          <a:latin typeface="メイリオ"/>
                          <a:ea typeface="メイリオ"/>
                          <a:cs typeface="ＭＳ Ｐゴシック" panose="020B0600070205080204" pitchFamily="50" charset="-128"/>
                        </a:rPr>
                        <a:t>JP SSF</a:t>
                      </a:r>
                      <a:endParaRPr lang="ja-JP" altLang="ja-JP" sz="1800" b="1">
                        <a:solidFill>
                          <a:schemeClr val="tx1"/>
                        </a:solidFill>
                        <a:effectLst/>
                        <a:latin typeface="メイリオ"/>
                        <a:ea typeface="メイリオ"/>
                        <a:cs typeface="ＭＳ Ｐゴシック" panose="020B0600070205080204" pitchFamily="50" charset="-128"/>
                      </a:endParaRPr>
                    </a:p>
                  </a:txBody>
                  <a:tcPr marL="137160" marR="137160" marT="137160" marB="137160"/>
                </a:tc>
                <a:extLst>
                  <a:ext uri="{0D108BD9-81ED-4DB2-BD59-A6C34878D82A}">
                    <a16:rowId xmlns:a16="http://schemas.microsoft.com/office/drawing/2014/main" val="4021518973"/>
                  </a:ext>
                </a:extLst>
              </a:tr>
              <a:tr h="411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a:latin typeface="メイリオ"/>
                          <a:ea typeface="メイリオ"/>
                        </a:rPr>
                        <a:t>eCTD</a:t>
                      </a:r>
                      <a:r>
                        <a:rPr kumimoji="1" lang="ja-JP" altLang="en-US" sz="1800">
                          <a:latin typeface="メイリオ"/>
                          <a:ea typeface="メイリオ"/>
                        </a:rPr>
                        <a:t>通知 別紙</a:t>
                      </a:r>
                      <a:r>
                        <a:rPr kumimoji="1" lang="en-US" altLang="ja-JP" sz="1800">
                          <a:latin typeface="メイリオ"/>
                          <a:ea typeface="メイリオ"/>
                        </a:rPr>
                        <a:t>3</a:t>
                      </a:r>
                      <a:r>
                        <a:rPr kumimoji="1" lang="ja-JP" altLang="en-US" sz="1800">
                          <a:latin typeface="メイリオ"/>
                          <a:ea typeface="メイリオ"/>
                        </a:rPr>
                        <a:t>：</a:t>
                      </a:r>
                      <a:br>
                        <a:rPr kumimoji="1" lang="en-US" altLang="ja-JP" sz="1800">
                          <a:latin typeface="メイリオ"/>
                          <a:ea typeface="メイリオ"/>
                        </a:rPr>
                      </a:br>
                      <a:r>
                        <a:rPr kumimoji="1" lang="en-US" altLang="ja-JP" sz="1800">
                          <a:latin typeface="メイリオ"/>
                          <a:ea typeface="メイリオ"/>
                        </a:rPr>
                        <a:t>ICH</a:t>
                      </a:r>
                      <a:r>
                        <a:rPr kumimoji="1" lang="ja-JP" altLang="en-US" sz="1800">
                          <a:latin typeface="メイリオ"/>
                          <a:ea typeface="メイリオ"/>
                        </a:rPr>
                        <a:t>電子化コモン・テクニカル・ドキュメント（</a:t>
                      </a:r>
                      <a:r>
                        <a:rPr kumimoji="1" lang="en-US" altLang="ja-JP" sz="1800">
                          <a:latin typeface="メイリオ"/>
                          <a:ea typeface="メイリオ"/>
                        </a:rPr>
                        <a:t>eCTD</a:t>
                      </a:r>
                      <a:r>
                        <a:rPr kumimoji="1" lang="ja-JP" altLang="en-US" sz="1800">
                          <a:latin typeface="メイリオ"/>
                          <a:ea typeface="メイリオ"/>
                        </a:rPr>
                        <a:t>）</a:t>
                      </a:r>
                      <a:r>
                        <a:rPr kumimoji="1" lang="en-US" altLang="ja-JP" sz="1800">
                          <a:latin typeface="メイリオ"/>
                          <a:ea typeface="メイリオ"/>
                        </a:rPr>
                        <a:t>v4.0</a:t>
                      </a:r>
                      <a:r>
                        <a:rPr kumimoji="1" lang="ja-JP" altLang="en-US" sz="1800">
                          <a:latin typeface="メイリオ"/>
                          <a:ea typeface="メイリオ"/>
                        </a:rPr>
                        <a:t>実装ガイド</a:t>
                      </a:r>
                    </a:p>
                  </a:txBody>
                  <a:tcPr marL="137160" marR="137160" marT="137160" marB="137160"/>
                </a:tc>
                <a:tc>
                  <a:txBody>
                    <a:bodyPr/>
                    <a:lstStyle/>
                    <a:p>
                      <a:r>
                        <a:rPr lang="en-US" altLang="ja-JP" sz="1800" b="1">
                          <a:solidFill>
                            <a:schemeClr val="tx1"/>
                          </a:solidFill>
                          <a:effectLst/>
                          <a:latin typeface="メイリオ"/>
                          <a:ea typeface="メイリオ"/>
                          <a:cs typeface="ＭＳ Ｐゴシック" panose="020B0600070205080204" pitchFamily="50" charset="-128"/>
                        </a:rPr>
                        <a:t>ICH IG</a:t>
                      </a:r>
                      <a:endParaRPr lang="ja-JP" sz="1800" b="1">
                        <a:solidFill>
                          <a:schemeClr val="tx1"/>
                        </a:solidFill>
                        <a:effectLst/>
                        <a:latin typeface="メイリオ"/>
                        <a:ea typeface="メイリオ"/>
                        <a:cs typeface="ＭＳ Ｐゴシック" panose="020B0600070205080204" pitchFamily="50" charset="-128"/>
                      </a:endParaRPr>
                    </a:p>
                  </a:txBody>
                  <a:tcPr marL="137160" marR="137160" marT="137160" marB="137160"/>
                </a:tc>
                <a:extLst>
                  <a:ext uri="{0D108BD9-81ED-4DB2-BD59-A6C34878D82A}">
                    <a16:rowId xmlns:a16="http://schemas.microsoft.com/office/drawing/2014/main" val="3504571980"/>
                  </a:ext>
                </a:extLst>
              </a:tr>
              <a:tr h="358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a:latin typeface="メイリオ"/>
                          <a:ea typeface="メイリオ"/>
                        </a:rPr>
                        <a:t>eCTD</a:t>
                      </a:r>
                      <a:r>
                        <a:rPr kumimoji="1" lang="ja-JP" altLang="en-US" sz="1800">
                          <a:latin typeface="メイリオ"/>
                          <a:ea typeface="メイリオ"/>
                        </a:rPr>
                        <a:t>通知 別紙</a:t>
                      </a:r>
                      <a:r>
                        <a:rPr kumimoji="1" lang="en-US" altLang="ja-JP" sz="1800">
                          <a:latin typeface="メイリオ"/>
                          <a:ea typeface="メイリオ"/>
                        </a:rPr>
                        <a:t>4</a:t>
                      </a:r>
                      <a:r>
                        <a:rPr kumimoji="1" lang="ja-JP" altLang="en-US" sz="1800">
                          <a:latin typeface="メイリオ"/>
                          <a:ea typeface="メイリオ"/>
                        </a:rPr>
                        <a:t>：</a:t>
                      </a:r>
                      <a:br>
                        <a:rPr kumimoji="1" lang="en-US" altLang="ja-JP" sz="1800">
                          <a:latin typeface="メイリオ"/>
                          <a:ea typeface="メイリオ"/>
                        </a:rPr>
                      </a:br>
                      <a:r>
                        <a:rPr kumimoji="1" lang="en-US" altLang="ja-JP" sz="1800">
                          <a:latin typeface="メイリオ"/>
                          <a:ea typeface="メイリオ"/>
                        </a:rPr>
                        <a:t>ICH</a:t>
                      </a:r>
                      <a:r>
                        <a:rPr kumimoji="1" lang="ja-JP" altLang="en-US" sz="1800">
                          <a:latin typeface="メイリオ"/>
                          <a:ea typeface="メイリオ"/>
                        </a:rPr>
                        <a:t>電子化コモン・テクニカル・ドキュメント（</a:t>
                      </a:r>
                      <a:r>
                        <a:rPr kumimoji="1" lang="en-US" altLang="ja-JP" sz="1800">
                          <a:latin typeface="メイリオ"/>
                          <a:ea typeface="メイリオ"/>
                        </a:rPr>
                        <a:t>eCTD</a:t>
                      </a:r>
                      <a:r>
                        <a:rPr kumimoji="1" lang="ja-JP" altLang="en-US" sz="1800">
                          <a:latin typeface="メイリオ"/>
                          <a:ea typeface="メイリオ"/>
                        </a:rPr>
                        <a:t>）に含める電子ファイル仕様</a:t>
                      </a:r>
                    </a:p>
                  </a:txBody>
                  <a:tcPr marL="137160" marR="137160" marT="137160" marB="137160"/>
                </a:tc>
                <a:tc>
                  <a:txBody>
                    <a:bodyPr/>
                    <a:lstStyle/>
                    <a:p>
                      <a:r>
                        <a:rPr lang="en-US" altLang="ja-JP" sz="1800" b="1">
                          <a:solidFill>
                            <a:schemeClr val="tx1"/>
                          </a:solidFill>
                          <a:effectLst/>
                          <a:latin typeface="メイリオ"/>
                          <a:ea typeface="メイリオ"/>
                          <a:cs typeface="ＭＳ Ｐゴシック" panose="020B0600070205080204" pitchFamily="50" charset="-128"/>
                        </a:rPr>
                        <a:t>ICH SSF</a:t>
                      </a:r>
                      <a:endParaRPr lang="ja-JP" sz="1800" b="1">
                        <a:solidFill>
                          <a:schemeClr val="tx1"/>
                        </a:solidFill>
                        <a:effectLst/>
                        <a:latin typeface="メイリオ"/>
                        <a:ea typeface="メイリオ"/>
                        <a:cs typeface="ＭＳ Ｐゴシック" panose="020B0600070205080204" pitchFamily="50" charset="-128"/>
                      </a:endParaRPr>
                    </a:p>
                  </a:txBody>
                  <a:tcPr marL="137160" marR="137160" marT="137160" marB="137160"/>
                </a:tc>
                <a:extLst>
                  <a:ext uri="{0D108BD9-81ED-4DB2-BD59-A6C34878D82A}">
                    <a16:rowId xmlns:a16="http://schemas.microsoft.com/office/drawing/2014/main" val="2435901384"/>
                  </a:ext>
                </a:extLst>
              </a:tr>
            </a:tbl>
          </a:graphicData>
        </a:graphic>
      </p:graphicFrame>
      <p:sp>
        <p:nvSpPr>
          <p:cNvPr id="6" name="コンテンツ プレースホルダー 2">
            <a:extLst>
              <a:ext uri="{FF2B5EF4-FFF2-40B4-BE49-F238E27FC236}">
                <a16:creationId xmlns:a16="http://schemas.microsoft.com/office/drawing/2014/main" id="{F3D6F4D6-6FB7-5313-0E76-9DDBBA70E785}"/>
              </a:ext>
            </a:extLst>
          </p:cNvPr>
          <p:cNvSpPr>
            <a:spLocks noGrp="1"/>
          </p:cNvSpPr>
          <p:nvPr>
            <p:ph idx="1"/>
          </p:nvPr>
        </p:nvSpPr>
        <p:spPr>
          <a:xfrm>
            <a:off x="609600" y="1268413"/>
            <a:ext cx="10972800" cy="5256212"/>
          </a:xfrm>
        </p:spPr>
        <p:txBody>
          <a:bodyPr/>
          <a:lstStyle/>
          <a:p>
            <a:pPr marL="0" indent="0">
              <a:buNone/>
            </a:pPr>
            <a:r>
              <a:rPr kumimoji="1" lang="ja-JP" altLang="en-US" sz="2400" b="0" dirty="0">
                <a:latin typeface="メイリオ" panose="020B0604030504040204" pitchFamily="50" charset="-128"/>
                <a:ea typeface="メイリオ" panose="020B0604030504040204" pitchFamily="50" charset="-128"/>
              </a:rPr>
              <a:t>本資材は以下に示す</a:t>
            </a:r>
            <a:r>
              <a:rPr kumimoji="1" lang="en-US" altLang="ja-JP" sz="2400" b="0" dirty="0">
                <a:latin typeface="メイリオ" panose="020B0604030504040204" pitchFamily="50" charset="-128"/>
                <a:ea typeface="メイリオ" panose="020B0604030504040204" pitchFamily="50" charset="-128"/>
              </a:rPr>
              <a:t>eCTD</a:t>
            </a:r>
            <a:r>
              <a:rPr lang="ja-JP" altLang="en-US" sz="2400" b="0" dirty="0">
                <a:latin typeface="メイリオ" panose="020B0604030504040204" pitchFamily="50" charset="-128"/>
                <a:ea typeface="メイリオ" panose="020B0604030504040204" pitchFamily="50" charset="-128"/>
              </a:rPr>
              <a:t> </a:t>
            </a:r>
            <a:r>
              <a:rPr lang="en-US" altLang="ja-JP" sz="2400" b="0" dirty="0">
                <a:latin typeface="メイリオ" panose="020B0604030504040204" pitchFamily="50" charset="-128"/>
                <a:ea typeface="メイリオ" panose="020B0604030504040204" pitchFamily="50" charset="-128"/>
              </a:rPr>
              <a:t>v4</a:t>
            </a:r>
            <a:r>
              <a:rPr kumimoji="1" lang="ja-JP" altLang="en-US" sz="2400" b="0" dirty="0">
                <a:latin typeface="メイリオ" panose="020B0604030504040204" pitchFamily="50" charset="-128"/>
                <a:ea typeface="メイリオ" panose="020B0604030504040204" pitchFamily="50" charset="-128"/>
              </a:rPr>
              <a:t>通知別紙をもとに作成している</a:t>
            </a:r>
            <a:endParaRPr kumimoji="1" lang="en-US" altLang="ja-JP" sz="2400" b="0" dirty="0">
              <a:latin typeface="メイリオ" panose="020B0604030504040204" pitchFamily="50" charset="-128"/>
              <a:ea typeface="メイリオ" panose="020B0604030504040204" pitchFamily="50" charset="-128"/>
            </a:endParaRPr>
          </a:p>
          <a:p>
            <a:pPr marL="0" indent="0">
              <a:buNone/>
            </a:pPr>
            <a:r>
              <a:rPr lang="ja-JP" altLang="en-US" sz="2400" b="0" dirty="0">
                <a:latin typeface="メイリオ" panose="020B0604030504040204" pitchFamily="50" charset="-128"/>
                <a:ea typeface="メイリオ" panose="020B0604030504040204" pitchFamily="50" charset="-128"/>
              </a:rPr>
              <a:t>その他の参考資料については各スライドに記載する</a:t>
            </a:r>
            <a:endParaRPr kumimoji="1" lang="ja-JP" altLang="en-US" sz="24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86625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9600" y="190800"/>
            <a:ext cx="10972800" cy="792162"/>
          </a:xfrm>
        </p:spPr>
        <p:txBody>
          <a:bodyPr/>
          <a:lstStyle/>
          <a:p>
            <a:r>
              <a:rPr lang="en-US" altLang="ja-JP">
                <a:latin typeface="メイリオ"/>
                <a:ea typeface="メイリオ"/>
              </a:rPr>
              <a:t>2.7</a:t>
            </a:r>
            <a:r>
              <a:rPr kumimoji="1" lang="en-US" altLang="ja-JP">
                <a:latin typeface="メイリオ"/>
                <a:ea typeface="メイリオ"/>
              </a:rPr>
              <a:t> </a:t>
            </a:r>
            <a:r>
              <a:rPr kumimoji="1" lang="en-US" altLang="ja-JP">
                <a:solidFill>
                  <a:schemeClr val="tx1"/>
                </a:solidFill>
                <a:latin typeface="メイリオ"/>
                <a:ea typeface="メイリオ"/>
              </a:rPr>
              <a:t>Context of Use</a:t>
            </a:r>
            <a:r>
              <a:rPr kumimoji="1" lang="ja-JP" altLang="en-US">
                <a:solidFill>
                  <a:schemeClr val="tx1"/>
                </a:solidFill>
                <a:latin typeface="メイリオ"/>
                <a:ea typeface="メイリオ"/>
              </a:rPr>
              <a:t> </a:t>
            </a:r>
            <a:r>
              <a:rPr lang="en-US" altLang="ja-JP">
                <a:solidFill>
                  <a:schemeClr val="tx1"/>
                </a:solidFill>
                <a:latin typeface="メイリオ"/>
                <a:ea typeface="メイリオ"/>
              </a:rPr>
              <a:t>Keyword</a:t>
            </a:r>
            <a:r>
              <a:rPr lang="ja-JP" altLang="en-US">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CV</a:t>
            </a:r>
            <a:r>
              <a:rPr lang="ja-JP" altLang="en-US">
                <a:latin typeface="メイリオ" panose="020B0604030504040204" pitchFamily="50" charset="-128"/>
                <a:ea typeface="メイリオ" panose="020B0604030504040204" pitchFamily="50" charset="-128"/>
              </a:rPr>
              <a:t>と</a:t>
            </a:r>
            <a:r>
              <a:rPr lang="en-US" altLang="ja-JP">
                <a:latin typeface="メイリオ" panose="020B0604030504040204" pitchFamily="50" charset="-128"/>
                <a:ea typeface="メイリオ" panose="020B0604030504040204" pitchFamily="50" charset="-128"/>
              </a:rPr>
              <a:t>Keyword</a:t>
            </a:r>
            <a:r>
              <a:rPr lang="ja-JP" altLang="en-US">
                <a:latin typeface="メイリオ" panose="020B0604030504040204" pitchFamily="50" charset="-128"/>
                <a:ea typeface="メイリオ" panose="020B0604030504040204" pitchFamily="50" charset="-128"/>
              </a:rPr>
              <a:t>の関係</a:t>
            </a:r>
            <a:endParaRPr kumimoji="1" lang="ja-JP" altLang="en-US">
              <a:solidFill>
                <a:schemeClr val="tx1"/>
              </a:solidFill>
              <a:latin typeface="メイリオ"/>
              <a:ea typeface="メイリオ"/>
            </a:endParaRPr>
          </a:p>
        </p:txBody>
      </p:sp>
      <p:sp>
        <p:nvSpPr>
          <p:cNvPr id="5" name="コンテンツ プレースホルダー 4">
            <a:extLst>
              <a:ext uri="{FF2B5EF4-FFF2-40B4-BE49-F238E27FC236}">
                <a16:creationId xmlns:a16="http://schemas.microsoft.com/office/drawing/2014/main" id="{30D66976-8F03-4BD6-AB89-7DBD1F10027A}"/>
              </a:ext>
            </a:extLst>
          </p:cNvPr>
          <p:cNvSpPr>
            <a:spLocks noGrp="1"/>
          </p:cNvSpPr>
          <p:nvPr>
            <p:ph idx="1"/>
          </p:nvPr>
        </p:nvSpPr>
        <p:spPr>
          <a:xfrm>
            <a:off x="479376" y="1277330"/>
            <a:ext cx="11256995" cy="1077218"/>
          </a:xfrm>
          <a:prstGeom prst="rect">
            <a:avLst/>
          </a:prstGeom>
        </p:spPr>
        <p:txBody>
          <a:bodyPr wrap="square">
            <a:spAutoFit/>
          </a:bodyPr>
          <a:lstStyle/>
          <a:p>
            <a:pPr marL="0" indent="0">
              <a:buNone/>
            </a:pPr>
            <a:r>
              <a:rPr lang="en-US" altLang="ja-JP" sz="2000" b="0" dirty="0">
                <a:latin typeface="メイリオ"/>
                <a:ea typeface="メイリオ"/>
              </a:rPr>
              <a:t>Keyword</a:t>
            </a:r>
            <a:r>
              <a:rPr lang="ja-JP" altLang="en-US" sz="2000" b="0" dirty="0">
                <a:latin typeface="メイリオ"/>
                <a:ea typeface="メイリオ"/>
              </a:rPr>
              <a:t>の値は</a:t>
            </a:r>
            <a:r>
              <a:rPr lang="en-US" altLang="ja-JP" sz="2000" b="0" dirty="0">
                <a:latin typeface="メイリオ"/>
                <a:ea typeface="メイリオ"/>
              </a:rPr>
              <a:t>CV</a:t>
            </a:r>
            <a:r>
              <a:rPr lang="ja-JP" altLang="en-US" sz="2000" b="0" dirty="0">
                <a:latin typeface="メイリオ"/>
                <a:ea typeface="メイリオ"/>
              </a:rPr>
              <a:t>に基づいたコードとして</a:t>
            </a:r>
            <a:r>
              <a:rPr lang="en-US" altLang="ja-JP" sz="2000" b="0" dirty="0">
                <a:latin typeface="メイリオ"/>
                <a:ea typeface="メイリオ"/>
              </a:rPr>
              <a:t>Context of Use</a:t>
            </a:r>
            <a:r>
              <a:rPr lang="ja-JP" altLang="en-US" sz="2000" b="0" dirty="0">
                <a:latin typeface="メイリオ"/>
                <a:ea typeface="メイリオ"/>
              </a:rPr>
              <a:t>に記載する</a:t>
            </a:r>
            <a:endParaRPr lang="en-US" altLang="ja-JP" sz="2000" b="0" dirty="0">
              <a:latin typeface="メイリオ"/>
              <a:ea typeface="メイリオ"/>
            </a:endParaRPr>
          </a:p>
          <a:p>
            <a:pPr marL="0" indent="0">
              <a:buNone/>
            </a:pPr>
            <a:r>
              <a:rPr lang="en-US" altLang="ja-JP" sz="2000" b="0" dirty="0">
                <a:latin typeface="メイリオ"/>
                <a:ea typeface="メイリオ"/>
              </a:rPr>
              <a:t>Keyword</a:t>
            </a:r>
            <a:r>
              <a:rPr lang="ja-JP" altLang="en-US" sz="2000" b="0" dirty="0">
                <a:latin typeface="メイリオ"/>
                <a:ea typeface="メイリオ"/>
              </a:rPr>
              <a:t>として利用できるコードとその値は，</a:t>
            </a:r>
            <a:r>
              <a:rPr lang="en-US" altLang="ja-JP" sz="2000" b="0" dirty="0">
                <a:latin typeface="メイリオ"/>
                <a:ea typeface="メイリオ"/>
              </a:rPr>
              <a:t>Keyword</a:t>
            </a:r>
            <a:r>
              <a:rPr lang="ja-JP" altLang="en-US" sz="2000" b="0" dirty="0">
                <a:latin typeface="メイリオ"/>
                <a:ea typeface="メイリオ"/>
              </a:rPr>
              <a:t>の種類によって，</a:t>
            </a:r>
            <a:r>
              <a:rPr lang="en-US" altLang="ja-JP" sz="2000" b="0" dirty="0">
                <a:latin typeface="メイリオ"/>
                <a:ea typeface="メイリオ"/>
              </a:rPr>
              <a:t>ICH CV</a:t>
            </a:r>
            <a:r>
              <a:rPr lang="ja-JP" altLang="en-US" sz="2000" b="0" dirty="0">
                <a:latin typeface="メイリオ"/>
                <a:ea typeface="メイリオ"/>
              </a:rPr>
              <a:t>，</a:t>
            </a:r>
            <a:r>
              <a:rPr lang="en-US" altLang="ja-JP" sz="2000" b="0" dirty="0">
                <a:latin typeface="メイリオ"/>
                <a:ea typeface="メイリオ"/>
              </a:rPr>
              <a:t>JP CV</a:t>
            </a:r>
            <a:r>
              <a:rPr lang="ja-JP" altLang="en-US" sz="2000" b="0" dirty="0">
                <a:latin typeface="メイリオ"/>
                <a:ea typeface="メイリオ"/>
              </a:rPr>
              <a:t>，申請者</a:t>
            </a:r>
            <a:r>
              <a:rPr lang="en-US" altLang="ja-JP" sz="2000" b="0" dirty="0">
                <a:latin typeface="メイリオ"/>
                <a:ea typeface="メイリオ"/>
              </a:rPr>
              <a:t>CV</a:t>
            </a:r>
            <a:r>
              <a:rPr lang="ja-JP" altLang="en-US" sz="2000" b="0" dirty="0">
                <a:latin typeface="メイリオ"/>
                <a:ea typeface="メイリオ"/>
              </a:rPr>
              <a:t>のいずれかのコードリストにて定義される</a:t>
            </a:r>
            <a:r>
              <a:rPr kumimoji="1" lang="ja-JP" altLang="en-US" sz="2000" b="0" dirty="0">
                <a:latin typeface="メイリオ" panose="020B0604030504040204" pitchFamily="50" charset="-128"/>
                <a:ea typeface="メイリオ" panose="020B0604030504040204" pitchFamily="50" charset="-128"/>
              </a:rPr>
              <a:t>（以下は</a:t>
            </a:r>
            <a:r>
              <a:rPr kumimoji="1" lang="en-US" altLang="ja-JP" sz="2000" b="0" dirty="0">
                <a:latin typeface="メイリオ" panose="020B0604030504040204" pitchFamily="50" charset="-128"/>
                <a:ea typeface="メイリオ" panose="020B0604030504040204" pitchFamily="50" charset="-128"/>
              </a:rPr>
              <a:t>2024</a:t>
            </a:r>
            <a:r>
              <a:rPr kumimoji="1" lang="ja-JP" altLang="en-US" sz="2000" b="0" dirty="0">
                <a:latin typeface="メイリオ" panose="020B0604030504040204" pitchFamily="50" charset="-128"/>
                <a:ea typeface="メイリオ" panose="020B0604030504040204" pitchFamily="50" charset="-128"/>
              </a:rPr>
              <a:t>年</a:t>
            </a:r>
            <a:r>
              <a:rPr kumimoji="1" lang="en-US" altLang="ja-JP" sz="2000" b="0" dirty="0">
                <a:latin typeface="メイリオ" panose="020B0604030504040204" pitchFamily="50" charset="-128"/>
                <a:ea typeface="メイリオ" panose="020B0604030504040204" pitchFamily="50" charset="-128"/>
              </a:rPr>
              <a:t>10</a:t>
            </a:r>
            <a:r>
              <a:rPr kumimoji="1" lang="ja-JP" altLang="en-US" sz="2000" b="0" dirty="0">
                <a:latin typeface="メイリオ" panose="020B0604030504040204" pitchFamily="50" charset="-128"/>
                <a:ea typeface="メイリオ" panose="020B0604030504040204" pitchFamily="50" charset="-128"/>
              </a:rPr>
              <a:t>月現在の情報）</a:t>
            </a:r>
            <a:endParaRPr kumimoji="1" lang="en-US" altLang="ja-JP" sz="2000" b="0" dirty="0">
              <a:latin typeface="メイリオ" panose="020B0604030504040204" pitchFamily="50" charset="-128"/>
              <a:ea typeface="メイリオ" panose="020B0604030504040204" pitchFamily="50" charset="-128"/>
            </a:endParaRPr>
          </a:p>
        </p:txBody>
      </p:sp>
      <p:sp>
        <p:nvSpPr>
          <p:cNvPr id="12" name="スライド番号プレースホルダー 3">
            <a:extLst>
              <a:ext uri="{FF2B5EF4-FFF2-40B4-BE49-F238E27FC236}">
                <a16:creationId xmlns:a16="http://schemas.microsoft.com/office/drawing/2014/main" id="{454BC375-ECA7-663D-8C01-DCE39D65BD2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 name="コンテンツ プレースホルダー 4">
            <a:extLst>
              <a:ext uri="{FF2B5EF4-FFF2-40B4-BE49-F238E27FC236}">
                <a16:creationId xmlns:a16="http://schemas.microsoft.com/office/drawing/2014/main" id="{21E284B6-E0DC-8F91-E389-AF9523CB2BA5}"/>
              </a:ext>
            </a:extLst>
          </p:cNvPr>
          <p:cNvSpPr txBox="1">
            <a:spLocks/>
          </p:cNvSpPr>
          <p:nvPr/>
        </p:nvSpPr>
        <p:spPr bwMode="auto">
          <a:xfrm>
            <a:off x="356826" y="2478712"/>
            <a:ext cx="5739173" cy="4148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0" indent="0">
              <a:buFont typeface="Wingdings" pitchFamily="2" charset="2"/>
              <a:buNone/>
            </a:pPr>
            <a:r>
              <a:rPr lang="en-US" altLang="ja-JP" sz="1800" kern="1200">
                <a:solidFill>
                  <a:srgbClr val="4472C4"/>
                </a:solidFill>
                <a:latin typeface="メイリオ" panose="020B0604030504040204" pitchFamily="50" charset="-128"/>
                <a:ea typeface="メイリオ" panose="020B0604030504040204" pitchFamily="50" charset="-128"/>
              </a:rPr>
              <a:t>ICH CV</a:t>
            </a:r>
            <a:r>
              <a:rPr lang="ja-JP" altLang="en-US" sz="1800" kern="1200">
                <a:solidFill>
                  <a:srgbClr val="4472C4"/>
                </a:solidFill>
                <a:latin typeface="メイリオ" panose="020B0604030504040204" pitchFamily="50" charset="-128"/>
                <a:ea typeface="メイリオ" panose="020B0604030504040204" pitchFamily="50" charset="-128"/>
              </a:rPr>
              <a:t>で定義された</a:t>
            </a:r>
            <a:r>
              <a:rPr lang="en-US" altLang="ja-JP" sz="1800" kern="1200">
                <a:solidFill>
                  <a:srgbClr val="4472C4"/>
                </a:solidFill>
                <a:latin typeface="メイリオ" panose="020B0604030504040204" pitchFamily="50" charset="-128"/>
                <a:ea typeface="メイリオ" panose="020B0604030504040204" pitchFamily="50" charset="-128"/>
              </a:rPr>
              <a:t>Keyword</a:t>
            </a:r>
            <a:r>
              <a:rPr lang="ja-JP" altLang="en-US" sz="1800" kern="1200">
                <a:solidFill>
                  <a:srgbClr val="4472C4"/>
                </a:solidFill>
                <a:latin typeface="メイリオ" panose="020B0604030504040204" pitchFamily="50" charset="-128"/>
                <a:ea typeface="メイリオ" panose="020B0604030504040204" pitchFamily="50" charset="-128"/>
              </a:rPr>
              <a:t>の種類</a:t>
            </a:r>
            <a:endParaRPr lang="en-US" altLang="ja-JP" sz="1800" kern="1200">
              <a:solidFill>
                <a:srgbClr val="4472C4"/>
              </a:solidFill>
              <a:latin typeface="メイリオ" panose="020B0604030504040204" pitchFamily="50" charset="-128"/>
              <a:ea typeface="メイリオ" panose="020B0604030504040204" pitchFamily="50" charset="-128"/>
            </a:endParaRPr>
          </a:p>
          <a:p>
            <a:pPr lvl="1"/>
            <a:r>
              <a:rPr lang="ja-JP" altLang="en-US" sz="1600" b="0" kern="0">
                <a:latin typeface="メイリオ"/>
                <a:ea typeface="メイリオ"/>
              </a:rPr>
              <a:t>文書の種類（</a:t>
            </a:r>
            <a:r>
              <a:rPr lang="en-US" altLang="ja-JP" sz="1600" b="0" kern="0">
                <a:latin typeface="メイリオ"/>
                <a:ea typeface="メイリオ"/>
              </a:rPr>
              <a:t>document type</a:t>
            </a:r>
            <a:r>
              <a:rPr lang="ja-JP" altLang="en-US" sz="1600" b="0" kern="0">
                <a:latin typeface="メイリオ"/>
                <a:ea typeface="メイリオ"/>
              </a:rPr>
              <a:t>）</a:t>
            </a:r>
            <a:endParaRPr lang="en-US" altLang="ja-JP" sz="1600" b="0" kern="0">
              <a:latin typeface="メイリオ"/>
              <a:ea typeface="メイリオ"/>
            </a:endParaRPr>
          </a:p>
          <a:p>
            <a:pPr lvl="1"/>
            <a:r>
              <a:rPr lang="ja-JP" altLang="en-US" sz="1600" b="0" kern="0">
                <a:latin typeface="メイリオ"/>
                <a:ea typeface="メイリオ"/>
              </a:rPr>
              <a:t>試験の順番（</a:t>
            </a:r>
            <a:r>
              <a:rPr lang="en-US" altLang="ja-JP" sz="1600" b="0" kern="0">
                <a:latin typeface="メイリオ"/>
                <a:ea typeface="メイリオ"/>
              </a:rPr>
              <a:t>study group order</a:t>
            </a:r>
            <a:r>
              <a:rPr lang="ja-JP" altLang="en-US" sz="1600" b="0" kern="0">
                <a:latin typeface="メイリオ"/>
                <a:ea typeface="メイリオ"/>
              </a:rPr>
              <a:t>）</a:t>
            </a:r>
            <a:endParaRPr lang="en-US" altLang="ja-JP" sz="1600" b="0" kern="0">
              <a:latin typeface="メイリオ"/>
              <a:ea typeface="メイリオ"/>
            </a:endParaRPr>
          </a:p>
          <a:p>
            <a:pPr lvl="1"/>
            <a:r>
              <a:rPr lang="ja-JP" altLang="en-US" sz="1600" b="0" kern="0">
                <a:latin typeface="メイリオ"/>
                <a:ea typeface="メイリオ"/>
              </a:rPr>
              <a:t>動物種（</a:t>
            </a:r>
            <a:r>
              <a:rPr lang="en-US" altLang="ja-JP" sz="1600" b="0" kern="0">
                <a:latin typeface="メイリオ"/>
                <a:ea typeface="メイリオ"/>
              </a:rPr>
              <a:t>species</a:t>
            </a:r>
            <a:r>
              <a:rPr lang="ja-JP" altLang="en-US" sz="1600" b="0" kern="0">
                <a:latin typeface="メイリオ"/>
                <a:ea typeface="メイリオ"/>
              </a:rPr>
              <a:t>）</a:t>
            </a:r>
            <a:endParaRPr lang="en-US" altLang="ja-JP" sz="1600" b="0" kern="0">
              <a:latin typeface="メイリオ"/>
              <a:ea typeface="メイリオ"/>
            </a:endParaRPr>
          </a:p>
          <a:p>
            <a:pPr lvl="1"/>
            <a:r>
              <a:rPr lang="ja-JP" altLang="en-US" sz="1600" b="0" kern="0">
                <a:latin typeface="メイリオ"/>
                <a:ea typeface="メイリオ"/>
              </a:rPr>
              <a:t>投与経路（</a:t>
            </a:r>
            <a:r>
              <a:rPr lang="en-US" altLang="ja-JP" sz="1600" b="0" kern="0">
                <a:latin typeface="メイリオ"/>
                <a:ea typeface="メイリオ"/>
              </a:rPr>
              <a:t>route of admin</a:t>
            </a:r>
            <a:r>
              <a:rPr lang="ja-JP" altLang="en-US" sz="1600" b="0" kern="0">
                <a:latin typeface="メイリオ"/>
                <a:ea typeface="メイリオ"/>
              </a:rPr>
              <a:t>）</a:t>
            </a:r>
            <a:endParaRPr lang="en-US" altLang="ja-JP" sz="1600" b="0" kern="0">
              <a:latin typeface="メイリオ"/>
              <a:ea typeface="メイリオ"/>
            </a:endParaRPr>
          </a:p>
          <a:p>
            <a:pPr lvl="1"/>
            <a:r>
              <a:rPr lang="ja-JP" altLang="en-US" sz="1600" b="0" kern="0">
                <a:latin typeface="メイリオ"/>
                <a:ea typeface="メイリオ"/>
              </a:rPr>
              <a:t>投与期間（</a:t>
            </a:r>
            <a:r>
              <a:rPr lang="en-US" altLang="ja-JP" sz="1600" b="0" kern="0">
                <a:latin typeface="メイリオ"/>
                <a:ea typeface="メイリオ"/>
              </a:rPr>
              <a:t>duration</a:t>
            </a:r>
            <a:r>
              <a:rPr lang="ja-JP" altLang="en-US" sz="1600" b="0" kern="0">
                <a:latin typeface="メイリオ"/>
                <a:ea typeface="メイリオ"/>
              </a:rPr>
              <a:t>）</a:t>
            </a:r>
            <a:endParaRPr lang="en-US" altLang="ja-JP" sz="1600" b="0" kern="0">
              <a:latin typeface="メイリオ"/>
              <a:ea typeface="メイリオ"/>
            </a:endParaRPr>
          </a:p>
          <a:p>
            <a:pPr lvl="1"/>
            <a:r>
              <a:rPr lang="ja-JP" altLang="en-US" sz="1600" b="0" kern="0">
                <a:latin typeface="メイリオ"/>
                <a:ea typeface="メイリオ"/>
              </a:rPr>
              <a:t>対照の種類（</a:t>
            </a:r>
            <a:r>
              <a:rPr lang="en-US" altLang="ja-JP" sz="1600" b="0" kern="0">
                <a:latin typeface="メイリオ"/>
                <a:ea typeface="メイリオ"/>
              </a:rPr>
              <a:t>type of control</a:t>
            </a:r>
            <a:r>
              <a:rPr lang="ja-JP" altLang="en-US" sz="1600" b="0" kern="0">
                <a:latin typeface="メイリオ"/>
                <a:ea typeface="メイリオ"/>
              </a:rPr>
              <a:t>）</a:t>
            </a:r>
          </a:p>
          <a:p>
            <a:pPr marL="0" indent="0">
              <a:buFont typeface="Wingdings" pitchFamily="2" charset="2"/>
              <a:buNone/>
            </a:pPr>
            <a:r>
              <a:rPr lang="en-US" altLang="ja-JP" sz="1800" kern="1200">
                <a:solidFill>
                  <a:srgbClr val="4472C4"/>
                </a:solidFill>
                <a:latin typeface="メイリオ" panose="020B0604030504040204" pitchFamily="50" charset="-128"/>
                <a:ea typeface="メイリオ" panose="020B0604030504040204" pitchFamily="50" charset="-128"/>
              </a:rPr>
              <a:t>JP CV</a:t>
            </a:r>
            <a:r>
              <a:rPr lang="ja-JP" altLang="en-US" sz="1800" kern="1200">
                <a:solidFill>
                  <a:srgbClr val="4472C4"/>
                </a:solidFill>
                <a:latin typeface="メイリオ" panose="020B0604030504040204" pitchFamily="50" charset="-128"/>
                <a:ea typeface="メイリオ" panose="020B0604030504040204" pitchFamily="50" charset="-128"/>
              </a:rPr>
              <a:t>で定義された</a:t>
            </a:r>
            <a:r>
              <a:rPr lang="en-US" altLang="ja-JP" sz="1800" kern="1200">
                <a:solidFill>
                  <a:srgbClr val="4472C4"/>
                </a:solidFill>
                <a:latin typeface="メイリオ" panose="020B0604030504040204" pitchFamily="50" charset="-128"/>
                <a:ea typeface="メイリオ" panose="020B0604030504040204" pitchFamily="50" charset="-128"/>
              </a:rPr>
              <a:t>Keyword</a:t>
            </a:r>
            <a:r>
              <a:rPr lang="ja-JP" altLang="en-US" sz="1800" kern="1200">
                <a:solidFill>
                  <a:srgbClr val="4472C4"/>
                </a:solidFill>
                <a:latin typeface="メイリオ" panose="020B0604030504040204" pitchFamily="50" charset="-128"/>
                <a:ea typeface="メイリオ" panose="020B0604030504040204" pitchFamily="50" charset="-128"/>
              </a:rPr>
              <a:t>の種類</a:t>
            </a:r>
            <a:endParaRPr lang="en-US" altLang="ja-JP" sz="1800" kern="1200">
              <a:solidFill>
                <a:srgbClr val="4472C4"/>
              </a:solidFill>
              <a:latin typeface="メイリオ" panose="020B0604030504040204" pitchFamily="50" charset="-128"/>
              <a:ea typeface="メイリオ" panose="020B0604030504040204" pitchFamily="50" charset="-128"/>
            </a:endParaRPr>
          </a:p>
          <a:p>
            <a:pPr lvl="1"/>
            <a:r>
              <a:rPr lang="ja-JP" altLang="en-US" sz="1600" b="0" kern="0">
                <a:latin typeface="メイリオ"/>
                <a:ea typeface="メイリオ"/>
              </a:rPr>
              <a:t>申請電子データの種類（</a:t>
            </a:r>
            <a:r>
              <a:rPr lang="en-US" altLang="ja-JP" sz="1600" b="0" kern="0">
                <a:latin typeface="メイリオ"/>
                <a:ea typeface="メイリオ"/>
              </a:rPr>
              <a:t>JP</a:t>
            </a:r>
            <a:r>
              <a:rPr lang="ja-JP" altLang="en-US" sz="1600" b="0" kern="0">
                <a:latin typeface="メイリオ"/>
                <a:ea typeface="メイリオ"/>
              </a:rPr>
              <a:t> </a:t>
            </a:r>
            <a:r>
              <a:rPr lang="en-US" altLang="ja-JP" sz="1600" b="0" kern="0">
                <a:latin typeface="メイリオ"/>
                <a:ea typeface="メイリオ"/>
              </a:rPr>
              <a:t>Study Data Category</a:t>
            </a:r>
            <a:r>
              <a:rPr lang="ja-JP" altLang="en-US" sz="1600" b="0" kern="0">
                <a:latin typeface="メイリオ"/>
                <a:ea typeface="メイリオ"/>
              </a:rPr>
              <a:t>）</a:t>
            </a:r>
            <a:endParaRPr lang="en-US" altLang="ja-JP" sz="1600" b="0" kern="0">
              <a:latin typeface="メイリオ"/>
              <a:ea typeface="メイリオ"/>
            </a:endParaRPr>
          </a:p>
          <a:p>
            <a:pPr lvl="1"/>
            <a:r>
              <a:rPr lang="ja-JP" altLang="en-US" sz="1600" b="0" kern="0">
                <a:latin typeface="メイリオ"/>
                <a:ea typeface="メイリオ"/>
              </a:rPr>
              <a:t>解析の種類（</a:t>
            </a:r>
            <a:r>
              <a:rPr lang="en-US" altLang="ja-JP" sz="1600" b="0" kern="0">
                <a:latin typeface="メイリオ"/>
                <a:ea typeface="メイリオ"/>
              </a:rPr>
              <a:t>JP Analysis Type</a:t>
            </a:r>
            <a:r>
              <a:rPr lang="ja-JP" altLang="en-US" sz="1600" b="0" kern="0">
                <a:latin typeface="メイリオ"/>
                <a:ea typeface="メイリオ"/>
              </a:rPr>
              <a:t>）</a:t>
            </a:r>
            <a:endParaRPr lang="en-US" altLang="ja-JP" sz="1600" b="0" kern="0">
              <a:latin typeface="メイリオ"/>
              <a:ea typeface="メイリオ"/>
            </a:endParaRPr>
          </a:p>
          <a:p>
            <a:pPr lvl="1"/>
            <a:r>
              <a:rPr lang="en-US" altLang="ja-JP" sz="1600" b="0" kern="0">
                <a:latin typeface="メイリオ"/>
                <a:ea typeface="メイリオ"/>
              </a:rPr>
              <a:t>SDTM</a:t>
            </a:r>
            <a:r>
              <a:rPr lang="ja-JP" altLang="en-US" sz="1600" b="0" kern="0">
                <a:latin typeface="メイリオ"/>
                <a:ea typeface="メイリオ"/>
              </a:rPr>
              <a:t>の</a:t>
            </a:r>
            <a:r>
              <a:rPr lang="en-US" altLang="ja-JP" sz="1600" b="0" kern="0">
                <a:latin typeface="メイリオ"/>
                <a:ea typeface="メイリオ"/>
              </a:rPr>
              <a:t>CDISC Controlled Terminology</a:t>
            </a:r>
            <a:r>
              <a:rPr lang="ja-JP" altLang="en-US" sz="1600" b="0" kern="0">
                <a:latin typeface="メイリオ"/>
                <a:ea typeface="メイリオ"/>
              </a:rPr>
              <a:t>のバージョン（</a:t>
            </a:r>
            <a:r>
              <a:rPr lang="en-US" altLang="ja-JP" sz="1600" b="0" kern="0">
                <a:latin typeface="メイリオ"/>
                <a:ea typeface="メイリオ"/>
              </a:rPr>
              <a:t>JP Terminology(Tabulation)</a:t>
            </a:r>
            <a:r>
              <a:rPr lang="ja-JP" altLang="en-US" sz="1600" b="0" kern="0">
                <a:latin typeface="メイリオ"/>
                <a:ea typeface="メイリオ"/>
              </a:rPr>
              <a:t>）</a:t>
            </a:r>
            <a:endParaRPr lang="en-US" altLang="ja-JP" sz="1600" b="0" kern="0">
              <a:latin typeface="メイリオ"/>
              <a:ea typeface="メイリオ"/>
            </a:endParaRPr>
          </a:p>
          <a:p>
            <a:pPr lvl="1"/>
            <a:r>
              <a:rPr lang="en-US" altLang="ja-JP" sz="1600" b="0" kern="0" err="1">
                <a:latin typeface="メイリオ"/>
                <a:ea typeface="メイリオ"/>
              </a:rPr>
              <a:t>ADaM</a:t>
            </a:r>
            <a:r>
              <a:rPr lang="ja-JP" altLang="en-US" sz="1600" b="0" kern="0">
                <a:latin typeface="メイリオ"/>
                <a:ea typeface="メイリオ"/>
              </a:rPr>
              <a:t>の</a:t>
            </a:r>
            <a:r>
              <a:rPr lang="en-US" altLang="ja-JP" sz="1600" b="0" kern="0">
                <a:latin typeface="メイリオ"/>
                <a:ea typeface="メイリオ"/>
              </a:rPr>
              <a:t>CDISC Controlled Terminology</a:t>
            </a:r>
            <a:r>
              <a:rPr lang="ja-JP" altLang="en-US" sz="1600" b="0" kern="0">
                <a:latin typeface="メイリオ"/>
                <a:ea typeface="メイリオ"/>
              </a:rPr>
              <a:t>のバージョン（</a:t>
            </a:r>
            <a:r>
              <a:rPr lang="en-US" altLang="ja-JP" sz="1600" b="0" kern="0">
                <a:latin typeface="メイリオ"/>
                <a:ea typeface="メイリオ"/>
              </a:rPr>
              <a:t>JP Terminology(Analysis)</a:t>
            </a:r>
            <a:r>
              <a:rPr lang="ja-JP" altLang="en-US" sz="1600" b="0" kern="0">
                <a:latin typeface="メイリオ"/>
                <a:ea typeface="メイリオ"/>
              </a:rPr>
              <a:t>）</a:t>
            </a:r>
          </a:p>
        </p:txBody>
      </p:sp>
      <p:sp>
        <p:nvSpPr>
          <p:cNvPr id="4" name="コンテンツ プレースホルダー 4">
            <a:extLst>
              <a:ext uri="{FF2B5EF4-FFF2-40B4-BE49-F238E27FC236}">
                <a16:creationId xmlns:a16="http://schemas.microsoft.com/office/drawing/2014/main" id="{77151926-93AC-31BF-3E9A-FEBD2F593C2E}"/>
              </a:ext>
            </a:extLst>
          </p:cNvPr>
          <p:cNvSpPr txBox="1">
            <a:spLocks/>
          </p:cNvSpPr>
          <p:nvPr/>
        </p:nvSpPr>
        <p:spPr bwMode="auto">
          <a:xfrm>
            <a:off x="6096000" y="2478712"/>
            <a:ext cx="5739173" cy="4210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0" indent="0">
              <a:buFont typeface="Wingdings" pitchFamily="2" charset="2"/>
              <a:buNone/>
            </a:pPr>
            <a:r>
              <a:rPr lang="ja-JP" altLang="en-US" sz="1800" kern="1200" dirty="0">
                <a:solidFill>
                  <a:srgbClr val="4472C4"/>
                </a:solidFill>
                <a:latin typeface="メイリオ" panose="020B0604030504040204" pitchFamily="50" charset="-128"/>
                <a:ea typeface="メイリオ" panose="020B0604030504040204" pitchFamily="50" charset="-128"/>
              </a:rPr>
              <a:t>申請者</a:t>
            </a:r>
            <a:r>
              <a:rPr lang="en-US" altLang="ja-JP" sz="1800" kern="1200" dirty="0">
                <a:solidFill>
                  <a:srgbClr val="4472C4"/>
                </a:solidFill>
                <a:latin typeface="メイリオ" panose="020B0604030504040204" pitchFamily="50" charset="-128"/>
                <a:ea typeface="メイリオ" panose="020B0604030504040204" pitchFamily="50" charset="-128"/>
              </a:rPr>
              <a:t>CV</a:t>
            </a:r>
            <a:r>
              <a:rPr lang="ja-JP" altLang="en-US" sz="1800" kern="1200" dirty="0">
                <a:solidFill>
                  <a:srgbClr val="4472C4"/>
                </a:solidFill>
                <a:latin typeface="メイリオ" panose="020B0604030504040204" pitchFamily="50" charset="-128"/>
                <a:ea typeface="メイリオ" panose="020B0604030504040204" pitchFamily="50" charset="-128"/>
              </a:rPr>
              <a:t>で定義</a:t>
            </a:r>
            <a:r>
              <a:rPr lang="ja-JP" altLang="en-US" sz="1800" dirty="0">
                <a:solidFill>
                  <a:srgbClr val="4472C4"/>
                </a:solidFill>
                <a:latin typeface="メイリオ" panose="020B0604030504040204" pitchFamily="50" charset="-128"/>
                <a:ea typeface="メイリオ" panose="020B0604030504040204" pitchFamily="50" charset="-128"/>
              </a:rPr>
              <a:t>する</a:t>
            </a:r>
            <a:r>
              <a:rPr lang="en-US" altLang="ja-JP" sz="1800" kern="1200" dirty="0">
                <a:solidFill>
                  <a:srgbClr val="4472C4"/>
                </a:solidFill>
                <a:latin typeface="メイリオ" panose="020B0604030504040204" pitchFamily="50" charset="-128"/>
                <a:ea typeface="メイリオ" panose="020B0604030504040204" pitchFamily="50" charset="-128"/>
              </a:rPr>
              <a:t>Keyword</a:t>
            </a:r>
            <a:r>
              <a:rPr lang="ja-JP" altLang="en-US" sz="1800" dirty="0">
                <a:solidFill>
                  <a:srgbClr val="4472C4"/>
                </a:solidFill>
                <a:latin typeface="メイリオ" panose="020B0604030504040204" pitchFamily="50" charset="-128"/>
                <a:ea typeface="メイリオ" panose="020B0604030504040204" pitchFamily="50" charset="-128"/>
              </a:rPr>
              <a:t>の種類</a:t>
            </a:r>
            <a:endParaRPr lang="en-US" altLang="ja-JP" sz="1800" kern="1200" dirty="0">
              <a:solidFill>
                <a:srgbClr val="4472C4"/>
              </a:solidFill>
              <a:latin typeface="メイリオ" panose="020B0604030504040204" pitchFamily="50" charset="-128"/>
              <a:ea typeface="メイリオ" panose="020B0604030504040204" pitchFamily="50" charset="-128"/>
            </a:endParaRPr>
          </a:p>
          <a:p>
            <a:pPr lvl="1"/>
            <a:r>
              <a:rPr lang="ja-JP" altLang="en-US" sz="1600" b="0" kern="0" dirty="0">
                <a:latin typeface="メイリオ"/>
                <a:ea typeface="メイリオ"/>
              </a:rPr>
              <a:t>原薬（</a:t>
            </a:r>
            <a:r>
              <a:rPr lang="en-US" altLang="ja-JP" sz="1600" b="0" kern="0" dirty="0">
                <a:latin typeface="メイリオ"/>
                <a:ea typeface="メイリオ"/>
              </a:rPr>
              <a:t>substance</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製造業者（</a:t>
            </a:r>
            <a:r>
              <a:rPr lang="en-US" altLang="ja-JP" sz="1600" b="0" kern="0" dirty="0">
                <a:latin typeface="メイリオ"/>
                <a:ea typeface="メイリオ"/>
              </a:rPr>
              <a:t>manufacturer</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製剤（</a:t>
            </a:r>
            <a:r>
              <a:rPr lang="en-US" altLang="ja-JP" sz="1600" b="0" kern="0" dirty="0">
                <a:latin typeface="メイリオ"/>
                <a:ea typeface="メイリオ"/>
              </a:rPr>
              <a:t>product</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剤形（</a:t>
            </a:r>
            <a:r>
              <a:rPr lang="en-US" altLang="ja-JP" sz="1600" b="0" kern="0" dirty="0">
                <a:latin typeface="メイリオ"/>
                <a:ea typeface="メイリオ"/>
              </a:rPr>
              <a:t>dosage form</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添加剤（</a:t>
            </a:r>
            <a:r>
              <a:rPr lang="en-US" altLang="ja-JP" sz="1600" b="0" kern="0" dirty="0">
                <a:latin typeface="メイリオ"/>
                <a:ea typeface="メイリオ"/>
              </a:rPr>
              <a:t>excipient</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適応症（</a:t>
            </a:r>
            <a:r>
              <a:rPr lang="en-US" altLang="ja-JP" sz="1600" b="0" kern="0" dirty="0">
                <a:latin typeface="メイリオ"/>
                <a:ea typeface="メイリオ"/>
              </a:rPr>
              <a:t>indication</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グループ・タイトル（</a:t>
            </a:r>
            <a:r>
              <a:rPr lang="en-US" altLang="ja-JP" sz="1600" b="0" kern="0" dirty="0">
                <a:latin typeface="メイリオ"/>
                <a:ea typeface="メイリオ"/>
              </a:rPr>
              <a:t>group title</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容器（</a:t>
            </a:r>
            <a:r>
              <a:rPr lang="en-US" altLang="ja-JP" sz="1600" b="0" kern="0" dirty="0">
                <a:latin typeface="メイリオ"/>
                <a:ea typeface="メイリオ"/>
              </a:rPr>
              <a:t>container</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製造施設（</a:t>
            </a:r>
            <a:r>
              <a:rPr lang="en-US" altLang="ja-JP" sz="1600" b="0" kern="0" dirty="0">
                <a:latin typeface="メイリオ"/>
                <a:ea typeface="メイリオ"/>
              </a:rPr>
              <a:t>facility</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治験施設</a:t>
            </a:r>
            <a:r>
              <a:rPr lang="en-US" altLang="ja-JP" sz="1600" b="0" kern="0" dirty="0">
                <a:latin typeface="メイリオ"/>
                <a:ea typeface="メイリオ"/>
              </a:rPr>
              <a:t>ID</a:t>
            </a:r>
            <a:r>
              <a:rPr lang="ja-JP" altLang="en-US" sz="1600" b="0" kern="0" dirty="0">
                <a:latin typeface="メイリオ"/>
                <a:ea typeface="メイリオ"/>
              </a:rPr>
              <a:t>（</a:t>
            </a:r>
            <a:r>
              <a:rPr lang="en-US" altLang="ja-JP" sz="1600" b="0" kern="0" dirty="0">
                <a:latin typeface="メイリオ"/>
                <a:ea typeface="メイリオ"/>
              </a:rPr>
              <a:t>site-id</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成分（</a:t>
            </a:r>
            <a:r>
              <a:rPr lang="en-US" altLang="ja-JP" sz="1600" b="0" kern="0" dirty="0">
                <a:latin typeface="メイリオ"/>
                <a:ea typeface="メイリオ"/>
              </a:rPr>
              <a:t>component</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記述子（</a:t>
            </a:r>
            <a:r>
              <a:rPr lang="en-US" altLang="ja-JP" sz="1600" b="0" kern="0" dirty="0">
                <a:latin typeface="メイリオ"/>
                <a:ea typeface="メイリオ"/>
              </a:rPr>
              <a:t>descriptor</a:t>
            </a:r>
            <a:r>
              <a:rPr lang="ja-JP" altLang="en-US" sz="1600" b="0" kern="0" dirty="0">
                <a:latin typeface="メイリオ"/>
                <a:ea typeface="メイリオ"/>
              </a:rPr>
              <a:t>）</a:t>
            </a:r>
            <a:endParaRPr lang="en-US" altLang="ja-JP" sz="1600" b="0" kern="0" dirty="0">
              <a:latin typeface="メイリオ"/>
              <a:ea typeface="メイリオ"/>
            </a:endParaRPr>
          </a:p>
          <a:p>
            <a:pPr lvl="1"/>
            <a:r>
              <a:rPr lang="ja-JP" altLang="en-US" sz="1600" b="0" kern="0" dirty="0">
                <a:latin typeface="メイリオ"/>
                <a:ea typeface="メイリオ"/>
              </a:rPr>
              <a:t>試験</a:t>
            </a:r>
            <a:r>
              <a:rPr lang="en-US" altLang="ja-JP" sz="1600" b="0" kern="0" dirty="0">
                <a:latin typeface="メイリオ"/>
                <a:ea typeface="メイリオ"/>
              </a:rPr>
              <a:t>ID</a:t>
            </a:r>
            <a:r>
              <a:rPr lang="ja-JP" altLang="en-US" sz="1600" b="0" kern="0" dirty="0">
                <a:latin typeface="メイリオ"/>
                <a:ea typeface="メイリオ"/>
              </a:rPr>
              <a:t>と試験タイトル（</a:t>
            </a:r>
            <a:r>
              <a:rPr lang="en-US" altLang="ja-JP" sz="1600" b="0" kern="0" dirty="0">
                <a:latin typeface="メイリオ"/>
                <a:ea typeface="メイリオ"/>
              </a:rPr>
              <a:t>study </a:t>
            </a:r>
            <a:r>
              <a:rPr lang="en-US" altLang="ja-JP" sz="1600" b="0" kern="0" dirty="0" err="1">
                <a:latin typeface="メイリオ"/>
                <a:ea typeface="メイリオ"/>
              </a:rPr>
              <a:t>id_study</a:t>
            </a:r>
            <a:r>
              <a:rPr lang="en-US" altLang="ja-JP" sz="1600" b="0" kern="0" dirty="0">
                <a:latin typeface="メイリオ"/>
                <a:ea typeface="メイリオ"/>
              </a:rPr>
              <a:t> title</a:t>
            </a:r>
            <a:r>
              <a:rPr lang="ja-JP" altLang="en-US" sz="1600" b="0" kern="0" dirty="0">
                <a:latin typeface="メイリオ"/>
                <a:ea typeface="メイリオ"/>
              </a:rPr>
              <a:t>）</a:t>
            </a:r>
            <a:endParaRPr lang="en-US" altLang="ja-JP" sz="2000" b="0" kern="0" dirty="0">
              <a:latin typeface="メイリオ"/>
              <a:ea typeface="メイリオ"/>
            </a:endParaRPr>
          </a:p>
        </p:txBody>
      </p:sp>
    </p:spTree>
    <p:extLst>
      <p:ext uri="{BB962C8B-B14F-4D97-AF65-F5344CB8AC3E}">
        <p14:creationId xmlns:p14="http://schemas.microsoft.com/office/powerpoint/2010/main" val="608243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453EF-266A-1B3A-1E15-FB7994A0FA51}"/>
              </a:ext>
            </a:extLst>
          </p:cNvPr>
          <p:cNvSpPr>
            <a:spLocks noGrp="1"/>
          </p:cNvSpPr>
          <p:nvPr>
            <p:ph type="title"/>
          </p:nvPr>
        </p:nvSpPr>
        <p:spPr/>
        <p:txBody>
          <a:bodyPr/>
          <a:lstStyle/>
          <a:p>
            <a:r>
              <a:rPr lang="en-US" altLang="ja-JP">
                <a:latin typeface="メイリオ"/>
                <a:ea typeface="メイリオ"/>
              </a:rPr>
              <a:t>2.7</a:t>
            </a:r>
            <a:r>
              <a:rPr kumimoji="1" lang="en-US" altLang="ja-JP">
                <a:latin typeface="メイリオ"/>
                <a:ea typeface="メイリオ"/>
              </a:rPr>
              <a:t> </a:t>
            </a:r>
            <a:r>
              <a:rPr kumimoji="1" lang="en-US" altLang="ja-JP">
                <a:solidFill>
                  <a:schemeClr val="tx1"/>
                </a:solidFill>
                <a:latin typeface="メイリオ"/>
                <a:ea typeface="メイリオ"/>
              </a:rPr>
              <a:t>Context of Use</a:t>
            </a:r>
            <a:r>
              <a:rPr kumimoji="1" lang="ja-JP" altLang="en-US">
                <a:solidFill>
                  <a:schemeClr val="tx1"/>
                </a:solidFill>
                <a:latin typeface="メイリオ"/>
                <a:ea typeface="メイリオ"/>
              </a:rPr>
              <a:t> </a:t>
            </a:r>
            <a:r>
              <a:rPr lang="en-US" altLang="ja-JP">
                <a:solidFill>
                  <a:schemeClr val="tx1"/>
                </a:solidFill>
                <a:latin typeface="メイリオ"/>
                <a:ea typeface="メイリオ"/>
              </a:rPr>
              <a:t>Keyword</a:t>
            </a:r>
            <a:r>
              <a:rPr lang="ja-JP" altLang="en-US">
                <a:latin typeface="メイリオ" panose="020B0604030504040204" pitchFamily="50" charset="-128"/>
                <a:ea typeface="メイリオ" panose="020B0604030504040204" pitchFamily="50" charset="-128"/>
              </a:rPr>
              <a:t>｜留意点</a:t>
            </a:r>
            <a:endParaRPr kumimoji="1" lang="ja-JP" altLang="en-US"/>
          </a:p>
        </p:txBody>
      </p:sp>
      <p:sp>
        <p:nvSpPr>
          <p:cNvPr id="3" name="コンテンツ プレースホルダー 2">
            <a:extLst>
              <a:ext uri="{FF2B5EF4-FFF2-40B4-BE49-F238E27FC236}">
                <a16:creationId xmlns:a16="http://schemas.microsoft.com/office/drawing/2014/main" id="{C219665D-36BA-09F8-E2F2-68C344104263}"/>
              </a:ext>
            </a:extLst>
          </p:cNvPr>
          <p:cNvSpPr>
            <a:spLocks noGrp="1"/>
          </p:cNvSpPr>
          <p:nvPr>
            <p:ph idx="1"/>
          </p:nvPr>
        </p:nvSpPr>
        <p:spPr/>
        <p:txBody>
          <a:bodyPr/>
          <a:lstStyle/>
          <a:p>
            <a:pPr marL="457200" indent="-457200">
              <a:buFont typeface="+mj-lt"/>
              <a:buAutoNum type="arabicPeriod"/>
            </a:pPr>
            <a:r>
              <a:rPr kumimoji="1" lang="ja-JP" altLang="en-US" sz="2400" b="0">
                <a:latin typeface="メイリオ" panose="020B0604030504040204" pitchFamily="50" charset="-128"/>
                <a:ea typeface="メイリオ" panose="020B0604030504040204" pitchFamily="50" charset="-128"/>
              </a:rPr>
              <a:t>任意の</a:t>
            </a:r>
            <a:r>
              <a:rPr lang="en-US" altLang="ja-JP" sz="2400" b="0">
                <a:latin typeface="メイリオ" panose="020B0604030504040204" pitchFamily="50" charset="-128"/>
                <a:ea typeface="メイリオ" panose="020B0604030504040204" pitchFamily="50" charset="-128"/>
              </a:rPr>
              <a:t>Keyword</a:t>
            </a:r>
            <a:r>
              <a:rPr kumimoji="1" lang="ja-JP" altLang="en-US" sz="2400" b="0">
                <a:latin typeface="メイリオ" panose="020B0604030504040204" pitchFamily="50" charset="-128"/>
                <a:ea typeface="メイリオ" panose="020B0604030504040204" pitchFamily="50" charset="-128"/>
              </a:rPr>
              <a:t>については，要否を関係者とあらかじめ決めておく</a:t>
            </a:r>
            <a:endParaRPr kumimoji="1" lang="en-US" altLang="ja-JP" sz="2400" b="0">
              <a:latin typeface="メイリオ" panose="020B0604030504040204" pitchFamily="50" charset="-128"/>
              <a:ea typeface="メイリオ" panose="020B0604030504040204" pitchFamily="50" charset="-128"/>
            </a:endParaRPr>
          </a:p>
          <a:p>
            <a:pPr lvl="1"/>
            <a:r>
              <a:rPr kumimoji="1" lang="en-US" altLang="ja-JP" sz="2000" b="0">
                <a:latin typeface="メイリオ" panose="020B0604030504040204" pitchFamily="50" charset="-128"/>
                <a:ea typeface="メイリオ" panose="020B0604030504040204" pitchFamily="50" charset="-128"/>
              </a:rPr>
              <a:t>eCTD v4.0</a:t>
            </a:r>
            <a:r>
              <a:rPr kumimoji="1" lang="ja-JP" altLang="en-US" sz="2000" b="0">
                <a:latin typeface="メイリオ" panose="020B0604030504040204" pitchFamily="50" charset="-128"/>
                <a:ea typeface="メイリオ" panose="020B0604030504040204" pitchFamily="50" charset="-128"/>
              </a:rPr>
              <a:t>における</a:t>
            </a:r>
            <a:r>
              <a:rPr kumimoji="1" lang="en-US" altLang="ja-JP" sz="2000" b="0">
                <a:latin typeface="メイリオ" panose="020B0604030504040204" pitchFamily="50" charset="-128"/>
                <a:ea typeface="メイリオ" panose="020B0604030504040204" pitchFamily="50" charset="-128"/>
              </a:rPr>
              <a:t>Keyword</a:t>
            </a:r>
            <a:r>
              <a:rPr kumimoji="1" lang="ja-JP" altLang="en-US" sz="2000" b="0">
                <a:latin typeface="メイリオ" panose="020B0604030504040204" pitchFamily="50" charset="-128"/>
                <a:ea typeface="メイリオ" panose="020B0604030504040204" pitchFamily="50" charset="-128"/>
              </a:rPr>
              <a:t>の使い方は，グラニュラリティ・ドキュメントの付録</a:t>
            </a:r>
            <a:r>
              <a:rPr kumimoji="1" lang="en-US" altLang="ja-JP" sz="2000" b="0">
                <a:latin typeface="メイリオ" panose="020B0604030504040204" pitchFamily="50" charset="-128"/>
                <a:ea typeface="メイリオ" panose="020B0604030504040204" pitchFamily="50" charset="-128"/>
              </a:rPr>
              <a:t>A</a:t>
            </a:r>
            <a:r>
              <a:rPr kumimoji="1" lang="ja-JP" altLang="en-US" sz="2000" b="0">
                <a:latin typeface="メイリオ" panose="020B0604030504040204" pitchFamily="50" charset="-128"/>
                <a:ea typeface="メイリオ" panose="020B0604030504040204" pitchFamily="50" charset="-128"/>
              </a:rPr>
              <a:t>から</a:t>
            </a:r>
            <a:r>
              <a:rPr kumimoji="1" lang="en-US" altLang="ja-JP" sz="2000" b="0">
                <a:latin typeface="メイリオ" panose="020B0604030504040204" pitchFamily="50" charset="-128"/>
                <a:ea typeface="メイリオ" panose="020B0604030504040204" pitchFamily="50" charset="-128"/>
              </a:rPr>
              <a:t>F</a:t>
            </a:r>
            <a:r>
              <a:rPr kumimoji="1" lang="ja-JP" altLang="en-US" sz="2000" b="0">
                <a:latin typeface="メイリオ" panose="020B0604030504040204" pitchFamily="50" charset="-128"/>
                <a:ea typeface="メイリオ" panose="020B0604030504040204" pitchFamily="50" charset="-128"/>
              </a:rPr>
              <a:t>にガイドラインとして記述されている。執筆担当部署と確認をしておくとよい</a:t>
            </a:r>
          </a:p>
          <a:p>
            <a:pPr lvl="1"/>
            <a:endParaRPr kumimoji="1" lang="en-US" altLang="ja-JP" sz="2000" b="0">
              <a:latin typeface="メイリオ" panose="020B0604030504040204" pitchFamily="50" charset="-128"/>
              <a:ea typeface="メイリオ" panose="020B0604030504040204" pitchFamily="50" charset="-128"/>
            </a:endParaRPr>
          </a:p>
          <a:p>
            <a:pPr marL="457200" indent="-457200">
              <a:buFont typeface="+mj-lt"/>
              <a:buAutoNum type="arabicPeriod"/>
            </a:pPr>
            <a:endParaRPr kumimoji="1" lang="en-US" altLang="ja-JP" sz="2400" b="0">
              <a:latin typeface="メイリオ" panose="020B0604030504040204" pitchFamily="50" charset="-128"/>
              <a:ea typeface="メイリオ" panose="020B0604030504040204" pitchFamily="50" charset="-128"/>
            </a:endParaRPr>
          </a:p>
          <a:p>
            <a:pPr marL="457200" indent="-457200">
              <a:buFont typeface="+mj-lt"/>
              <a:buAutoNum type="arabicPeriod"/>
            </a:pPr>
            <a:r>
              <a:rPr kumimoji="1" lang="en-US" altLang="ja-JP" sz="2400" b="0">
                <a:latin typeface="メイリオ" panose="020B0604030504040204" pitchFamily="50" charset="-128"/>
                <a:ea typeface="メイリオ" panose="020B0604030504040204" pitchFamily="50" charset="-128"/>
              </a:rPr>
              <a:t>Keyword</a:t>
            </a:r>
            <a:r>
              <a:rPr lang="ja-JP" altLang="en-US" sz="2400" b="0">
                <a:latin typeface="メイリオ" panose="020B0604030504040204" pitchFamily="50" charset="-128"/>
                <a:ea typeface="メイリオ" panose="020B0604030504040204" pitchFamily="50" charset="-128"/>
              </a:rPr>
              <a:t>を付与</a:t>
            </a:r>
            <a:r>
              <a:rPr kumimoji="1" lang="ja-JP" altLang="en-US" sz="2400" b="0">
                <a:latin typeface="メイリオ" panose="020B0604030504040204" pitchFamily="50" charset="-128"/>
                <a:ea typeface="メイリオ" panose="020B0604030504040204" pitchFamily="50" charset="-128"/>
              </a:rPr>
              <a:t>する</a:t>
            </a:r>
            <a:r>
              <a:rPr kumimoji="1" lang="en-US" altLang="ja-JP" sz="2400" b="0">
                <a:latin typeface="メイリオ" panose="020B0604030504040204" pitchFamily="50" charset="-128"/>
                <a:ea typeface="メイリオ" panose="020B0604030504040204" pitchFamily="50" charset="-128"/>
              </a:rPr>
              <a:t>Context of Use</a:t>
            </a:r>
            <a:r>
              <a:rPr kumimoji="1" lang="ja-JP" altLang="en-US" sz="2400" b="0">
                <a:latin typeface="メイリオ" panose="020B0604030504040204" pitchFamily="50" charset="-128"/>
                <a:ea typeface="メイリオ" panose="020B0604030504040204" pitchFamily="50" charset="-128"/>
              </a:rPr>
              <a:t>については，ファイルだけでなく</a:t>
            </a:r>
            <a:r>
              <a:rPr kumimoji="1" lang="en-US" altLang="ja-JP" sz="2400" b="0">
                <a:latin typeface="メイリオ" panose="020B0604030504040204" pitchFamily="50" charset="-128"/>
                <a:ea typeface="メイリオ" panose="020B0604030504040204" pitchFamily="50" charset="-128"/>
              </a:rPr>
              <a:t>Keyword</a:t>
            </a:r>
            <a:r>
              <a:rPr kumimoji="1" lang="ja-JP" altLang="en-US" sz="2400" b="0">
                <a:latin typeface="メイリオ" panose="020B0604030504040204" pitchFamily="50" charset="-128"/>
                <a:ea typeface="メイリオ" panose="020B0604030504040204" pitchFamily="50" charset="-128"/>
              </a:rPr>
              <a:t>情報も入手する</a:t>
            </a:r>
            <a:endParaRPr kumimoji="1" lang="ja-JP" altLang="en-US" sz="2000" b="0">
              <a:latin typeface="メイリオ" panose="020B0604030504040204" pitchFamily="50" charset="-128"/>
              <a:ea typeface="メイリオ" panose="020B0604030504040204" pitchFamily="50" charset="-128"/>
            </a:endParaRPr>
          </a:p>
          <a:p>
            <a:pPr marL="457200" indent="-457200">
              <a:buFont typeface="+mj-lt"/>
              <a:buAutoNum type="arabicPeriod"/>
            </a:pPr>
            <a:r>
              <a:rPr kumimoji="1" lang="ja-JP" altLang="en-US" sz="2400" b="0">
                <a:latin typeface="メイリオ" panose="020B0604030504040204" pitchFamily="50" charset="-128"/>
                <a:ea typeface="メイリオ" panose="020B0604030504040204" pitchFamily="50" charset="-128"/>
              </a:rPr>
              <a:t>申請者</a:t>
            </a:r>
            <a:r>
              <a:rPr kumimoji="1" lang="en-US" altLang="ja-JP" sz="2400" b="0">
                <a:latin typeface="メイリオ" panose="020B0604030504040204" pitchFamily="50" charset="-128"/>
                <a:ea typeface="メイリオ" panose="020B0604030504040204" pitchFamily="50" charset="-128"/>
              </a:rPr>
              <a:t>CV</a:t>
            </a:r>
            <a:r>
              <a:rPr kumimoji="1" lang="ja-JP" altLang="en-US" sz="2400" b="0">
                <a:latin typeface="メイリオ" panose="020B0604030504040204" pitchFamily="50" charset="-128"/>
                <a:ea typeface="メイリオ" panose="020B0604030504040204" pitchFamily="50" charset="-128"/>
              </a:rPr>
              <a:t>で定義する</a:t>
            </a:r>
            <a:r>
              <a:rPr kumimoji="1" lang="en-US" altLang="ja-JP" sz="2400" b="0">
                <a:latin typeface="メイリオ" panose="020B0604030504040204" pitchFamily="50" charset="-128"/>
                <a:ea typeface="メイリオ" panose="020B0604030504040204" pitchFamily="50" charset="-128"/>
              </a:rPr>
              <a:t>Keyword</a:t>
            </a:r>
            <a:r>
              <a:rPr kumimoji="1" lang="ja-JP" altLang="en-US" sz="2400" b="0">
                <a:latin typeface="メイリオ" panose="020B0604030504040204" pitchFamily="50" charset="-128"/>
                <a:ea typeface="メイリオ" panose="020B0604030504040204" pitchFamily="50" charset="-128"/>
              </a:rPr>
              <a:t>については，その用語を使う</a:t>
            </a:r>
            <a:r>
              <a:rPr kumimoji="1" lang="en-US" altLang="ja-JP" sz="2400" b="0">
                <a:latin typeface="メイリオ" panose="020B0604030504040204" pitchFamily="50" charset="-128"/>
                <a:ea typeface="メイリオ" panose="020B0604030504040204" pitchFamily="50" charset="-128"/>
              </a:rPr>
              <a:t>eCTD</a:t>
            </a:r>
            <a:r>
              <a:rPr kumimoji="1" lang="ja-JP" altLang="en-US" sz="2400" b="0">
                <a:latin typeface="メイリオ" panose="020B0604030504040204" pitchFamily="50" charset="-128"/>
                <a:ea typeface="メイリオ" panose="020B0604030504040204" pitchFamily="50" charset="-128"/>
              </a:rPr>
              <a:t>の編纂時までに用語のコードと表示名を定義する</a:t>
            </a:r>
          </a:p>
        </p:txBody>
      </p:sp>
      <p:sp>
        <p:nvSpPr>
          <p:cNvPr id="4" name="スライド番号プレースホルダー 3">
            <a:extLst>
              <a:ext uri="{FF2B5EF4-FFF2-40B4-BE49-F238E27FC236}">
                <a16:creationId xmlns:a16="http://schemas.microsoft.com/office/drawing/2014/main" id="{39599B33-6B5F-6D57-8C14-398A37FB63F1}"/>
              </a:ext>
            </a:extLst>
          </p:cNvPr>
          <p:cNvSpPr>
            <a:spLocks noGrp="1"/>
          </p:cNvSpPr>
          <p:nvPr>
            <p:ph type="sldNum" sz="quarter" idx="10"/>
          </p:nvPr>
        </p:nvSpPr>
        <p:spPr/>
        <p:txBody>
          <a:bodyPr/>
          <a:lstStyle/>
          <a:p>
            <a:pPr>
              <a:defRPr/>
            </a:pPr>
            <a:fld id="{0F70095C-F9B4-4C04-ABE4-849D581B05DE}" type="slidenum">
              <a:rPr lang="en-US" altLang="ja-JP" smtClean="0"/>
              <a:pPr>
                <a:defRPr/>
              </a:pPr>
              <a:t>41</a:t>
            </a:fld>
            <a:endParaRPr lang="en-US" altLang="ja-JP"/>
          </a:p>
        </p:txBody>
      </p:sp>
      <p:sp>
        <p:nvSpPr>
          <p:cNvPr id="7" name="テキスト ボックス 6">
            <a:extLst>
              <a:ext uri="{FF2B5EF4-FFF2-40B4-BE49-F238E27FC236}">
                <a16:creationId xmlns:a16="http://schemas.microsoft.com/office/drawing/2014/main" id="{3DD7C4F1-FC30-78F6-9E98-954D48709C37}"/>
              </a:ext>
            </a:extLst>
          </p:cNvPr>
          <p:cNvSpPr txBox="1"/>
          <p:nvPr/>
        </p:nvSpPr>
        <p:spPr>
          <a:xfrm>
            <a:off x="1394771" y="2449760"/>
            <a:ext cx="8521389" cy="461665"/>
          </a:xfrm>
          <a:prstGeom prst="rect">
            <a:avLst/>
          </a:prstGeom>
          <a:noFill/>
        </p:spPr>
        <p:txBody>
          <a:bodyPr wrap="square" rtlCol="0">
            <a:spAutoFit/>
          </a:bodyPr>
          <a:lstStyle/>
          <a:p>
            <a:r>
              <a:rPr lang="ja-JP" altLang="en-US" sz="1200">
                <a:solidFill>
                  <a:srgbClr val="7D7D7D"/>
                </a:solidFill>
                <a:latin typeface="メイリオ" panose="020B0604030504040204" pitchFamily="50" charset="-128"/>
                <a:ea typeface="メイリオ" panose="020B0604030504040204" pitchFamily="50" charset="-128"/>
              </a:rPr>
              <a:t>医薬品の承認申請のための国際共通化資料コモン・テクニカル・ドキュメント（ＣＴＤ）の構成　別添：</a:t>
            </a:r>
            <a:endParaRPr lang="en-US" altLang="ja-JP" sz="1200">
              <a:solidFill>
                <a:srgbClr val="7D7D7D"/>
              </a:solidFill>
              <a:latin typeface="メイリオ" panose="020B0604030504040204" pitchFamily="50" charset="-128"/>
              <a:ea typeface="メイリオ" panose="020B0604030504040204" pitchFamily="50" charset="-128"/>
            </a:endParaRPr>
          </a:p>
          <a:p>
            <a:r>
              <a:rPr lang="ja-JP" altLang="en-US" sz="1200">
                <a:solidFill>
                  <a:srgbClr val="7D7D7D"/>
                </a:solidFill>
                <a:latin typeface="メイリオ" panose="020B0604030504040204" pitchFamily="50" charset="-128"/>
                <a:ea typeface="メイリオ" panose="020B0604030504040204" pitchFamily="50" charset="-128"/>
              </a:rPr>
              <a:t>グラニュラリティ・ドキュメント（階層構造に関する文書）　参照</a:t>
            </a:r>
            <a:endParaRPr lang="en-US" altLang="ja-JP" sz="1200">
              <a:solidFill>
                <a:srgbClr val="7D7D7D"/>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04531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17E8E8-4282-3680-ABF2-2FE7E7336BA7}"/>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2.8 Keyword Definition</a:t>
            </a:r>
            <a:endParaRPr lang="ja-JP" altLang="en-US">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1BB8898B-222A-414B-07F3-388A61950371}"/>
              </a:ext>
            </a:extLst>
          </p:cNvPr>
          <p:cNvSpPr>
            <a:spLocks noGrp="1"/>
          </p:cNvSpPr>
          <p:nvPr>
            <p:ph idx="1"/>
          </p:nvPr>
        </p:nvSpPr>
        <p:spPr/>
        <p:txBody>
          <a:bodyPr/>
          <a:lstStyle/>
          <a:p>
            <a:pPr marL="0" indent="0">
              <a:buNone/>
            </a:pPr>
            <a:r>
              <a:rPr lang="en-US" altLang="ja-JP" sz="2400" b="0">
                <a:latin typeface="メイリオ" panose="020B0604030504040204" pitchFamily="50" charset="-128"/>
                <a:ea typeface="メイリオ" panose="020B0604030504040204" pitchFamily="50" charset="-128"/>
              </a:rPr>
              <a:t>Keyword Definition</a:t>
            </a:r>
            <a:r>
              <a:rPr lang="ja-JP" altLang="en-US" sz="2400" b="0">
                <a:latin typeface="メイリオ" panose="020B0604030504040204" pitchFamily="50" charset="-128"/>
                <a:ea typeface="メイリオ" panose="020B0604030504040204" pitchFamily="50" charset="-128"/>
              </a:rPr>
              <a:t>にて，</a:t>
            </a:r>
            <a:r>
              <a:rPr lang="en-US" altLang="ja-JP" sz="2400" b="0">
                <a:latin typeface="メイリオ" panose="020B0604030504040204" pitchFamily="50" charset="-128"/>
                <a:ea typeface="メイリオ" panose="020B0604030504040204" pitchFamily="50" charset="-128"/>
              </a:rPr>
              <a:t>Keyword</a:t>
            </a:r>
            <a:r>
              <a:rPr lang="ja-JP" altLang="en-US" sz="2400" b="0">
                <a:latin typeface="メイリオ" panose="020B0604030504040204" pitchFamily="50" charset="-128"/>
                <a:ea typeface="メイリオ" panose="020B0604030504040204" pitchFamily="50" charset="-128"/>
              </a:rPr>
              <a:t>で利用している申請者</a:t>
            </a:r>
            <a:r>
              <a:rPr lang="en-US" altLang="ja-JP" sz="2400" b="0">
                <a:latin typeface="メイリオ" panose="020B0604030504040204" pitchFamily="50" charset="-128"/>
                <a:ea typeface="メイリオ" panose="020B0604030504040204" pitchFamily="50" charset="-128"/>
              </a:rPr>
              <a:t>CV</a:t>
            </a:r>
            <a:r>
              <a:rPr lang="ja-JP" altLang="en-US" sz="2400" b="0">
                <a:latin typeface="メイリオ" panose="020B0604030504040204" pitchFamily="50" charset="-128"/>
                <a:ea typeface="メイリオ" panose="020B0604030504040204" pitchFamily="50" charset="-128"/>
              </a:rPr>
              <a:t>情報を審査当局に提出する</a:t>
            </a:r>
            <a:endParaRPr lang="en-US" altLang="ja-JP" sz="2400" b="0">
              <a:latin typeface="メイリオ" panose="020B0604030504040204" pitchFamily="50" charset="-128"/>
              <a:ea typeface="メイリオ" panose="020B0604030504040204" pitchFamily="50" charset="-128"/>
            </a:endParaRPr>
          </a:p>
          <a:p>
            <a:r>
              <a:rPr lang="en-US" altLang="ja-JP" sz="2400" b="0">
                <a:latin typeface="メイリオ" panose="020B0604030504040204" pitchFamily="50" charset="-128"/>
                <a:ea typeface="メイリオ" panose="020B0604030504040204" pitchFamily="50" charset="-128"/>
              </a:rPr>
              <a:t>Keyword</a:t>
            </a:r>
            <a:r>
              <a:rPr lang="ja-JP" altLang="en-US" sz="2400" b="0">
                <a:latin typeface="メイリオ" panose="020B0604030504040204" pitchFamily="50" charset="-128"/>
                <a:ea typeface="メイリオ" panose="020B0604030504040204" pitchFamily="50" charset="-128"/>
              </a:rPr>
              <a:t> </a:t>
            </a:r>
            <a:r>
              <a:rPr lang="en-US" altLang="ja-JP" sz="2400" b="0">
                <a:latin typeface="メイリオ" panose="020B0604030504040204" pitchFamily="50" charset="-128"/>
                <a:ea typeface="メイリオ" panose="020B0604030504040204" pitchFamily="50" charset="-128"/>
              </a:rPr>
              <a:t>Definition</a:t>
            </a:r>
            <a:r>
              <a:rPr lang="ja-JP" altLang="en-US" sz="2400" b="0">
                <a:latin typeface="メイリオ" panose="020B0604030504040204" pitchFamily="50" charset="-128"/>
                <a:ea typeface="メイリオ" panose="020B0604030504040204" pitchFamily="50" charset="-128"/>
              </a:rPr>
              <a:t>では，用語ごとに以下を記述する</a:t>
            </a:r>
            <a:endParaRPr lang="en-US" altLang="ja-JP" sz="2400" b="0">
              <a:latin typeface="メイリオ" panose="020B0604030504040204" pitchFamily="50" charset="-128"/>
              <a:ea typeface="メイリオ" panose="020B0604030504040204" pitchFamily="50" charset="-128"/>
            </a:endParaRPr>
          </a:p>
          <a:p>
            <a:pPr lvl="1"/>
            <a:r>
              <a:rPr lang="ja-JP" altLang="en-US" sz="2000" b="0">
                <a:latin typeface="メイリオ" panose="020B0604030504040204" pitchFamily="50" charset="-128"/>
                <a:ea typeface="メイリオ" panose="020B0604030504040204" pitchFamily="50" charset="-128"/>
              </a:rPr>
              <a:t>用語の種類</a:t>
            </a:r>
            <a:endParaRPr lang="en-US" altLang="ja-JP" sz="2000" b="0">
              <a:latin typeface="メイリオ" panose="020B0604030504040204" pitchFamily="50" charset="-128"/>
              <a:ea typeface="メイリオ" panose="020B0604030504040204" pitchFamily="50" charset="-128"/>
            </a:endParaRPr>
          </a:p>
          <a:p>
            <a:pPr marL="914400" lvl="2" indent="0">
              <a:buNone/>
            </a:pPr>
            <a:r>
              <a:rPr lang="en-US" altLang="ja-JP" sz="2000">
                <a:latin typeface="メイリオ" panose="020B0604030504040204" pitchFamily="50" charset="-128"/>
                <a:ea typeface="メイリオ" panose="020B0604030504040204" pitchFamily="50" charset="-128"/>
              </a:rPr>
              <a:t>ICH CV</a:t>
            </a:r>
            <a:r>
              <a:rPr lang="ja-JP" altLang="en-US" sz="2000">
                <a:latin typeface="メイリオ" panose="020B0604030504040204" pitchFamily="50" charset="-128"/>
                <a:ea typeface="メイリオ" panose="020B0604030504040204" pitchFamily="50" charset="-128"/>
              </a:rPr>
              <a:t>の「</a:t>
            </a:r>
            <a:r>
              <a:rPr lang="en-US" altLang="ja-JP" sz="2000">
                <a:latin typeface="メイリオ" panose="020B0604030504040204" pitchFamily="50" charset="-128"/>
                <a:ea typeface="メイリオ" panose="020B0604030504040204" pitchFamily="50" charset="-128"/>
              </a:rPr>
              <a:t>ICH Keyword Definition Type</a:t>
            </a:r>
            <a:r>
              <a:rPr lang="ja-JP" altLang="en-US" sz="2000">
                <a:latin typeface="メイリオ" panose="020B0604030504040204" pitchFamily="50" charset="-128"/>
                <a:ea typeface="メイリオ" panose="020B0604030504040204" pitchFamily="50" charset="-128"/>
              </a:rPr>
              <a:t>」から選択</a:t>
            </a:r>
            <a:endParaRPr lang="en-US" altLang="ja-JP" sz="2000">
              <a:latin typeface="メイリオ" panose="020B0604030504040204" pitchFamily="50" charset="-128"/>
              <a:ea typeface="メイリオ" panose="020B0604030504040204" pitchFamily="50" charset="-128"/>
            </a:endParaRPr>
          </a:p>
          <a:p>
            <a:pPr lvl="1"/>
            <a:r>
              <a:rPr lang="ja-JP" altLang="en-US" sz="2000" b="0">
                <a:latin typeface="メイリオ" panose="020B0604030504040204" pitchFamily="50" charset="-128"/>
                <a:ea typeface="メイリオ" panose="020B0604030504040204" pitchFamily="50" charset="-128"/>
              </a:rPr>
              <a:t>用語が属するコードリストの識別子</a:t>
            </a:r>
            <a:endParaRPr lang="en-US" altLang="ja-JP" sz="2000" b="0">
              <a:latin typeface="メイリオ" panose="020B0604030504040204" pitchFamily="50" charset="-128"/>
              <a:ea typeface="メイリオ" panose="020B0604030504040204" pitchFamily="50" charset="-128"/>
            </a:endParaRPr>
          </a:p>
          <a:p>
            <a:pPr marL="1252538" lvl="2" indent="-338138"/>
            <a:r>
              <a:rPr lang="ja-JP" altLang="en-US" sz="2000">
                <a:latin typeface="メイリオ" panose="020B0604030504040204" pitchFamily="50" charset="-128"/>
                <a:ea typeface="メイリオ" panose="020B0604030504040204" pitchFamily="50" charset="-128"/>
              </a:rPr>
              <a:t>どの単位でコードリストを作成するかは申請者にて定義する</a:t>
            </a:r>
            <a:endParaRPr lang="en-US" altLang="ja-JP" sz="2000">
              <a:latin typeface="メイリオ" panose="020B0604030504040204" pitchFamily="50" charset="-128"/>
              <a:ea typeface="メイリオ" panose="020B0604030504040204" pitchFamily="50" charset="-128"/>
            </a:endParaRPr>
          </a:p>
          <a:p>
            <a:pPr marL="1709738" lvl="3" indent="-338138"/>
            <a:r>
              <a:rPr lang="ja-JP" altLang="en-US">
                <a:latin typeface="メイリオ" panose="020B0604030504040204" pitchFamily="50" charset="-128"/>
                <a:ea typeface="メイリオ" panose="020B0604030504040204" pitchFamily="50" charset="-128"/>
              </a:rPr>
              <a:t>用語の種類ごと，申請ごと，</a:t>
            </a:r>
            <a:r>
              <a:rPr lang="en-US" altLang="ja-JP">
                <a:latin typeface="メイリオ" panose="020B0604030504040204" pitchFamily="50" charset="-128"/>
                <a:ea typeface="メイリオ" panose="020B0604030504040204" pitchFamily="50" charset="-128"/>
              </a:rPr>
              <a:t>Compound</a:t>
            </a:r>
            <a:r>
              <a:rPr lang="ja-JP" altLang="en-US">
                <a:latin typeface="メイリオ" panose="020B0604030504040204" pitchFamily="50" charset="-128"/>
                <a:ea typeface="メイリオ" panose="020B0604030504040204" pitchFamily="50" charset="-128"/>
              </a:rPr>
              <a:t>ごと，など</a:t>
            </a:r>
            <a:endParaRPr lang="en-US" altLang="ja-JP" sz="2000" b="0">
              <a:latin typeface="メイリオ" panose="020B0604030504040204" pitchFamily="50" charset="-128"/>
              <a:ea typeface="メイリオ" panose="020B0604030504040204" pitchFamily="50" charset="-128"/>
            </a:endParaRPr>
          </a:p>
          <a:p>
            <a:pPr lvl="1"/>
            <a:r>
              <a:rPr lang="ja-JP" altLang="en-US" sz="2000" b="0">
                <a:latin typeface="メイリオ" panose="020B0604030504040204" pitchFamily="50" charset="-128"/>
                <a:ea typeface="メイリオ" panose="020B0604030504040204" pitchFamily="50" charset="-128"/>
              </a:rPr>
              <a:t>用語のコード</a:t>
            </a:r>
            <a:endParaRPr lang="en-US" altLang="ja-JP" sz="2000" b="0">
              <a:latin typeface="メイリオ" panose="020B0604030504040204" pitchFamily="50" charset="-128"/>
              <a:ea typeface="メイリオ" panose="020B0604030504040204" pitchFamily="50" charset="-128"/>
            </a:endParaRPr>
          </a:p>
          <a:p>
            <a:pPr lvl="1"/>
            <a:r>
              <a:rPr lang="ja-JP" altLang="en-US" sz="2000" b="0">
                <a:latin typeface="メイリオ" panose="020B0604030504040204" pitchFamily="50" charset="-128"/>
                <a:ea typeface="メイリオ" panose="020B0604030504040204" pitchFamily="50" charset="-128"/>
              </a:rPr>
              <a:t>用語の表示名</a:t>
            </a:r>
            <a:endParaRPr lang="en-US" altLang="ja-JP" sz="2000" b="0">
              <a:latin typeface="メイリオ" panose="020B0604030504040204" pitchFamily="50" charset="-128"/>
              <a:ea typeface="メイリオ" panose="020B0604030504040204" pitchFamily="50" charset="-128"/>
            </a:endParaRPr>
          </a:p>
          <a:p>
            <a:endParaRPr lang="en-US" altLang="ja-JP" sz="2400" b="0">
              <a:latin typeface="メイリオ" panose="020B0604030504040204" pitchFamily="50" charset="-128"/>
              <a:ea typeface="メイリオ" panose="020B0604030504040204" pitchFamily="50" charset="-128"/>
            </a:endParaRPr>
          </a:p>
          <a:p>
            <a:r>
              <a:rPr lang="ja-JP" altLang="en-US" sz="2400" b="0">
                <a:latin typeface="メイリオ" panose="020B0604030504040204" pitchFamily="50" charset="-128"/>
                <a:ea typeface="メイリオ" panose="020B0604030504040204" pitchFamily="50" charset="-128"/>
              </a:rPr>
              <a:t>一度</a:t>
            </a:r>
            <a:r>
              <a:rPr lang="en-US" altLang="ja-JP" sz="2400" b="0">
                <a:latin typeface="メイリオ" panose="020B0604030504040204" pitchFamily="50" charset="-128"/>
                <a:ea typeface="メイリオ" panose="020B0604030504040204" pitchFamily="50" charset="-128"/>
              </a:rPr>
              <a:t>Keyword</a:t>
            </a:r>
            <a:r>
              <a:rPr lang="ja-JP" altLang="en-US" sz="2400" b="0">
                <a:latin typeface="メイリオ" panose="020B0604030504040204" pitchFamily="50" charset="-128"/>
                <a:ea typeface="メイリオ" panose="020B0604030504040204" pitchFamily="50" charset="-128"/>
              </a:rPr>
              <a:t> </a:t>
            </a:r>
            <a:r>
              <a:rPr lang="en-US" altLang="ja-JP" sz="2400" b="0">
                <a:latin typeface="メイリオ" panose="020B0604030504040204" pitchFamily="50" charset="-128"/>
                <a:ea typeface="メイリオ" panose="020B0604030504040204" pitchFamily="50" charset="-128"/>
              </a:rPr>
              <a:t>Definition</a:t>
            </a:r>
            <a:r>
              <a:rPr lang="ja-JP" altLang="en-US" sz="2400" b="0">
                <a:latin typeface="メイリオ" panose="020B0604030504040204" pitchFamily="50" charset="-128"/>
                <a:ea typeface="メイリオ" panose="020B0604030504040204" pitchFamily="50" charset="-128"/>
              </a:rPr>
              <a:t>を提出した後は，申請を通じて利用できる</a:t>
            </a:r>
            <a:endParaRPr lang="en-US" altLang="ja-JP" sz="2400" b="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6539BD10-2875-3C8A-9178-39422BD5F22F}"/>
              </a:ext>
            </a:extLst>
          </p:cNvPr>
          <p:cNvSpPr>
            <a:spLocks noGrp="1"/>
          </p:cNvSpPr>
          <p:nvPr>
            <p:ph type="sldNum" sz="quarter" idx="10"/>
          </p:nvPr>
        </p:nvSpPr>
        <p:spPr/>
        <p:txBody>
          <a:bodyPr/>
          <a:lstStyle/>
          <a:p>
            <a:pPr>
              <a:defRPr/>
            </a:pPr>
            <a:fld id="{0F70095C-F9B4-4C04-ABE4-849D581B05DE}" type="slidenum">
              <a:rPr lang="en-US" altLang="ja-JP" smtClean="0"/>
              <a:pPr>
                <a:defRPr/>
              </a:pPr>
              <a:t>42</a:t>
            </a:fld>
            <a:endParaRPr lang="en-US" altLang="ja-JP"/>
          </a:p>
        </p:txBody>
      </p:sp>
    </p:spTree>
    <p:extLst>
      <p:ext uri="{BB962C8B-B14F-4D97-AF65-F5344CB8AC3E}">
        <p14:creationId xmlns:p14="http://schemas.microsoft.com/office/powerpoint/2010/main" val="4065895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61659" y="1553622"/>
            <a:ext cx="10363200" cy="1470025"/>
          </a:xfrm>
        </p:spPr>
        <p:txBody>
          <a:bodyPr/>
          <a:lstStyle/>
          <a:p>
            <a:pPr eaLnBrk="1" hangingPunct="1">
              <a:defRPr/>
            </a:pPr>
            <a:r>
              <a:rPr lang="en-US" altLang="ja-JP" sz="3200">
                <a:latin typeface="メイリオ" panose="020B0604030504040204" pitchFamily="50" charset="-128"/>
                <a:ea typeface="メイリオ" panose="020B0604030504040204" pitchFamily="50" charset="-128"/>
              </a:rPr>
              <a:t>3</a:t>
            </a:r>
            <a:r>
              <a:rPr lang="ja-JP" altLang="en-US" sz="3200">
                <a:latin typeface="メイリオ" panose="020B0604030504040204" pitchFamily="50" charset="-128"/>
                <a:ea typeface="メイリオ" panose="020B0604030504040204" pitchFamily="50" charset="-128"/>
              </a:rPr>
              <a:t>．</a:t>
            </a:r>
            <a:r>
              <a:rPr lang="en-US" altLang="ja-JP" sz="3200">
                <a:latin typeface="メイリオ" panose="020B0604030504040204" pitchFamily="50" charset="-128"/>
                <a:ea typeface="メイリオ" panose="020B0604030504040204" pitchFamily="50" charset="-128"/>
              </a:rPr>
              <a:t>CTD</a:t>
            </a:r>
            <a:r>
              <a:rPr lang="ja-JP" altLang="en-US" sz="3200">
                <a:latin typeface="メイリオ" panose="020B0604030504040204" pitchFamily="50" charset="-128"/>
                <a:ea typeface="メイリオ" panose="020B0604030504040204" pitchFamily="50" charset="-128"/>
              </a:rPr>
              <a:t>文書及び試験データに関する留意点</a:t>
            </a:r>
            <a:endParaRPr lang="ja-JP" altLang="ja-JP" sz="3200">
              <a:effectLst/>
              <a:latin typeface="メイリオ" panose="020B0604030504040204" pitchFamily="50" charset="-128"/>
              <a:ea typeface="メイリオ" panose="020B0604030504040204" pitchFamily="50" charset="-128"/>
            </a:endParaRPr>
          </a:p>
        </p:txBody>
      </p:sp>
      <p:sp>
        <p:nvSpPr>
          <p:cNvPr id="13" name="字幕 3">
            <a:extLst>
              <a:ext uri="{FF2B5EF4-FFF2-40B4-BE49-F238E27FC236}">
                <a16:creationId xmlns:a16="http://schemas.microsoft.com/office/drawing/2014/main" id="{567D1AB2-7CA8-45EB-A247-76CFB5628626}"/>
              </a:ext>
            </a:extLst>
          </p:cNvPr>
          <p:cNvSpPr>
            <a:spLocks noGrp="1"/>
          </p:cNvSpPr>
          <p:nvPr>
            <p:ph type="subTitle" idx="1"/>
          </p:nvPr>
        </p:nvSpPr>
        <p:spPr>
          <a:xfrm>
            <a:off x="1119106" y="3365198"/>
            <a:ext cx="8728965" cy="3024336"/>
          </a:xfrm>
        </p:spPr>
        <p:txBody>
          <a:bodyPr/>
          <a:lstStyle/>
          <a:p>
            <a:pPr marL="285750" indent="-285750" algn="l">
              <a:buFont typeface="Wingdings" panose="05000000000000000000" pitchFamily="2" charset="2"/>
              <a:buChar char="p"/>
            </a:pPr>
            <a:r>
              <a:rPr lang="en-US" altLang="ja-JP" sz="1800">
                <a:latin typeface="Meiryo"/>
                <a:ea typeface="Meiryo"/>
              </a:rPr>
              <a:t>3.1 </a:t>
            </a:r>
            <a:r>
              <a:rPr lang="ja-JP" altLang="en-US" sz="1800">
                <a:latin typeface="Meiryo"/>
                <a:ea typeface="Meiryo"/>
              </a:rPr>
              <a:t>添付資料番号の表現方法</a:t>
            </a:r>
            <a:endParaRPr lang="en-US" altLang="ja-JP" sz="1800">
              <a:latin typeface="Meiryo"/>
              <a:ea typeface="Meiryo"/>
            </a:endParaRPr>
          </a:p>
          <a:p>
            <a:pPr marL="285750" indent="-285750" algn="l">
              <a:buFont typeface="Wingdings" panose="05000000000000000000" pitchFamily="2" charset="2"/>
              <a:buChar char="p"/>
            </a:pPr>
            <a:r>
              <a:rPr lang="en-US" altLang="ja-JP" sz="1800">
                <a:latin typeface="Meiryo"/>
                <a:ea typeface="Meiryo"/>
              </a:rPr>
              <a:t>3.2 </a:t>
            </a:r>
            <a:r>
              <a:rPr lang="ja-JP" altLang="en-US" sz="1800">
                <a:latin typeface="メイリオ" panose="020B0604030504040204" pitchFamily="50" charset="-128"/>
                <a:ea typeface="メイリオ" panose="020B0604030504040204" pitchFamily="50" charset="-128"/>
              </a:rPr>
              <a:t>ライフサイクル管理</a:t>
            </a:r>
            <a:endParaRPr lang="en-US" altLang="ja-JP" sz="180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r>
              <a:rPr lang="en-US" altLang="ja-JP" sz="1800">
                <a:latin typeface="Meiryo"/>
                <a:ea typeface="Meiryo"/>
              </a:rPr>
              <a:t>3.3 </a:t>
            </a:r>
            <a:r>
              <a:rPr lang="ja-JP" altLang="en-US" sz="1800">
                <a:latin typeface="メイリオ"/>
                <a:ea typeface="メイリオ"/>
              </a:rPr>
              <a:t>文書の再利用</a:t>
            </a:r>
            <a:endParaRPr lang="en-US" altLang="ja-JP" sz="1800">
              <a:latin typeface="メイリオ"/>
              <a:ea typeface="メイリオ"/>
            </a:endParaRPr>
          </a:p>
          <a:p>
            <a:pPr marL="285750" indent="-285750" algn="l">
              <a:buFont typeface="Wingdings" panose="05000000000000000000" pitchFamily="2" charset="2"/>
              <a:buChar char="p"/>
            </a:pPr>
            <a:r>
              <a:rPr lang="en-US" altLang="ja-JP" sz="1800">
                <a:latin typeface="Meiryo"/>
                <a:ea typeface="Meiryo"/>
              </a:rPr>
              <a:t>3.4 </a:t>
            </a:r>
            <a:r>
              <a:rPr lang="ja-JP" altLang="en-US" sz="1800">
                <a:latin typeface="メイリオ"/>
                <a:ea typeface="メイリオ"/>
              </a:rPr>
              <a:t>試験データ特有のルール</a:t>
            </a:r>
          </a:p>
        </p:txBody>
      </p:sp>
      <p:sp>
        <p:nvSpPr>
          <p:cNvPr id="6" name="スライド番号プレースホルダー 3">
            <a:extLst>
              <a:ext uri="{FF2B5EF4-FFF2-40B4-BE49-F238E27FC236}">
                <a16:creationId xmlns:a16="http://schemas.microsoft.com/office/drawing/2014/main" id="{19F90BE2-07AC-4941-B586-D6ADCD6F46A9}"/>
              </a:ext>
            </a:extLst>
          </p:cNvPr>
          <p:cNvSpPr>
            <a:spLocks noGrp="1"/>
          </p:cNvSpPr>
          <p:nvPr>
            <p:ph type="sldNum" sz="quarter" idx="10"/>
          </p:nvPr>
        </p:nvSpPr>
        <p:spPr>
          <a:xfrm>
            <a:off x="10979151" y="6337300"/>
            <a:ext cx="1166283" cy="476250"/>
          </a:xfrm>
        </p:spPr>
        <p:txBody>
          <a:bodyPr/>
          <a:lstStyle/>
          <a:p>
            <a:pPr>
              <a:defRPr/>
            </a:pPr>
            <a:fld id="{0F70095C-F9B4-4C04-ABE4-849D581B05DE}" type="slidenum">
              <a:rPr lang="en-US" altLang="ja-JP" smtClean="0"/>
              <a:pPr>
                <a:defRPr/>
              </a:pPr>
              <a:t>43</a:t>
            </a:fld>
            <a:endParaRPr lang="en-US" altLang="ja-JP"/>
          </a:p>
        </p:txBody>
      </p:sp>
    </p:spTree>
    <p:extLst>
      <p:ext uri="{BB962C8B-B14F-4D97-AF65-F5344CB8AC3E}">
        <p14:creationId xmlns:p14="http://schemas.microsoft.com/office/powerpoint/2010/main" val="690859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134EF-EA26-076B-F491-FFCD23334F1C}"/>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3.</a:t>
            </a:r>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 </a:t>
            </a:r>
            <a:r>
              <a:rPr kumimoji="1" lang="ja-JP" altLang="en-US">
                <a:latin typeface="メイリオ" panose="020B0604030504040204" pitchFamily="50" charset="-128"/>
                <a:ea typeface="メイリオ" panose="020B0604030504040204" pitchFamily="50" charset="-128"/>
              </a:rPr>
              <a:t>添付資料番号の表現方法</a:t>
            </a:r>
          </a:p>
        </p:txBody>
      </p:sp>
      <p:sp>
        <p:nvSpPr>
          <p:cNvPr id="3" name="コンテンツ プレースホルダー 2">
            <a:extLst>
              <a:ext uri="{FF2B5EF4-FFF2-40B4-BE49-F238E27FC236}">
                <a16:creationId xmlns:a16="http://schemas.microsoft.com/office/drawing/2014/main" id="{4B3576B3-ED96-FAE7-88C4-7A24B1392C38}"/>
              </a:ext>
            </a:extLst>
          </p:cNvPr>
          <p:cNvSpPr>
            <a:spLocks noGrp="1"/>
          </p:cNvSpPr>
          <p:nvPr>
            <p:ph idx="1"/>
          </p:nvPr>
        </p:nvSpPr>
        <p:spPr>
          <a:xfrm>
            <a:off x="371094" y="1319213"/>
            <a:ext cx="11298866" cy="5256212"/>
          </a:xfrm>
        </p:spPr>
        <p:txBody>
          <a:bodyPr/>
          <a:lstStyle/>
          <a:p>
            <a:pPr marL="0" indent="0">
              <a:buNone/>
            </a:pPr>
            <a:r>
              <a:rPr kumimoji="1" lang="en-US" altLang="ja-JP" sz="2000" b="0" dirty="0">
                <a:latin typeface="メイリオ" panose="020B0604030504040204" pitchFamily="50" charset="-128"/>
                <a:ea typeface="メイリオ" panose="020B0604030504040204" pitchFamily="50" charset="-128"/>
              </a:rPr>
              <a:t>CTD</a:t>
            </a:r>
            <a:r>
              <a:rPr lang="ja-JP" altLang="en-US" sz="2000" b="0" dirty="0">
                <a:latin typeface="メイリオ" panose="020B0604030504040204" pitchFamily="50" charset="-128"/>
                <a:ea typeface="メイリオ" panose="020B0604030504040204" pitchFamily="50" charset="-128"/>
              </a:rPr>
              <a:t>見出し</a:t>
            </a:r>
            <a:r>
              <a:rPr kumimoji="1" lang="ja-JP" altLang="en-US" sz="2000" b="0" dirty="0">
                <a:latin typeface="メイリオ" panose="020B0604030504040204" pitchFamily="50" charset="-128"/>
                <a:ea typeface="メイリオ" panose="020B0604030504040204" pitchFamily="50" charset="-128"/>
              </a:rPr>
              <a:t>よりも細かい粒度の番号（例：</a:t>
            </a:r>
            <a:r>
              <a:rPr kumimoji="1" lang="en-US" altLang="ja-JP" sz="2000" b="0" dirty="0">
                <a:latin typeface="メイリオ" panose="020B0604030504040204" pitchFamily="50" charset="-128"/>
                <a:ea typeface="メイリオ" panose="020B0604030504040204" pitchFamily="50" charset="-128"/>
              </a:rPr>
              <a:t>3.2.S.2.3-1</a:t>
            </a:r>
            <a:r>
              <a:rPr kumimoji="1" lang="ja-JP" altLang="en-US" sz="2000" b="0" dirty="0">
                <a:latin typeface="メイリオ" panose="020B0604030504040204" pitchFamily="50" charset="-128"/>
                <a:ea typeface="メイリオ" panose="020B0604030504040204" pitchFamily="50" charset="-128"/>
              </a:rPr>
              <a:t>）を添付資料番号として付与するための方法は以下の</a:t>
            </a:r>
            <a:r>
              <a:rPr kumimoji="1" lang="en-US" altLang="ja-JP" sz="2000" b="0" dirty="0">
                <a:latin typeface="メイリオ" panose="020B0604030504040204" pitchFamily="50" charset="-128"/>
                <a:ea typeface="メイリオ" panose="020B0604030504040204" pitchFamily="50" charset="-128"/>
              </a:rPr>
              <a:t>3</a:t>
            </a:r>
            <a:r>
              <a:rPr kumimoji="1" lang="ja-JP" altLang="en-US" sz="2000" b="0" dirty="0">
                <a:latin typeface="メイリオ" panose="020B0604030504040204" pitchFamily="50" charset="-128"/>
                <a:ea typeface="メイリオ" panose="020B0604030504040204" pitchFamily="50" charset="-128"/>
              </a:rPr>
              <a:t>通りある</a:t>
            </a:r>
            <a:endParaRPr lang="en-US" altLang="ja-JP" sz="2000" b="0" dirty="0">
              <a:latin typeface="メイリオ" panose="020B0604030504040204" pitchFamily="50" charset="-128"/>
              <a:ea typeface="メイリオ" panose="020B0604030504040204" pitchFamily="50" charset="-128"/>
            </a:endParaRPr>
          </a:p>
          <a:p>
            <a:pPr marL="0" indent="0">
              <a:buNone/>
            </a:pPr>
            <a:endParaRPr lang="en-US" altLang="ja-JP" sz="1800" b="0" dirty="0">
              <a:latin typeface="メイリオ" panose="020B0604030504040204" pitchFamily="50" charset="-128"/>
              <a:ea typeface="メイリオ" panose="020B0604030504040204" pitchFamily="50" charset="-128"/>
            </a:endParaRPr>
          </a:p>
          <a:p>
            <a:pPr marL="0" indent="0">
              <a:buNone/>
            </a:pPr>
            <a:r>
              <a:rPr lang="en-US" altLang="ja-JP" sz="2000" kern="1200" dirty="0">
                <a:solidFill>
                  <a:srgbClr val="4472C4"/>
                </a:solidFill>
                <a:latin typeface="メイリオ" panose="020B0604030504040204" pitchFamily="50" charset="-128"/>
                <a:ea typeface="メイリオ" panose="020B0604030504040204" pitchFamily="50" charset="-128"/>
              </a:rPr>
              <a:t>Document</a:t>
            </a:r>
            <a:r>
              <a:rPr lang="ja-JP" altLang="en-US" sz="2000" kern="1200" dirty="0">
                <a:solidFill>
                  <a:srgbClr val="4472C4"/>
                </a:solidFill>
                <a:latin typeface="メイリオ" panose="020B0604030504040204" pitchFamily="50" charset="-128"/>
                <a:ea typeface="メイリオ" panose="020B0604030504040204" pitchFamily="50" charset="-128"/>
              </a:rPr>
              <a:t>ごとに添付資料番号を付与する方法</a:t>
            </a:r>
            <a:endParaRPr lang="en-US" altLang="ja-JP" sz="2000" kern="1200" dirty="0">
              <a:solidFill>
                <a:srgbClr val="4472C4"/>
              </a:solidFill>
              <a:latin typeface="メイリオ" panose="020B0604030504040204" pitchFamily="50" charset="-128"/>
              <a:ea typeface="メイリオ" panose="020B0604030504040204" pitchFamily="50" charset="-128"/>
            </a:endParaRPr>
          </a:p>
          <a:p>
            <a:pPr lvl="1">
              <a:buFont typeface="+mj-lt"/>
              <a:buAutoNum type="arabicPeriod"/>
            </a:pPr>
            <a:r>
              <a:rPr lang="en-US" altLang="ja-JP" sz="2000" b="0" u="sng" dirty="0">
                <a:latin typeface="メイリオ" panose="020B0604030504040204" pitchFamily="50" charset="-128"/>
                <a:ea typeface="メイリオ" panose="020B0604030504040204" pitchFamily="50" charset="-128"/>
              </a:rPr>
              <a:t>Document Title</a:t>
            </a:r>
            <a:r>
              <a:rPr lang="ja-JP" altLang="en-US" sz="2000" b="0" u="sng" dirty="0">
                <a:latin typeface="メイリオ" panose="020B0604030504040204" pitchFamily="50" charset="-128"/>
                <a:ea typeface="メイリオ" panose="020B0604030504040204" pitchFamily="50" charset="-128"/>
              </a:rPr>
              <a:t>（本資材の「</a:t>
            </a:r>
            <a:r>
              <a:rPr lang="en-US" altLang="ja-JP" sz="2000" b="0" u="sng" dirty="0">
                <a:latin typeface="メイリオ" panose="020B0604030504040204" pitchFamily="50" charset="-128"/>
                <a:ea typeface="メイリオ" panose="020B0604030504040204" pitchFamily="50" charset="-128"/>
              </a:rPr>
              <a:t>2.2 Document</a:t>
            </a:r>
            <a:r>
              <a:rPr lang="ja-JP" altLang="en-US" sz="2000" b="0" u="sng" dirty="0">
                <a:latin typeface="メイリオ" panose="020B0604030504040204" pitchFamily="50" charset="-128"/>
                <a:ea typeface="メイリオ" panose="020B0604030504040204" pitchFamily="50" charset="-128"/>
              </a:rPr>
              <a:t>」にて解説）に添付資料番号を含める</a:t>
            </a:r>
            <a:endParaRPr lang="en-US" altLang="ja-JP" sz="2000" b="0" u="sng" dirty="0">
              <a:latin typeface="メイリオ" panose="020B0604030504040204" pitchFamily="50" charset="-128"/>
              <a:ea typeface="メイリオ" panose="020B0604030504040204" pitchFamily="50" charset="-128"/>
            </a:endParaRPr>
          </a:p>
          <a:p>
            <a:pPr lvl="1">
              <a:buFont typeface="+mj-lt"/>
              <a:buAutoNum type="arabicPeriod"/>
            </a:pPr>
            <a:r>
              <a:rPr kumimoji="1" lang="en-US" altLang="ja-JP" sz="2000" b="0" u="sng" dirty="0">
                <a:latin typeface="メイリオ" panose="020B0604030504040204" pitchFamily="50" charset="-128"/>
                <a:ea typeface="メイリオ" panose="020B0604030504040204" pitchFamily="50" charset="-128"/>
              </a:rPr>
              <a:t>Document Label</a:t>
            </a:r>
            <a:r>
              <a:rPr lang="ja-JP" altLang="en-US" sz="2000" b="0" u="sng" dirty="0">
                <a:latin typeface="メイリオ" panose="020B0604030504040204" pitchFamily="50" charset="-128"/>
                <a:ea typeface="メイリオ" panose="020B0604030504040204" pitchFamily="50" charset="-128"/>
              </a:rPr>
              <a:t>に添付資料番号を記載する</a:t>
            </a:r>
            <a:endParaRPr kumimoji="1" lang="en-US" altLang="ja-JP" sz="2000" b="0" u="sng" dirty="0">
              <a:latin typeface="メイリオ" panose="020B0604030504040204" pitchFamily="50" charset="-128"/>
              <a:ea typeface="メイリオ" panose="020B0604030504040204" pitchFamily="50" charset="-128"/>
            </a:endParaRPr>
          </a:p>
          <a:p>
            <a:pPr lvl="2"/>
            <a:r>
              <a:rPr lang="en-US" altLang="ja-JP" sz="1800" dirty="0">
                <a:latin typeface="メイリオ" panose="020B0604030504040204" pitchFamily="50" charset="-128"/>
                <a:ea typeface="メイリオ" panose="020B0604030504040204" pitchFamily="50" charset="-128"/>
              </a:rPr>
              <a:t>Document Label</a:t>
            </a:r>
            <a:r>
              <a:rPr lang="ja-JP" altLang="en-US" sz="1800" dirty="0">
                <a:latin typeface="メイリオ" panose="020B0604030504040204" pitchFamily="50" charset="-128"/>
                <a:ea typeface="メイリオ" panose="020B0604030504040204" pitchFamily="50" charset="-128"/>
              </a:rPr>
              <a:t>とは，</a:t>
            </a:r>
            <a:r>
              <a:rPr lang="en-US" altLang="ja-JP" sz="1800" dirty="0">
                <a:latin typeface="メイリオ" panose="020B0604030504040204" pitchFamily="50" charset="-128"/>
                <a:ea typeface="メイリオ" panose="020B0604030504040204" pitchFamily="50" charset="-128"/>
              </a:rPr>
              <a:t>Context of Use</a:t>
            </a:r>
            <a:r>
              <a:rPr lang="ja-JP" altLang="en-US" sz="1800" dirty="0">
                <a:latin typeface="メイリオ" panose="020B0604030504040204" pitchFamily="50" charset="-128"/>
                <a:ea typeface="メイリオ" panose="020B0604030504040204" pitchFamily="50" charset="-128"/>
              </a:rPr>
              <a:t>に任意で付与できる情報であり，</a:t>
            </a:r>
            <a:r>
              <a:rPr lang="en-US" altLang="ja-JP" sz="1800" dirty="0">
                <a:latin typeface="メイリオ" panose="020B0604030504040204" pitchFamily="50" charset="-128"/>
                <a:ea typeface="メイリオ" panose="020B0604030504040204" pitchFamily="50" charset="-128"/>
              </a:rPr>
              <a:t>Document</a:t>
            </a:r>
            <a:r>
              <a:rPr lang="ja-JP" altLang="en-US" sz="1800" dirty="0">
                <a:latin typeface="メイリオ" panose="020B0604030504040204" pitchFamily="50" charset="-128"/>
                <a:ea typeface="メイリオ" panose="020B0604030504040204" pitchFamily="50" charset="-128"/>
              </a:rPr>
              <a:t>の略称を示すために用いることが想定されている</a:t>
            </a:r>
            <a:endParaRPr lang="en-US" altLang="ja-JP" sz="1800" b="0" dirty="0">
              <a:latin typeface="メイリオ" panose="020B0604030504040204" pitchFamily="50" charset="-128"/>
              <a:ea typeface="メイリオ" panose="020B0604030504040204" pitchFamily="50" charset="-128"/>
            </a:endParaRPr>
          </a:p>
          <a:p>
            <a:pPr marL="0" indent="0">
              <a:buNone/>
            </a:pPr>
            <a:endParaRPr lang="en-US" altLang="ja-JP" sz="2000" kern="1200" dirty="0">
              <a:solidFill>
                <a:srgbClr val="4472C4"/>
              </a:solidFill>
              <a:latin typeface="メイリオ" panose="020B0604030504040204" pitchFamily="50" charset="-128"/>
              <a:ea typeface="メイリオ" panose="020B0604030504040204" pitchFamily="50" charset="-128"/>
            </a:endParaRPr>
          </a:p>
          <a:p>
            <a:pPr marL="0" indent="0">
              <a:buNone/>
            </a:pPr>
            <a:r>
              <a:rPr lang="ja-JP" altLang="en-US" sz="2000" kern="1200" dirty="0">
                <a:solidFill>
                  <a:srgbClr val="4472C4"/>
                </a:solidFill>
                <a:latin typeface="メイリオ" panose="020B0604030504040204" pitchFamily="50" charset="-128"/>
                <a:ea typeface="メイリオ" panose="020B0604030504040204" pitchFamily="50" charset="-128"/>
              </a:rPr>
              <a:t>試験ごとに添付資料番号を付与する方法</a:t>
            </a:r>
          </a:p>
          <a:p>
            <a:pPr marL="800100" lvl="1" indent="-342900">
              <a:buFont typeface="+mj-lt"/>
              <a:buAutoNum type="arabicPeriod" startAt="3"/>
            </a:pPr>
            <a:r>
              <a:rPr kumimoji="1" lang="en-US" altLang="ja-JP" sz="2000" b="0" u="sng" dirty="0">
                <a:latin typeface="メイリオ" panose="020B0604030504040204" pitchFamily="50" charset="-128"/>
                <a:ea typeface="メイリオ" panose="020B0604030504040204" pitchFamily="50" charset="-128"/>
              </a:rPr>
              <a:t>CTD</a:t>
            </a:r>
            <a:r>
              <a:rPr kumimoji="1" lang="ja-JP" altLang="en-US" sz="2000" b="0" u="sng" dirty="0">
                <a:latin typeface="メイリオ" panose="020B0604030504040204" pitchFamily="50" charset="-128"/>
                <a:ea typeface="メイリオ" panose="020B0604030504040204" pitchFamily="50" charset="-128"/>
              </a:rPr>
              <a:t>見出し ＋ </a:t>
            </a:r>
            <a:r>
              <a:rPr kumimoji="1" lang="en-US" altLang="ja-JP" sz="2000" b="0" u="sng" dirty="0">
                <a:latin typeface="メイリオ" panose="020B0604030504040204" pitchFamily="50" charset="-128"/>
                <a:ea typeface="メイリオ" panose="020B0604030504040204" pitchFamily="50" charset="-128"/>
              </a:rPr>
              <a:t>ICH Study Group Order Keyword</a:t>
            </a:r>
            <a:r>
              <a:rPr kumimoji="1" lang="ja-JP" altLang="en-US" sz="2000" b="0" u="sng" dirty="0">
                <a:latin typeface="メイリオ" panose="020B0604030504040204" pitchFamily="50" charset="-128"/>
                <a:ea typeface="メイリオ" panose="020B0604030504040204" pitchFamily="50" charset="-128"/>
              </a:rPr>
              <a:t>の値を添付資料番号として取り扱う</a:t>
            </a:r>
            <a:endParaRPr kumimoji="1" lang="en-US" altLang="ja-JP" sz="2000" b="0" u="sng" dirty="0">
              <a:latin typeface="メイリオ" panose="020B0604030504040204" pitchFamily="50" charset="-128"/>
              <a:ea typeface="メイリオ" panose="020B0604030504040204" pitchFamily="50" charset="-128"/>
            </a:endParaRPr>
          </a:p>
          <a:p>
            <a:pPr lvl="2"/>
            <a:r>
              <a:rPr kumimoji="1" lang="ja-JP" altLang="en-US" sz="1800" b="0" dirty="0">
                <a:latin typeface="メイリオ" panose="020B0604030504040204" pitchFamily="50" charset="-128"/>
                <a:ea typeface="メイリオ" panose="020B0604030504040204" pitchFamily="50" charset="-128"/>
              </a:rPr>
              <a:t>この方法は</a:t>
            </a:r>
            <a:r>
              <a:rPr kumimoji="1" lang="en-US" altLang="ja-JP" sz="1800" b="0" dirty="0">
                <a:latin typeface="メイリオ" panose="020B0604030504040204" pitchFamily="50" charset="-128"/>
                <a:ea typeface="メイリオ" panose="020B0604030504040204" pitchFamily="50" charset="-128"/>
              </a:rPr>
              <a:t>M4.2</a:t>
            </a:r>
            <a:r>
              <a:rPr kumimoji="1" lang="ja-JP" altLang="en-US" sz="1800" b="0" dirty="0">
                <a:latin typeface="メイリオ" panose="020B0604030504040204" pitchFamily="50" charset="-128"/>
                <a:ea typeface="メイリオ" panose="020B0604030504040204" pitchFamily="50" charset="-128"/>
              </a:rPr>
              <a:t>，</a:t>
            </a:r>
            <a:r>
              <a:rPr kumimoji="1" lang="en-US" altLang="ja-JP" sz="1800" b="0" dirty="0">
                <a:latin typeface="メイリオ" panose="020B0604030504040204" pitchFamily="50" charset="-128"/>
                <a:ea typeface="メイリオ" panose="020B0604030504040204" pitchFamily="50" charset="-128"/>
              </a:rPr>
              <a:t>M5.3</a:t>
            </a:r>
            <a:r>
              <a:rPr kumimoji="1" lang="ja-JP" altLang="en-US" sz="1800" b="0" dirty="0">
                <a:latin typeface="メイリオ" panose="020B0604030504040204" pitchFamily="50" charset="-128"/>
                <a:ea typeface="メイリオ" panose="020B0604030504040204" pitchFamily="50" charset="-128"/>
              </a:rPr>
              <a:t>の</a:t>
            </a:r>
            <a:r>
              <a:rPr kumimoji="1" lang="en-US" altLang="ja-JP" sz="1800" b="0" dirty="0">
                <a:latin typeface="メイリオ" panose="020B0604030504040204" pitchFamily="50" charset="-128"/>
                <a:ea typeface="メイリオ" panose="020B0604030504040204" pitchFamily="50" charset="-128"/>
              </a:rPr>
              <a:t>Study ID</a:t>
            </a:r>
            <a:r>
              <a:rPr kumimoji="1" lang="ja-JP" altLang="en-US" sz="1800" b="0" dirty="0">
                <a:latin typeface="メイリオ" panose="020B0604030504040204" pitchFamily="50" charset="-128"/>
                <a:ea typeface="メイリオ" panose="020B0604030504040204" pitchFamily="50" charset="-128"/>
              </a:rPr>
              <a:t>が設定された</a:t>
            </a:r>
            <a:r>
              <a:rPr kumimoji="1" lang="en-US" altLang="ja-JP" sz="1800" b="0" dirty="0">
                <a:latin typeface="メイリオ" panose="020B0604030504040204" pitchFamily="50" charset="-128"/>
                <a:ea typeface="メイリオ" panose="020B0604030504040204" pitchFamily="50" charset="-128"/>
              </a:rPr>
              <a:t>Document</a:t>
            </a:r>
            <a:r>
              <a:rPr kumimoji="1" lang="ja-JP" altLang="en-US" sz="1800" b="0" dirty="0">
                <a:latin typeface="メイリオ" panose="020B0604030504040204" pitchFamily="50" charset="-128"/>
                <a:ea typeface="メイリオ" panose="020B0604030504040204" pitchFamily="50" charset="-128"/>
              </a:rPr>
              <a:t>でのみ使用できる</a:t>
            </a:r>
            <a:endParaRPr kumimoji="1" lang="en-US" altLang="ja-JP" sz="1800" b="0" dirty="0">
              <a:latin typeface="メイリオ" panose="020B0604030504040204" pitchFamily="50" charset="-128"/>
              <a:ea typeface="メイリオ" panose="020B0604030504040204" pitchFamily="50" charset="-128"/>
            </a:endParaRPr>
          </a:p>
          <a:p>
            <a:pPr lvl="2"/>
            <a:r>
              <a:rPr lang="en-US" altLang="ja-JP" sz="1800" dirty="0">
                <a:latin typeface="メイリオ" panose="020B0604030504040204" pitchFamily="50" charset="-128"/>
                <a:ea typeface="メイリオ" panose="020B0604030504040204" pitchFamily="50" charset="-128"/>
              </a:rPr>
              <a:t>Study</a:t>
            </a: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ID</a:t>
            </a:r>
            <a:r>
              <a:rPr lang="ja-JP" altLang="en-US" sz="1800" dirty="0">
                <a:latin typeface="メイリオ" panose="020B0604030504040204" pitchFamily="50" charset="-128"/>
                <a:ea typeface="メイリオ" panose="020B0604030504040204" pitchFamily="50" charset="-128"/>
              </a:rPr>
              <a:t>単位でまとめて添付資料番号を付与したい場合に利用することができる</a:t>
            </a:r>
          </a:p>
        </p:txBody>
      </p:sp>
      <p:sp>
        <p:nvSpPr>
          <p:cNvPr id="4" name="スライド番号プレースホルダー 3">
            <a:extLst>
              <a:ext uri="{FF2B5EF4-FFF2-40B4-BE49-F238E27FC236}">
                <a16:creationId xmlns:a16="http://schemas.microsoft.com/office/drawing/2014/main" id="{2BD36AF6-48FC-EAE4-B9DF-00B82A7A53CD}"/>
              </a:ext>
            </a:extLst>
          </p:cNvPr>
          <p:cNvSpPr>
            <a:spLocks noGrp="1"/>
          </p:cNvSpPr>
          <p:nvPr>
            <p:ph type="sldNum" sz="quarter" idx="10"/>
          </p:nvPr>
        </p:nvSpPr>
        <p:spPr/>
        <p:txBody>
          <a:bodyPr/>
          <a:lstStyle/>
          <a:p>
            <a:pPr>
              <a:defRPr/>
            </a:pPr>
            <a:fld id="{0F70095C-F9B4-4C04-ABE4-849D581B05DE}" type="slidenum">
              <a:rPr lang="en-US" altLang="ja-JP" smtClean="0"/>
              <a:pPr>
                <a:defRPr/>
              </a:pPr>
              <a:t>44</a:t>
            </a:fld>
            <a:endParaRPr lang="en-US" altLang="ja-JP"/>
          </a:p>
        </p:txBody>
      </p:sp>
    </p:spTree>
    <p:extLst>
      <p:ext uri="{BB962C8B-B14F-4D97-AF65-F5344CB8AC3E}">
        <p14:creationId xmlns:p14="http://schemas.microsoft.com/office/powerpoint/2010/main" val="2989518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134EF-EA26-076B-F491-FFCD23334F1C}"/>
              </a:ext>
            </a:extLst>
          </p:cNvPr>
          <p:cNvSpPr>
            <a:spLocks noGrp="1"/>
          </p:cNvSpPr>
          <p:nvPr>
            <p:ph type="title"/>
          </p:nvPr>
        </p:nvSpPr>
        <p:spPr>
          <a:xfrm>
            <a:off x="609600" y="188913"/>
            <a:ext cx="11298866" cy="792162"/>
          </a:xfrm>
        </p:spPr>
        <p:txBody>
          <a:bodyPr/>
          <a:lstStyle/>
          <a:p>
            <a:r>
              <a:rPr kumimoji="1" lang="en-US" altLang="ja-JP">
                <a:latin typeface="メイリオ" panose="020B0604030504040204" pitchFamily="50" charset="-128"/>
                <a:ea typeface="メイリオ" panose="020B0604030504040204" pitchFamily="50" charset="-128"/>
              </a:rPr>
              <a:t>3.</a:t>
            </a:r>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 </a:t>
            </a:r>
            <a:r>
              <a:rPr kumimoji="1" lang="ja-JP" altLang="en-US">
                <a:latin typeface="メイリオ" panose="020B0604030504040204" pitchFamily="50" charset="-128"/>
                <a:ea typeface="メイリオ" panose="020B0604030504040204" pitchFamily="50" charset="-128"/>
              </a:rPr>
              <a:t>添付資料番号の表現方法</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Document Title</a:t>
            </a:r>
            <a:r>
              <a:rPr lang="ja-JP" altLang="en-US">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1/2</a:t>
            </a:r>
            <a:r>
              <a:rPr lang="ja-JP" altLang="en-US">
                <a:latin typeface="メイリオ" panose="020B0604030504040204" pitchFamily="50" charset="-128"/>
                <a:ea typeface="メイリオ" panose="020B0604030504040204" pitchFamily="50" charset="-128"/>
              </a:rPr>
              <a:t>）</a:t>
            </a:r>
            <a:endParaRPr kumimoji="1" lang="ja-JP" altLang="en-US">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4B3576B3-ED96-FAE7-88C4-7A24B1392C38}"/>
              </a:ext>
            </a:extLst>
          </p:cNvPr>
          <p:cNvSpPr>
            <a:spLocks noGrp="1"/>
          </p:cNvSpPr>
          <p:nvPr>
            <p:ph idx="1"/>
          </p:nvPr>
        </p:nvSpPr>
        <p:spPr>
          <a:xfrm>
            <a:off x="428846" y="1319213"/>
            <a:ext cx="11298866" cy="5256212"/>
          </a:xfrm>
        </p:spPr>
        <p:txBody>
          <a:bodyPr/>
          <a:lstStyle/>
          <a:p>
            <a:pPr>
              <a:buFont typeface="+mj-lt"/>
              <a:buAutoNum type="arabicPeriod"/>
            </a:pPr>
            <a:r>
              <a:rPr lang="en-US" altLang="ja-JP" sz="2400" b="0">
                <a:latin typeface="メイリオ" panose="020B0604030504040204" pitchFamily="50" charset="-128"/>
                <a:ea typeface="メイリオ" panose="020B0604030504040204" pitchFamily="50" charset="-128"/>
              </a:rPr>
              <a:t>Document Title</a:t>
            </a:r>
            <a:r>
              <a:rPr lang="ja-JP" altLang="en-US" sz="2400" b="0">
                <a:latin typeface="メイリオ" panose="020B0604030504040204" pitchFamily="50" charset="-128"/>
                <a:ea typeface="メイリオ" panose="020B0604030504040204" pitchFamily="50" charset="-128"/>
              </a:rPr>
              <a:t>に添付資料番号を含める方法</a:t>
            </a:r>
          </a:p>
        </p:txBody>
      </p:sp>
      <p:grpSp>
        <p:nvGrpSpPr>
          <p:cNvPr id="52" name="グループ化 51">
            <a:extLst>
              <a:ext uri="{FF2B5EF4-FFF2-40B4-BE49-F238E27FC236}">
                <a16:creationId xmlns:a16="http://schemas.microsoft.com/office/drawing/2014/main" id="{2E68F707-03AB-A27D-2774-2DE9780330FD}"/>
              </a:ext>
            </a:extLst>
          </p:cNvPr>
          <p:cNvGrpSpPr/>
          <p:nvPr/>
        </p:nvGrpSpPr>
        <p:grpSpPr>
          <a:xfrm>
            <a:off x="6030950" y="2294312"/>
            <a:ext cx="4549853" cy="1530810"/>
            <a:chOff x="6753972" y="2294312"/>
            <a:chExt cx="4549853" cy="1530810"/>
          </a:xfrm>
        </p:grpSpPr>
        <p:sp>
          <p:nvSpPr>
            <p:cNvPr id="12" name="正方形/長方形 11">
              <a:extLst>
                <a:ext uri="{FF2B5EF4-FFF2-40B4-BE49-F238E27FC236}">
                  <a16:creationId xmlns:a16="http://schemas.microsoft.com/office/drawing/2014/main" id="{35796116-5F27-C25A-9A5D-7AE9835FA472}"/>
                </a:ext>
              </a:extLst>
            </p:cNvPr>
            <p:cNvSpPr/>
            <p:nvPr/>
          </p:nvSpPr>
          <p:spPr bwMode="auto">
            <a:xfrm>
              <a:off x="6753972" y="2294312"/>
              <a:ext cx="4549853" cy="1530810"/>
            </a:xfrm>
            <a:prstGeom prst="rect">
              <a:avLst/>
            </a:prstGeom>
            <a:solidFill>
              <a:srgbClr val="FFFFE7"/>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3" name="TextBox 37">
              <a:extLst>
                <a:ext uri="{FF2B5EF4-FFF2-40B4-BE49-F238E27FC236}">
                  <a16:creationId xmlns:a16="http://schemas.microsoft.com/office/drawing/2014/main" id="{E8415E9E-9674-43D0-BE17-D9D90EAE4FF3}"/>
                </a:ext>
              </a:extLst>
            </p:cNvPr>
            <p:cNvSpPr txBox="1"/>
            <p:nvPr/>
          </p:nvSpPr>
          <p:spPr>
            <a:xfrm>
              <a:off x="7024279" y="3055885"/>
              <a:ext cx="1215397" cy="338554"/>
            </a:xfrm>
            <a:prstGeom prst="rect">
              <a:avLst/>
            </a:prstGeom>
            <a:noFill/>
          </p:spPr>
          <p:txBody>
            <a:bodyPr wrap="none" rtlCol="0">
              <a:spAutoFit/>
            </a:bodyPr>
            <a:lstStyle/>
            <a:p>
              <a:r>
                <a:rPr kumimoji="1" lang="en-US" altLang="ja-JP" sz="1600" i="1">
                  <a:latin typeface="メイリオ" panose="020B0604030504040204" pitchFamily="50" charset="-128"/>
                  <a:ea typeface="メイリオ" panose="020B0604030504040204" pitchFamily="50" charset="-128"/>
                </a:rPr>
                <a:t>ABC-001</a:t>
              </a:r>
              <a:r>
                <a:rPr kumimoji="1" lang="en-US" altLang="ja-JP" sz="1600">
                  <a:latin typeface="メイリオ" panose="020B0604030504040204" pitchFamily="50" charset="-128"/>
                  <a:ea typeface="メイリオ" panose="020B0604030504040204" pitchFamily="50" charset="-128"/>
                </a:rPr>
                <a:t>  </a:t>
              </a:r>
              <a:endParaRPr kumimoji="1" lang="ja-JP" altLang="en-US" sz="1600">
                <a:latin typeface="メイリオ" panose="020B0604030504040204" pitchFamily="50" charset="-128"/>
                <a:ea typeface="メイリオ" panose="020B0604030504040204" pitchFamily="50" charset="-128"/>
              </a:endParaRPr>
            </a:p>
          </p:txBody>
        </p:sp>
        <p:pic>
          <p:nvPicPr>
            <p:cNvPr id="14" name="グラフィックス 13" descr="紙 枠線">
              <a:extLst>
                <a:ext uri="{FF2B5EF4-FFF2-40B4-BE49-F238E27FC236}">
                  <a16:creationId xmlns:a16="http://schemas.microsoft.com/office/drawing/2014/main" id="{B685FC81-5F76-67F2-51EA-98608A2BDA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9604" y="3333070"/>
              <a:ext cx="385083" cy="385083"/>
            </a:xfrm>
            <a:prstGeom prst="rect">
              <a:avLst/>
            </a:prstGeom>
          </p:spPr>
        </p:pic>
        <p:sp>
          <p:nvSpPr>
            <p:cNvPr id="15" name="TextBox 38">
              <a:extLst>
                <a:ext uri="{FF2B5EF4-FFF2-40B4-BE49-F238E27FC236}">
                  <a16:creationId xmlns:a16="http://schemas.microsoft.com/office/drawing/2014/main" id="{759A749B-FC26-5C75-02E3-46480679B82C}"/>
                </a:ext>
              </a:extLst>
            </p:cNvPr>
            <p:cNvSpPr txBox="1"/>
            <p:nvPr/>
          </p:nvSpPr>
          <p:spPr>
            <a:xfrm>
              <a:off x="7473847" y="3386035"/>
              <a:ext cx="3462807" cy="338554"/>
            </a:xfrm>
            <a:prstGeom prst="rect">
              <a:avLst/>
            </a:prstGeom>
            <a:noFill/>
          </p:spPr>
          <p:txBody>
            <a:bodyPr wrap="none" rtlCol="0">
              <a:spAutoFit/>
            </a:bodyPr>
            <a:lstStyle/>
            <a:p>
              <a:r>
                <a:rPr kumimoji="1" lang="en-US" altLang="ja-JP" sz="1600" u="sng">
                  <a:solidFill>
                    <a:srgbClr val="0070C0"/>
                  </a:solidFill>
                  <a:latin typeface="メイリオ" panose="020B0604030504040204" pitchFamily="50" charset="-128"/>
                  <a:ea typeface="メイリオ" panose="020B0604030504040204" pitchFamily="50" charset="-128"/>
                </a:rPr>
                <a:t>4.2.3.1-1 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p>
          </p:txBody>
        </p:sp>
        <p:sp>
          <p:nvSpPr>
            <p:cNvPr id="24" name="テキスト ボックス 23">
              <a:extLst>
                <a:ext uri="{FF2B5EF4-FFF2-40B4-BE49-F238E27FC236}">
                  <a16:creationId xmlns:a16="http://schemas.microsoft.com/office/drawing/2014/main" id="{841D50DC-D751-79BF-93C1-A1537C6A9B48}"/>
                </a:ext>
              </a:extLst>
            </p:cNvPr>
            <p:cNvSpPr txBox="1"/>
            <p:nvPr/>
          </p:nvSpPr>
          <p:spPr>
            <a:xfrm>
              <a:off x="6820189" y="2345371"/>
              <a:ext cx="4387939" cy="307777"/>
            </a:xfrm>
            <a:prstGeom prst="rect">
              <a:avLst/>
            </a:prstGeom>
            <a:noFill/>
          </p:spPr>
          <p:txBody>
            <a:bodyPr wrap="square" rtlCol="0">
              <a:spAutoFit/>
            </a:bodyPr>
            <a:lstStyle/>
            <a:p>
              <a:pPr algn="ctr"/>
              <a:r>
                <a:rPr kumimoji="1" lang="en-US" altLang="ja-JP" sz="1400" b="1">
                  <a:solidFill>
                    <a:srgbClr val="0066FF"/>
                  </a:solidFill>
                  <a:latin typeface="メイリオ" panose="020B0604030504040204" pitchFamily="50" charset="-128"/>
                  <a:ea typeface="メイリオ" panose="020B0604030504040204" pitchFamily="50" charset="-128"/>
                </a:rPr>
                <a:t>eCTD</a:t>
              </a:r>
              <a:r>
                <a:rPr kumimoji="1" lang="ja-JP" altLang="en-US" sz="1400" b="1">
                  <a:solidFill>
                    <a:srgbClr val="0066FF"/>
                  </a:solidFill>
                  <a:latin typeface="メイリオ" panose="020B0604030504040204" pitchFamily="50" charset="-128"/>
                  <a:ea typeface="メイリオ" panose="020B0604030504040204" pitchFamily="50" charset="-128"/>
                </a:rPr>
                <a:t>ビューア等の表示イメージ</a:t>
              </a:r>
              <a:endParaRPr kumimoji="1" lang="en-US" altLang="ja-JP" sz="1400" b="1">
                <a:solidFill>
                  <a:srgbClr val="0066FF"/>
                </a:solidFill>
                <a:latin typeface="メイリオ" panose="020B0604030504040204" pitchFamily="50" charset="-128"/>
                <a:ea typeface="メイリオ" panose="020B0604030504040204" pitchFamily="50" charset="-128"/>
              </a:endParaRPr>
            </a:p>
          </p:txBody>
        </p:sp>
        <p:sp>
          <p:nvSpPr>
            <p:cNvPr id="27" name="TextBox 37">
              <a:extLst>
                <a:ext uri="{FF2B5EF4-FFF2-40B4-BE49-F238E27FC236}">
                  <a16:creationId xmlns:a16="http://schemas.microsoft.com/office/drawing/2014/main" id="{6912253C-43D3-85BF-84CE-22435A8EEEC1}"/>
                </a:ext>
              </a:extLst>
            </p:cNvPr>
            <p:cNvSpPr txBox="1"/>
            <p:nvPr/>
          </p:nvSpPr>
          <p:spPr>
            <a:xfrm>
              <a:off x="6915886" y="2717539"/>
              <a:ext cx="3106941"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4.2.3.1</a:t>
              </a:r>
              <a:r>
                <a:rPr lang="ja-JP" altLang="en-US" sz="1600">
                  <a:latin typeface="メイリオ" panose="020B0604030504040204" pitchFamily="50" charset="-128"/>
                  <a:ea typeface="メイリオ" panose="020B0604030504040204" pitchFamily="50" charset="-128"/>
                </a:rPr>
                <a:t>　単回投与毒性試験</a:t>
              </a:r>
              <a:r>
                <a:rPr kumimoji="1" lang="ja-JP" altLang="en-US" sz="1600">
                  <a:latin typeface="メイリオ" panose="020B0604030504040204" pitchFamily="50" charset="-128"/>
                  <a:ea typeface="メイリオ" panose="020B0604030504040204" pitchFamily="50" charset="-128"/>
                </a:rPr>
                <a:t>　</a:t>
              </a:r>
              <a:r>
                <a:rPr kumimoji="1" lang="en-US" altLang="ja-JP" sz="1600">
                  <a:latin typeface="メイリオ" panose="020B0604030504040204" pitchFamily="50" charset="-128"/>
                  <a:ea typeface="メイリオ" panose="020B0604030504040204" pitchFamily="50" charset="-128"/>
                </a:rPr>
                <a:t>  </a:t>
              </a:r>
              <a:endParaRPr kumimoji="1" lang="ja-JP" altLang="en-US" sz="1600">
                <a:latin typeface="メイリオ" panose="020B0604030504040204" pitchFamily="50" charset="-128"/>
                <a:ea typeface="メイリオ" panose="020B0604030504040204" pitchFamily="50" charset="-128"/>
              </a:endParaRPr>
            </a:p>
          </p:txBody>
        </p:sp>
      </p:grpSp>
      <p:pic>
        <p:nvPicPr>
          <p:cNvPr id="7" name="Picture 35">
            <a:extLst>
              <a:ext uri="{FF2B5EF4-FFF2-40B4-BE49-F238E27FC236}">
                <a16:creationId xmlns:a16="http://schemas.microsoft.com/office/drawing/2014/main" id="{9E98C05E-C50C-8737-725D-A846FC27555C}"/>
              </a:ext>
            </a:extLst>
          </p:cNvPr>
          <p:cNvPicPr>
            <a:picLocks noChangeAspect="1"/>
          </p:cNvPicPr>
          <p:nvPr/>
        </p:nvPicPr>
        <p:blipFill>
          <a:blip r:embed="rId5"/>
          <a:stretch>
            <a:fillRect/>
          </a:stretch>
        </p:blipFill>
        <p:spPr>
          <a:xfrm>
            <a:off x="844323" y="2372653"/>
            <a:ext cx="4398236" cy="1324815"/>
          </a:xfrm>
          <a:prstGeom prst="rect">
            <a:avLst/>
          </a:prstGeom>
        </p:spPr>
      </p:pic>
      <p:sp>
        <p:nvSpPr>
          <p:cNvPr id="8" name="Flowchart: Connector 36">
            <a:extLst>
              <a:ext uri="{FF2B5EF4-FFF2-40B4-BE49-F238E27FC236}">
                <a16:creationId xmlns:a16="http://schemas.microsoft.com/office/drawing/2014/main" id="{3453BD89-6A17-E7AC-B7EC-81EB597E027F}"/>
              </a:ext>
            </a:extLst>
          </p:cNvPr>
          <p:cNvSpPr/>
          <p:nvPr/>
        </p:nvSpPr>
        <p:spPr bwMode="auto">
          <a:xfrm>
            <a:off x="988355" y="2946941"/>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9" name="TextBox 37">
            <a:extLst>
              <a:ext uri="{FF2B5EF4-FFF2-40B4-BE49-F238E27FC236}">
                <a16:creationId xmlns:a16="http://schemas.microsoft.com/office/drawing/2014/main" id="{71975170-88E0-EFD1-E92C-97B1B6B20A32}"/>
              </a:ext>
            </a:extLst>
          </p:cNvPr>
          <p:cNvSpPr txBox="1"/>
          <p:nvPr/>
        </p:nvSpPr>
        <p:spPr>
          <a:xfrm>
            <a:off x="1109376" y="2682171"/>
            <a:ext cx="2226892"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4.2.3.1 </a:t>
            </a:r>
            <a:endParaRPr kumimoji="1" lang="ja-JP" altLang="en-US" sz="1600">
              <a:latin typeface="メイリオ" panose="020B0604030504040204" pitchFamily="50" charset="-128"/>
              <a:ea typeface="メイリオ" panose="020B0604030504040204" pitchFamily="50" charset="-128"/>
            </a:endParaRPr>
          </a:p>
        </p:txBody>
      </p:sp>
      <p:sp>
        <p:nvSpPr>
          <p:cNvPr id="10" name="TextBox 38">
            <a:extLst>
              <a:ext uri="{FF2B5EF4-FFF2-40B4-BE49-F238E27FC236}">
                <a16:creationId xmlns:a16="http://schemas.microsoft.com/office/drawing/2014/main" id="{9FCA7021-8939-ED85-E5F6-D96B762C73D5}"/>
              </a:ext>
            </a:extLst>
          </p:cNvPr>
          <p:cNvSpPr txBox="1"/>
          <p:nvPr/>
        </p:nvSpPr>
        <p:spPr>
          <a:xfrm>
            <a:off x="1109376" y="3042211"/>
            <a:ext cx="4078361"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en-US" altLang="ja-JP" sz="1600" u="sng">
                <a:solidFill>
                  <a:srgbClr val="0070C0"/>
                </a:solidFill>
                <a:latin typeface="メイリオ" panose="020B0604030504040204" pitchFamily="50" charset="-128"/>
                <a:ea typeface="メイリオ" panose="020B0604030504040204" pitchFamily="50" charset="-128"/>
              </a:rPr>
              <a:t>4.2.3.1-1 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endParaRPr kumimoji="1" lang="en-US" altLang="ja-JP" sz="1600" u="sng">
              <a:solidFill>
                <a:srgbClr val="0070C0"/>
              </a:solidFill>
              <a:latin typeface="メイリオ" panose="020B0604030504040204" pitchFamily="50" charset="-128"/>
              <a:ea typeface="メイリオ" panose="020B0604030504040204" pitchFamily="50" charset="-128"/>
            </a:endParaRPr>
          </a:p>
        </p:txBody>
      </p:sp>
      <p:sp>
        <p:nvSpPr>
          <p:cNvPr id="11" name="TextBox 39">
            <a:extLst>
              <a:ext uri="{FF2B5EF4-FFF2-40B4-BE49-F238E27FC236}">
                <a16:creationId xmlns:a16="http://schemas.microsoft.com/office/drawing/2014/main" id="{43BAFD1A-DC9C-4BC6-8026-2AD3D15A48B4}"/>
              </a:ext>
            </a:extLst>
          </p:cNvPr>
          <p:cNvSpPr txBox="1"/>
          <p:nvPr/>
        </p:nvSpPr>
        <p:spPr>
          <a:xfrm>
            <a:off x="1853229" y="2374394"/>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48" name="Arrow: Left 41">
            <a:extLst>
              <a:ext uri="{FF2B5EF4-FFF2-40B4-BE49-F238E27FC236}">
                <a16:creationId xmlns:a16="http://schemas.microsoft.com/office/drawing/2014/main" id="{F28EA392-8A60-48B4-40A1-C0CF0A75D4D5}"/>
              </a:ext>
            </a:extLst>
          </p:cNvPr>
          <p:cNvSpPr/>
          <p:nvPr/>
        </p:nvSpPr>
        <p:spPr bwMode="auto">
          <a:xfrm>
            <a:off x="3604437" y="3474405"/>
            <a:ext cx="2016000" cy="382615"/>
          </a:xfrm>
          <a:prstGeom prst="leftArrow">
            <a:avLst>
              <a:gd name="adj1" fmla="val 100000"/>
              <a:gd name="adj2" fmla="val 50000"/>
            </a:avLst>
          </a:prstGeom>
          <a:solidFill>
            <a:schemeClr val="bg2">
              <a:lumMod val="20000"/>
              <a:lumOff val="8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400">
                <a:latin typeface="メイリオ" panose="020B0604030504040204" pitchFamily="50" charset="-128"/>
                <a:ea typeface="メイリオ" panose="020B0604030504040204" pitchFamily="50" charset="-128"/>
              </a:rPr>
              <a:t>Study ID</a:t>
            </a:r>
            <a:r>
              <a:rPr lang="ja-JP" altLang="en-US" sz="1400">
                <a:latin typeface="メイリオ" panose="020B0604030504040204" pitchFamily="50" charset="-128"/>
                <a:ea typeface="メイリオ" panose="020B0604030504040204" pitchFamily="50" charset="-128"/>
              </a:rPr>
              <a:t>：</a:t>
            </a:r>
            <a:r>
              <a:rPr lang="en-US" altLang="ja-JP" sz="1400">
                <a:latin typeface="メイリオ" panose="020B0604030504040204" pitchFamily="50" charset="-128"/>
                <a:ea typeface="メイリオ" panose="020B0604030504040204" pitchFamily="50" charset="-128"/>
              </a:rPr>
              <a:t>ABC-001</a:t>
            </a:r>
            <a:endParaRPr lang="ja-JP" altLang="en-US" sz="1400">
              <a:latin typeface="メイリオ" panose="020B0604030504040204" pitchFamily="50" charset="-128"/>
              <a:ea typeface="メイリオ" panose="020B0604030504040204" pitchFamily="50" charset="-128"/>
            </a:endParaRPr>
          </a:p>
        </p:txBody>
      </p:sp>
      <p:cxnSp>
        <p:nvCxnSpPr>
          <p:cNvPr id="63" name="直線コネクタ 62">
            <a:extLst>
              <a:ext uri="{FF2B5EF4-FFF2-40B4-BE49-F238E27FC236}">
                <a16:creationId xmlns:a16="http://schemas.microsoft.com/office/drawing/2014/main" id="{BA9EAC30-05C5-96D2-111C-05DFE2DB95A2}"/>
              </a:ext>
            </a:extLst>
          </p:cNvPr>
          <p:cNvCxnSpPr/>
          <p:nvPr/>
        </p:nvCxnSpPr>
        <p:spPr bwMode="auto">
          <a:xfrm>
            <a:off x="1768171" y="3333070"/>
            <a:ext cx="3261029" cy="0"/>
          </a:xfrm>
          <a:prstGeom prst="line">
            <a:avLst/>
          </a:prstGeom>
          <a:noFill/>
          <a:ln w="76200"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AB6A78FC-D649-8514-4433-17DE2EDFB9D6}"/>
              </a:ext>
            </a:extLst>
          </p:cNvPr>
          <p:cNvCxnSpPr/>
          <p:nvPr/>
        </p:nvCxnSpPr>
        <p:spPr bwMode="auto">
          <a:xfrm>
            <a:off x="6791665" y="3684826"/>
            <a:ext cx="3261029" cy="0"/>
          </a:xfrm>
          <a:prstGeom prst="line">
            <a:avLst/>
          </a:prstGeom>
          <a:noFill/>
          <a:ln w="76200"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38">
            <a:extLst>
              <a:ext uri="{FF2B5EF4-FFF2-40B4-BE49-F238E27FC236}">
                <a16:creationId xmlns:a16="http://schemas.microsoft.com/office/drawing/2014/main" id="{5D677165-6720-A582-F978-2874F16E9E69}"/>
              </a:ext>
            </a:extLst>
          </p:cNvPr>
          <p:cNvSpPr txBox="1"/>
          <p:nvPr/>
        </p:nvSpPr>
        <p:spPr>
          <a:xfrm>
            <a:off x="2235872" y="3341849"/>
            <a:ext cx="2212706" cy="307777"/>
          </a:xfrm>
          <a:prstGeom prst="rect">
            <a:avLst/>
          </a:prstGeom>
          <a:noFill/>
        </p:spPr>
        <p:txBody>
          <a:bodyPr wrap="square" rtlCol="0">
            <a:spAutoFit/>
          </a:bodyPr>
          <a:lstStyle/>
          <a:p>
            <a:r>
              <a:rPr lang="en-US" altLang="ja-JP" sz="1400">
                <a:solidFill>
                  <a:srgbClr val="FF0000"/>
                </a:solidFill>
                <a:latin typeface="メイリオ" panose="020B0604030504040204" pitchFamily="50" charset="-128"/>
                <a:ea typeface="メイリオ" panose="020B0604030504040204" pitchFamily="50" charset="-128"/>
              </a:rPr>
              <a:t>Document Title</a:t>
            </a:r>
            <a:endParaRPr kumimoji="1" lang="ja-JP" altLang="en-US" sz="1400">
              <a:solidFill>
                <a:srgbClr val="FF0000"/>
              </a:solidFill>
              <a:latin typeface="メイリオ" panose="020B0604030504040204" pitchFamily="50" charset="-128"/>
              <a:ea typeface="メイリオ" panose="020B0604030504040204" pitchFamily="50" charset="-128"/>
            </a:endParaRPr>
          </a:p>
        </p:txBody>
      </p:sp>
      <p:cxnSp>
        <p:nvCxnSpPr>
          <p:cNvPr id="74" name="直線矢印コネクタ 73">
            <a:extLst>
              <a:ext uri="{FF2B5EF4-FFF2-40B4-BE49-F238E27FC236}">
                <a16:creationId xmlns:a16="http://schemas.microsoft.com/office/drawing/2014/main" id="{7E7521DF-3B9B-3FBC-022B-5E66732542DB}"/>
              </a:ext>
            </a:extLst>
          </p:cNvPr>
          <p:cNvCxnSpPr>
            <a:cxnSpLocks/>
            <a:endCxn id="14" idx="1"/>
          </p:cNvCxnSpPr>
          <p:nvPr/>
        </p:nvCxnSpPr>
        <p:spPr bwMode="auto">
          <a:xfrm>
            <a:off x="5187737" y="3333070"/>
            <a:ext cx="1218845" cy="192542"/>
          </a:xfrm>
          <a:prstGeom prst="straightConnector1">
            <a:avLst/>
          </a:prstGeom>
          <a:noFill/>
          <a:ln w="57150" cap="flat" cmpd="sng" algn="ctr">
            <a:solidFill>
              <a:srgbClr val="FF0000"/>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スライド番号プレースホルダー 3">
            <a:extLst>
              <a:ext uri="{FF2B5EF4-FFF2-40B4-BE49-F238E27FC236}">
                <a16:creationId xmlns:a16="http://schemas.microsoft.com/office/drawing/2014/main" id="{86550265-AD9D-9B2D-8CA9-04BB07CE93D2}"/>
              </a:ext>
            </a:extLst>
          </p:cNvPr>
          <p:cNvSpPr txBox="1">
            <a:spLocks/>
          </p:cNvSpPr>
          <p:nvPr/>
        </p:nvSpPr>
        <p:spPr bwMode="auto">
          <a:xfrm>
            <a:off x="10979151" y="6337300"/>
            <a:ext cx="1166283"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b="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0F70095C-F9B4-4C04-ABE4-849D581B05DE}" type="slidenum">
              <a:rPr lang="en-US" altLang="ja-JP" smtClean="0"/>
              <a:pPr>
                <a:defRPr/>
              </a:pPr>
              <a:t>45</a:t>
            </a:fld>
            <a:endParaRPr lang="en-US" altLang="ja-JP"/>
          </a:p>
        </p:txBody>
      </p:sp>
    </p:spTree>
    <p:extLst>
      <p:ext uri="{BB962C8B-B14F-4D97-AF65-F5344CB8AC3E}">
        <p14:creationId xmlns:p14="http://schemas.microsoft.com/office/powerpoint/2010/main" val="2161187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134EF-EA26-076B-F491-FFCD23334F1C}"/>
              </a:ext>
            </a:extLst>
          </p:cNvPr>
          <p:cNvSpPr>
            <a:spLocks noGrp="1"/>
          </p:cNvSpPr>
          <p:nvPr>
            <p:ph type="title"/>
          </p:nvPr>
        </p:nvSpPr>
        <p:spPr>
          <a:xfrm>
            <a:off x="609600" y="188913"/>
            <a:ext cx="11235070" cy="792162"/>
          </a:xfrm>
        </p:spPr>
        <p:txBody>
          <a:bodyPr/>
          <a:lstStyle/>
          <a:p>
            <a:r>
              <a:rPr kumimoji="1" lang="en-US" altLang="ja-JP">
                <a:latin typeface="メイリオ" panose="020B0604030504040204" pitchFamily="50" charset="-128"/>
                <a:ea typeface="メイリオ" panose="020B0604030504040204" pitchFamily="50" charset="-128"/>
              </a:rPr>
              <a:t>3.</a:t>
            </a:r>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 </a:t>
            </a:r>
            <a:r>
              <a:rPr kumimoji="1" lang="ja-JP" altLang="en-US">
                <a:latin typeface="メイリオ" panose="020B0604030504040204" pitchFamily="50" charset="-128"/>
                <a:ea typeface="メイリオ" panose="020B0604030504040204" pitchFamily="50" charset="-128"/>
              </a:rPr>
              <a:t>添付資料番号の表現方法</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Document Title</a:t>
            </a:r>
            <a:r>
              <a:rPr lang="ja-JP" altLang="en-US">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2/2</a:t>
            </a:r>
            <a:r>
              <a:rPr lang="ja-JP" altLang="en-US">
                <a:latin typeface="メイリオ" panose="020B0604030504040204" pitchFamily="50" charset="-128"/>
                <a:ea typeface="メイリオ" panose="020B0604030504040204" pitchFamily="50" charset="-128"/>
              </a:rPr>
              <a:t>）</a:t>
            </a:r>
            <a:endParaRPr kumimoji="1" lang="ja-JP" altLang="en-US">
              <a:latin typeface="メイリオ" panose="020B0604030504040204" pitchFamily="50" charset="-128"/>
              <a:ea typeface="メイリオ" panose="020B0604030504040204" pitchFamily="50" charset="-128"/>
            </a:endParaRPr>
          </a:p>
        </p:txBody>
      </p:sp>
      <p:sp>
        <p:nvSpPr>
          <p:cNvPr id="6" name="コンテンツ プレースホルダー 5">
            <a:extLst>
              <a:ext uri="{FF2B5EF4-FFF2-40B4-BE49-F238E27FC236}">
                <a16:creationId xmlns:a16="http://schemas.microsoft.com/office/drawing/2014/main" id="{9062D84B-65DB-499C-9D92-8BA354C4573B}"/>
              </a:ext>
            </a:extLst>
          </p:cNvPr>
          <p:cNvSpPr>
            <a:spLocks noGrp="1"/>
          </p:cNvSpPr>
          <p:nvPr>
            <p:ph idx="1"/>
          </p:nvPr>
        </p:nvSpPr>
        <p:spPr/>
        <p:txBody>
          <a:bodyPr/>
          <a:lstStyle/>
          <a:p>
            <a:pPr marL="0" indent="0">
              <a:buNone/>
            </a:pPr>
            <a:r>
              <a:rPr lang="en-US" altLang="ja-JP" sz="2000" b="0" dirty="0">
                <a:latin typeface="メイリオ" panose="020B0604030504040204" pitchFamily="50" charset="-128"/>
                <a:ea typeface="メイリオ" panose="020B0604030504040204" pitchFamily="50" charset="-128"/>
              </a:rPr>
              <a:t>Document Title</a:t>
            </a:r>
            <a:r>
              <a:rPr lang="ja-JP" altLang="en-US" sz="2000" b="0" dirty="0">
                <a:latin typeface="メイリオ" panose="020B0604030504040204" pitchFamily="50" charset="-128"/>
                <a:ea typeface="メイリオ" panose="020B0604030504040204" pitchFamily="50" charset="-128"/>
              </a:rPr>
              <a:t>に添付資料番号を含める場合は，異なる</a:t>
            </a:r>
            <a:r>
              <a:rPr lang="en-US" altLang="ja-JP" sz="2000" b="0" dirty="0">
                <a:latin typeface="メイリオ" panose="020B0604030504040204" pitchFamily="50" charset="-128"/>
                <a:ea typeface="メイリオ" panose="020B0604030504040204" pitchFamily="50" charset="-128"/>
              </a:rPr>
              <a:t>CTD</a:t>
            </a:r>
            <a:r>
              <a:rPr lang="ja-JP" altLang="en-US" sz="2000" b="0" dirty="0">
                <a:latin typeface="メイリオ" panose="020B0604030504040204" pitchFamily="50" charset="-128"/>
                <a:ea typeface="メイリオ" panose="020B0604030504040204" pitchFamily="50" charset="-128"/>
              </a:rPr>
              <a:t>見出しで</a:t>
            </a:r>
            <a:r>
              <a:rPr lang="en-US" altLang="ja-JP" sz="2000" b="0" dirty="0">
                <a:latin typeface="メイリオ" panose="020B0604030504040204" pitchFamily="50" charset="-128"/>
                <a:ea typeface="メイリオ" panose="020B0604030504040204" pitchFamily="50" charset="-128"/>
              </a:rPr>
              <a:t>Document</a:t>
            </a:r>
            <a:r>
              <a:rPr lang="ja-JP" altLang="en-US" sz="2000" b="0" dirty="0">
                <a:latin typeface="メイリオ" panose="020B0604030504040204" pitchFamily="50" charset="-128"/>
                <a:ea typeface="メイリオ" panose="020B0604030504040204" pitchFamily="50" charset="-128"/>
              </a:rPr>
              <a:t>を再利用</a:t>
            </a:r>
            <a:br>
              <a:rPr lang="en-US" altLang="ja-JP" sz="2000" b="0" dirty="0">
                <a:latin typeface="メイリオ" panose="020B0604030504040204" pitchFamily="50" charset="-128"/>
                <a:ea typeface="メイリオ" panose="020B0604030504040204" pitchFamily="50" charset="-128"/>
              </a:rPr>
            </a:br>
            <a:r>
              <a:rPr lang="ja-JP" altLang="en-US" sz="2000" b="0" dirty="0">
                <a:latin typeface="メイリオ" panose="020B0604030504040204" pitchFamily="50" charset="-128"/>
                <a:ea typeface="メイリオ" panose="020B0604030504040204" pitchFamily="50" charset="-128"/>
              </a:rPr>
              <a:t>（本資材の「</a:t>
            </a:r>
            <a:r>
              <a:rPr lang="en-US" altLang="ja-JP" sz="2000" b="0" dirty="0">
                <a:latin typeface="メイリオ" panose="020B0604030504040204" pitchFamily="50" charset="-128"/>
                <a:ea typeface="メイリオ" panose="020B0604030504040204" pitchFamily="50" charset="-128"/>
              </a:rPr>
              <a:t>3.3 </a:t>
            </a:r>
            <a:r>
              <a:rPr lang="ja-JP" altLang="en-US" sz="2000" b="0" dirty="0">
                <a:latin typeface="メイリオ" panose="020B0604030504040204" pitchFamily="50" charset="-128"/>
                <a:ea typeface="メイリオ" panose="020B0604030504040204" pitchFamily="50" charset="-128"/>
              </a:rPr>
              <a:t>文書の再利用」にて解説）すると不整合が生じるため留意すること</a:t>
            </a:r>
          </a:p>
          <a:p>
            <a:pPr marL="0" indent="0">
              <a:buNone/>
            </a:pPr>
            <a:endParaRPr lang="ja-JP" altLang="en-US" sz="2000" dirty="0">
              <a:latin typeface="メイリオ" panose="020B0604030504040204" pitchFamily="50" charset="-128"/>
              <a:ea typeface="メイリオ" panose="020B0604030504040204" pitchFamily="50" charset="-128"/>
            </a:endParaRPr>
          </a:p>
        </p:txBody>
      </p:sp>
      <p:pic>
        <p:nvPicPr>
          <p:cNvPr id="16" name="Picture 35">
            <a:extLst>
              <a:ext uri="{FF2B5EF4-FFF2-40B4-BE49-F238E27FC236}">
                <a16:creationId xmlns:a16="http://schemas.microsoft.com/office/drawing/2014/main" id="{24DA30FE-E021-3ED8-3601-7DE8CDC444E1}"/>
              </a:ext>
            </a:extLst>
          </p:cNvPr>
          <p:cNvPicPr>
            <a:picLocks noChangeAspect="1"/>
          </p:cNvPicPr>
          <p:nvPr/>
        </p:nvPicPr>
        <p:blipFill>
          <a:blip r:embed="rId3"/>
          <a:stretch>
            <a:fillRect/>
          </a:stretch>
        </p:blipFill>
        <p:spPr>
          <a:xfrm>
            <a:off x="844323" y="2766059"/>
            <a:ext cx="4398236" cy="1189254"/>
          </a:xfrm>
          <a:prstGeom prst="rect">
            <a:avLst/>
          </a:prstGeom>
        </p:spPr>
      </p:pic>
      <p:sp>
        <p:nvSpPr>
          <p:cNvPr id="17" name="Flowchart: Connector 36">
            <a:extLst>
              <a:ext uri="{FF2B5EF4-FFF2-40B4-BE49-F238E27FC236}">
                <a16:creationId xmlns:a16="http://schemas.microsoft.com/office/drawing/2014/main" id="{544FA721-20AA-A675-3C5B-7BA302F0BF23}"/>
              </a:ext>
            </a:extLst>
          </p:cNvPr>
          <p:cNvSpPr/>
          <p:nvPr/>
        </p:nvSpPr>
        <p:spPr bwMode="auto">
          <a:xfrm>
            <a:off x="988355" y="3309866"/>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8" name="TextBox 37">
            <a:extLst>
              <a:ext uri="{FF2B5EF4-FFF2-40B4-BE49-F238E27FC236}">
                <a16:creationId xmlns:a16="http://schemas.microsoft.com/office/drawing/2014/main" id="{6401D975-1B7D-DD90-03DD-BC88C1E8313D}"/>
              </a:ext>
            </a:extLst>
          </p:cNvPr>
          <p:cNvSpPr txBox="1"/>
          <p:nvPr/>
        </p:nvSpPr>
        <p:spPr>
          <a:xfrm>
            <a:off x="1109376" y="3075576"/>
            <a:ext cx="2226892"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4.2.3.1 </a:t>
            </a:r>
            <a:endParaRPr kumimoji="1" lang="ja-JP" altLang="en-US" sz="1600">
              <a:latin typeface="メイリオ" panose="020B0604030504040204" pitchFamily="50" charset="-128"/>
              <a:ea typeface="メイリオ" panose="020B0604030504040204" pitchFamily="50" charset="-128"/>
            </a:endParaRPr>
          </a:p>
        </p:txBody>
      </p:sp>
      <p:sp>
        <p:nvSpPr>
          <p:cNvPr id="19" name="TextBox 38">
            <a:extLst>
              <a:ext uri="{FF2B5EF4-FFF2-40B4-BE49-F238E27FC236}">
                <a16:creationId xmlns:a16="http://schemas.microsoft.com/office/drawing/2014/main" id="{B98EB94A-8C4D-C951-D119-375D69EF51FB}"/>
              </a:ext>
            </a:extLst>
          </p:cNvPr>
          <p:cNvSpPr txBox="1"/>
          <p:nvPr/>
        </p:nvSpPr>
        <p:spPr>
          <a:xfrm>
            <a:off x="1109376" y="3435616"/>
            <a:ext cx="4078361"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en-US" altLang="ja-JP" sz="1600" u="sng">
                <a:solidFill>
                  <a:srgbClr val="0070C0"/>
                </a:solidFill>
                <a:latin typeface="メイリオ" panose="020B0604030504040204" pitchFamily="50" charset="-128"/>
                <a:ea typeface="メイリオ" panose="020B0604030504040204" pitchFamily="50" charset="-128"/>
              </a:rPr>
              <a:t>4.2.3.1-1 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endParaRPr kumimoji="1" lang="en-US" altLang="ja-JP" sz="1600" u="sng">
              <a:solidFill>
                <a:srgbClr val="0070C0"/>
              </a:solidFill>
              <a:latin typeface="メイリオ" panose="020B0604030504040204" pitchFamily="50" charset="-128"/>
              <a:ea typeface="メイリオ" panose="020B0604030504040204" pitchFamily="50" charset="-128"/>
            </a:endParaRPr>
          </a:p>
        </p:txBody>
      </p:sp>
      <p:sp>
        <p:nvSpPr>
          <p:cNvPr id="20" name="TextBox 39">
            <a:extLst>
              <a:ext uri="{FF2B5EF4-FFF2-40B4-BE49-F238E27FC236}">
                <a16:creationId xmlns:a16="http://schemas.microsoft.com/office/drawing/2014/main" id="{8272938D-C2DA-86DC-2280-7AF84BA7C1D6}"/>
              </a:ext>
            </a:extLst>
          </p:cNvPr>
          <p:cNvSpPr txBox="1"/>
          <p:nvPr/>
        </p:nvSpPr>
        <p:spPr>
          <a:xfrm>
            <a:off x="1853229" y="2767799"/>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pic>
        <p:nvPicPr>
          <p:cNvPr id="25" name="Picture 35">
            <a:extLst>
              <a:ext uri="{FF2B5EF4-FFF2-40B4-BE49-F238E27FC236}">
                <a16:creationId xmlns:a16="http://schemas.microsoft.com/office/drawing/2014/main" id="{7BA60D41-DA93-A6F2-ED3C-58BED5F95770}"/>
              </a:ext>
            </a:extLst>
          </p:cNvPr>
          <p:cNvPicPr>
            <a:picLocks noChangeAspect="1"/>
          </p:cNvPicPr>
          <p:nvPr/>
        </p:nvPicPr>
        <p:blipFill>
          <a:blip r:embed="rId3"/>
          <a:stretch>
            <a:fillRect/>
          </a:stretch>
        </p:blipFill>
        <p:spPr>
          <a:xfrm>
            <a:off x="844323" y="4135805"/>
            <a:ext cx="4398236" cy="1187314"/>
          </a:xfrm>
          <a:prstGeom prst="rect">
            <a:avLst/>
          </a:prstGeom>
        </p:spPr>
      </p:pic>
      <p:sp>
        <p:nvSpPr>
          <p:cNvPr id="26" name="Flowchart: Connector 36">
            <a:extLst>
              <a:ext uri="{FF2B5EF4-FFF2-40B4-BE49-F238E27FC236}">
                <a16:creationId xmlns:a16="http://schemas.microsoft.com/office/drawing/2014/main" id="{907A81E7-5977-CD7D-E75D-89C25FAF0825}"/>
              </a:ext>
            </a:extLst>
          </p:cNvPr>
          <p:cNvSpPr/>
          <p:nvPr/>
        </p:nvSpPr>
        <p:spPr bwMode="auto">
          <a:xfrm>
            <a:off x="988355" y="4710092"/>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8" name="TextBox 37">
            <a:extLst>
              <a:ext uri="{FF2B5EF4-FFF2-40B4-BE49-F238E27FC236}">
                <a16:creationId xmlns:a16="http://schemas.microsoft.com/office/drawing/2014/main" id="{4BD312A8-2912-7064-4A46-FE6A57EC6AA2}"/>
              </a:ext>
            </a:extLst>
          </p:cNvPr>
          <p:cNvSpPr txBox="1"/>
          <p:nvPr/>
        </p:nvSpPr>
        <p:spPr>
          <a:xfrm>
            <a:off x="1109376" y="4445322"/>
            <a:ext cx="2226892"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4.2.3.2 </a:t>
            </a:r>
            <a:endParaRPr kumimoji="1" lang="ja-JP" altLang="en-US" sz="1600">
              <a:latin typeface="メイリオ" panose="020B0604030504040204" pitchFamily="50" charset="-128"/>
              <a:ea typeface="メイリオ" panose="020B0604030504040204" pitchFamily="50" charset="-128"/>
            </a:endParaRPr>
          </a:p>
        </p:txBody>
      </p:sp>
      <p:sp>
        <p:nvSpPr>
          <p:cNvPr id="29" name="TextBox 38">
            <a:extLst>
              <a:ext uri="{FF2B5EF4-FFF2-40B4-BE49-F238E27FC236}">
                <a16:creationId xmlns:a16="http://schemas.microsoft.com/office/drawing/2014/main" id="{6AC5324F-BB60-EF46-66AA-70F883A02994}"/>
              </a:ext>
            </a:extLst>
          </p:cNvPr>
          <p:cNvSpPr txBox="1"/>
          <p:nvPr/>
        </p:nvSpPr>
        <p:spPr>
          <a:xfrm>
            <a:off x="1109376" y="4805362"/>
            <a:ext cx="4078361"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en-US" altLang="ja-JP" sz="1600" u="sng">
                <a:solidFill>
                  <a:srgbClr val="0070C0"/>
                </a:solidFill>
                <a:latin typeface="メイリオ" panose="020B0604030504040204" pitchFamily="50" charset="-128"/>
                <a:ea typeface="メイリオ" panose="020B0604030504040204" pitchFamily="50" charset="-128"/>
              </a:rPr>
              <a:t>4.2.3.1-1 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endParaRPr kumimoji="1" lang="en-US" altLang="ja-JP" sz="1600" u="sng">
              <a:solidFill>
                <a:srgbClr val="0070C0"/>
              </a:solidFill>
              <a:latin typeface="メイリオ" panose="020B0604030504040204" pitchFamily="50" charset="-128"/>
              <a:ea typeface="メイリオ" panose="020B0604030504040204" pitchFamily="50" charset="-128"/>
            </a:endParaRPr>
          </a:p>
        </p:txBody>
      </p:sp>
      <p:sp>
        <p:nvSpPr>
          <p:cNvPr id="30" name="TextBox 39">
            <a:extLst>
              <a:ext uri="{FF2B5EF4-FFF2-40B4-BE49-F238E27FC236}">
                <a16:creationId xmlns:a16="http://schemas.microsoft.com/office/drawing/2014/main" id="{FA018990-D989-6EB2-8B84-6862343D40D3}"/>
              </a:ext>
            </a:extLst>
          </p:cNvPr>
          <p:cNvSpPr txBox="1"/>
          <p:nvPr/>
        </p:nvSpPr>
        <p:spPr>
          <a:xfrm>
            <a:off x="1853229" y="4137545"/>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4CEE24FD-1CD8-1874-F077-B62E8973A8B9}"/>
              </a:ext>
            </a:extLst>
          </p:cNvPr>
          <p:cNvSpPr/>
          <p:nvPr/>
        </p:nvSpPr>
        <p:spPr bwMode="auto">
          <a:xfrm>
            <a:off x="6094813" y="3878498"/>
            <a:ext cx="4179495" cy="566824"/>
          </a:xfrm>
          <a:prstGeom prst="roundRect">
            <a:avLst/>
          </a:prstGeom>
          <a:solidFill>
            <a:schemeClr val="bg1">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Document</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1600">
                <a:solidFill>
                  <a:schemeClr val="tx1"/>
                </a:solidFill>
                <a:latin typeface="メイリオ" panose="020B0604030504040204" pitchFamily="50" charset="-128"/>
                <a:ea typeface="メイリオ" panose="020B0604030504040204" pitchFamily="50" charset="-128"/>
              </a:rPr>
              <a:t>Title</a:t>
            </a:r>
            <a:r>
              <a:rPr lang="ja-JP" altLang="en-US" sz="1600">
                <a:solidFill>
                  <a:schemeClr val="tx1"/>
                </a:solidFill>
                <a:latin typeface="メイリオ" panose="020B0604030504040204" pitchFamily="50" charset="-128"/>
                <a:ea typeface="メイリオ" panose="020B0604030504040204" pitchFamily="50" charset="-128"/>
              </a:rPr>
              <a:t>：</a:t>
            </a:r>
            <a:r>
              <a:rPr lang="en-US" altLang="ja-JP" sz="1600">
                <a:solidFill>
                  <a:schemeClr val="tx1"/>
                </a:solidFill>
                <a:latin typeface="メイリオ" panose="020B0604030504040204" pitchFamily="50" charset="-128"/>
                <a:ea typeface="メイリオ" panose="020B0604030504040204" pitchFamily="50" charset="-128"/>
              </a:rPr>
              <a:t>4.2.3.1-1 XXX</a:t>
            </a:r>
            <a:r>
              <a:rPr lang="ja-JP" altLang="en-US" sz="1600">
                <a:solidFill>
                  <a:schemeClr val="tx1"/>
                </a:solidFill>
                <a:latin typeface="メイリオ" panose="020B0604030504040204" pitchFamily="50" charset="-128"/>
                <a:ea typeface="メイリオ" panose="020B0604030504040204" pitchFamily="50" charset="-128"/>
              </a:rPr>
              <a:t>に関する試験報告書</a:t>
            </a:r>
            <a:endParaRPr lang="en-US" altLang="ja-JP" sz="1400" u="sng">
              <a:solidFill>
                <a:schemeClr val="tx1"/>
              </a:solidFill>
              <a:latin typeface="メイリオ" panose="020B0604030504040204" pitchFamily="50" charset="-128"/>
              <a:ea typeface="メイリオ" panose="020B0604030504040204" pitchFamily="50" charset="-128"/>
            </a:endParaRPr>
          </a:p>
        </p:txBody>
      </p:sp>
      <p:sp>
        <p:nvSpPr>
          <p:cNvPr id="35" name="矢印: 右 34">
            <a:extLst>
              <a:ext uri="{FF2B5EF4-FFF2-40B4-BE49-F238E27FC236}">
                <a16:creationId xmlns:a16="http://schemas.microsoft.com/office/drawing/2014/main" id="{B798DD1E-56A0-9F10-207D-0079B145BA39}"/>
              </a:ext>
            </a:extLst>
          </p:cNvPr>
          <p:cNvSpPr/>
          <p:nvPr/>
        </p:nvSpPr>
        <p:spPr bwMode="auto">
          <a:xfrm rot="852730">
            <a:off x="5112992" y="3696851"/>
            <a:ext cx="10465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7" name="矢印: 右 36">
            <a:extLst>
              <a:ext uri="{FF2B5EF4-FFF2-40B4-BE49-F238E27FC236}">
                <a16:creationId xmlns:a16="http://schemas.microsoft.com/office/drawing/2014/main" id="{51587A47-1C62-8683-8AD2-A7EBBB0C813C}"/>
              </a:ext>
            </a:extLst>
          </p:cNvPr>
          <p:cNvSpPr/>
          <p:nvPr/>
        </p:nvSpPr>
        <p:spPr bwMode="auto">
          <a:xfrm rot="20091055">
            <a:off x="5075306" y="4628552"/>
            <a:ext cx="1116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8" name="コンテンツ プレースホルダー 2">
            <a:extLst>
              <a:ext uri="{FF2B5EF4-FFF2-40B4-BE49-F238E27FC236}">
                <a16:creationId xmlns:a16="http://schemas.microsoft.com/office/drawing/2014/main" id="{5805DA48-85A9-0366-6F94-63F34DEDF054}"/>
              </a:ext>
            </a:extLst>
          </p:cNvPr>
          <p:cNvSpPr txBox="1">
            <a:spLocks/>
          </p:cNvSpPr>
          <p:nvPr/>
        </p:nvSpPr>
        <p:spPr bwMode="auto">
          <a:xfrm>
            <a:off x="613140" y="2288367"/>
            <a:ext cx="9522942" cy="4376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r>
              <a:rPr lang="ja-JP" altLang="en-US" sz="1800" b="0" kern="0">
                <a:latin typeface="メイリオ" panose="020B0604030504040204" pitchFamily="50" charset="-128"/>
                <a:ea typeface="メイリオ" panose="020B0604030504040204" pitchFamily="50" charset="-128"/>
              </a:rPr>
              <a:t>例）モジュール</a:t>
            </a:r>
            <a:r>
              <a:rPr lang="en-US" altLang="ja-JP" sz="1800" b="0" kern="0">
                <a:latin typeface="メイリオ" panose="020B0604030504040204" pitchFamily="50" charset="-128"/>
                <a:ea typeface="メイリオ" panose="020B0604030504040204" pitchFamily="50" charset="-128"/>
              </a:rPr>
              <a:t>4.2.3.1</a:t>
            </a:r>
            <a:r>
              <a:rPr lang="ja-JP" altLang="en-US" sz="1800" b="0" kern="0">
                <a:latin typeface="メイリオ" panose="020B0604030504040204" pitchFamily="50" charset="-128"/>
                <a:ea typeface="メイリオ" panose="020B0604030504040204" pitchFamily="50" charset="-128"/>
              </a:rPr>
              <a:t>から参照する</a:t>
            </a:r>
            <a:r>
              <a:rPr lang="en-US" altLang="ja-JP" sz="1800" b="0" kern="0">
                <a:latin typeface="メイリオ" panose="020B0604030504040204" pitchFamily="50" charset="-128"/>
                <a:ea typeface="メイリオ" panose="020B0604030504040204" pitchFamily="50" charset="-128"/>
              </a:rPr>
              <a:t>Document</a:t>
            </a:r>
            <a:r>
              <a:rPr lang="ja-JP" altLang="en-US" sz="1800" b="0" kern="0">
                <a:latin typeface="メイリオ" panose="020B0604030504040204" pitchFamily="50" charset="-128"/>
                <a:ea typeface="メイリオ" panose="020B0604030504040204" pitchFamily="50" charset="-128"/>
              </a:rPr>
              <a:t>をモジュール</a:t>
            </a:r>
            <a:r>
              <a:rPr lang="en-US" altLang="ja-JP" sz="1800" b="0" kern="0">
                <a:latin typeface="メイリオ" panose="020B0604030504040204" pitchFamily="50" charset="-128"/>
                <a:ea typeface="メイリオ" panose="020B0604030504040204" pitchFamily="50" charset="-128"/>
              </a:rPr>
              <a:t>4.2.3.2</a:t>
            </a:r>
            <a:r>
              <a:rPr lang="ja-JP" altLang="en-US" sz="1800" b="0" kern="0">
                <a:latin typeface="メイリオ" panose="020B0604030504040204" pitchFamily="50" charset="-128"/>
                <a:ea typeface="メイリオ" panose="020B0604030504040204" pitchFamily="50" charset="-128"/>
              </a:rPr>
              <a:t>で再利用する場合</a:t>
            </a:r>
            <a:endParaRPr lang="en-US" altLang="ja-JP" sz="1800" b="0" kern="0">
              <a:latin typeface="メイリオ" panose="020B0604030504040204" pitchFamily="50" charset="-128"/>
              <a:ea typeface="メイリオ" panose="020B0604030504040204" pitchFamily="50" charset="-128"/>
            </a:endParaRPr>
          </a:p>
        </p:txBody>
      </p:sp>
      <p:cxnSp>
        <p:nvCxnSpPr>
          <p:cNvPr id="60" name="直線コネクタ 59">
            <a:extLst>
              <a:ext uri="{FF2B5EF4-FFF2-40B4-BE49-F238E27FC236}">
                <a16:creationId xmlns:a16="http://schemas.microsoft.com/office/drawing/2014/main" id="{7A58AD01-ADE2-7FC7-C546-4C5ACE9E15EB}"/>
              </a:ext>
            </a:extLst>
          </p:cNvPr>
          <p:cNvCxnSpPr/>
          <p:nvPr/>
        </p:nvCxnSpPr>
        <p:spPr bwMode="auto">
          <a:xfrm>
            <a:off x="1768171" y="3705211"/>
            <a:ext cx="3261029" cy="0"/>
          </a:xfrm>
          <a:prstGeom prst="line">
            <a:avLst/>
          </a:prstGeom>
          <a:noFill/>
          <a:ln w="28575"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38">
            <a:extLst>
              <a:ext uri="{FF2B5EF4-FFF2-40B4-BE49-F238E27FC236}">
                <a16:creationId xmlns:a16="http://schemas.microsoft.com/office/drawing/2014/main" id="{99E7EC70-D63E-2C8F-9F4C-8AAA760D51F9}"/>
              </a:ext>
            </a:extLst>
          </p:cNvPr>
          <p:cNvSpPr txBox="1"/>
          <p:nvPr/>
        </p:nvSpPr>
        <p:spPr>
          <a:xfrm>
            <a:off x="2235872" y="3713990"/>
            <a:ext cx="2212706" cy="307777"/>
          </a:xfrm>
          <a:prstGeom prst="rect">
            <a:avLst/>
          </a:prstGeom>
          <a:noFill/>
        </p:spPr>
        <p:txBody>
          <a:bodyPr wrap="square" rtlCol="0">
            <a:spAutoFit/>
          </a:bodyPr>
          <a:lstStyle/>
          <a:p>
            <a:r>
              <a:rPr lang="en-US" altLang="ja-JP" sz="1400">
                <a:solidFill>
                  <a:srgbClr val="FF0000"/>
                </a:solidFill>
                <a:latin typeface="メイリオ" panose="020B0604030504040204" pitchFamily="50" charset="-128"/>
                <a:ea typeface="メイリオ" panose="020B0604030504040204" pitchFamily="50" charset="-128"/>
              </a:rPr>
              <a:t>Document Title</a:t>
            </a:r>
            <a:endParaRPr kumimoji="1" lang="ja-JP" altLang="en-US" sz="1400">
              <a:solidFill>
                <a:srgbClr val="FF0000"/>
              </a:solidFill>
              <a:latin typeface="メイリオ" panose="020B0604030504040204" pitchFamily="50" charset="-128"/>
              <a:ea typeface="メイリオ" panose="020B0604030504040204" pitchFamily="50" charset="-128"/>
            </a:endParaRPr>
          </a:p>
        </p:txBody>
      </p:sp>
      <p:cxnSp>
        <p:nvCxnSpPr>
          <p:cNvPr id="62" name="直線コネクタ 61">
            <a:extLst>
              <a:ext uri="{FF2B5EF4-FFF2-40B4-BE49-F238E27FC236}">
                <a16:creationId xmlns:a16="http://schemas.microsoft.com/office/drawing/2014/main" id="{3C01B066-A2F1-1ACF-2896-2DE86635A6BC}"/>
              </a:ext>
            </a:extLst>
          </p:cNvPr>
          <p:cNvCxnSpPr/>
          <p:nvPr/>
        </p:nvCxnSpPr>
        <p:spPr bwMode="auto">
          <a:xfrm>
            <a:off x="1768171" y="5098074"/>
            <a:ext cx="3261029" cy="0"/>
          </a:xfrm>
          <a:prstGeom prst="line">
            <a:avLst/>
          </a:prstGeom>
          <a:noFill/>
          <a:ln w="28575"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38">
            <a:extLst>
              <a:ext uri="{FF2B5EF4-FFF2-40B4-BE49-F238E27FC236}">
                <a16:creationId xmlns:a16="http://schemas.microsoft.com/office/drawing/2014/main" id="{93A656FC-A0BE-7808-6DF0-BAB5B3EB4546}"/>
              </a:ext>
            </a:extLst>
          </p:cNvPr>
          <p:cNvSpPr txBox="1"/>
          <p:nvPr/>
        </p:nvSpPr>
        <p:spPr>
          <a:xfrm>
            <a:off x="2235872" y="5085587"/>
            <a:ext cx="2212706" cy="307777"/>
          </a:xfrm>
          <a:prstGeom prst="rect">
            <a:avLst/>
          </a:prstGeom>
          <a:noFill/>
        </p:spPr>
        <p:txBody>
          <a:bodyPr wrap="square" rtlCol="0">
            <a:spAutoFit/>
          </a:bodyPr>
          <a:lstStyle/>
          <a:p>
            <a:r>
              <a:rPr lang="en-US" altLang="ja-JP" sz="1400">
                <a:solidFill>
                  <a:srgbClr val="FF0000"/>
                </a:solidFill>
                <a:latin typeface="メイリオ" panose="020B0604030504040204" pitchFamily="50" charset="-128"/>
                <a:ea typeface="メイリオ" panose="020B0604030504040204" pitchFamily="50" charset="-128"/>
              </a:rPr>
              <a:t>Document Title</a:t>
            </a:r>
            <a:endParaRPr kumimoji="1" lang="ja-JP" altLang="en-US" sz="1400">
              <a:solidFill>
                <a:srgbClr val="FF0000"/>
              </a:solidFill>
              <a:latin typeface="メイリオ" panose="020B0604030504040204" pitchFamily="50" charset="-128"/>
              <a:ea typeface="メイリオ" panose="020B0604030504040204" pitchFamily="50" charset="-128"/>
            </a:endParaRPr>
          </a:p>
        </p:txBody>
      </p:sp>
      <p:cxnSp>
        <p:nvCxnSpPr>
          <p:cNvPr id="68" name="直線コネクタ 67">
            <a:extLst>
              <a:ext uri="{FF2B5EF4-FFF2-40B4-BE49-F238E27FC236}">
                <a16:creationId xmlns:a16="http://schemas.microsoft.com/office/drawing/2014/main" id="{6B56D6C4-E8CD-0D7A-DDCA-3962F7A49D57}"/>
              </a:ext>
            </a:extLst>
          </p:cNvPr>
          <p:cNvCxnSpPr/>
          <p:nvPr/>
        </p:nvCxnSpPr>
        <p:spPr bwMode="auto">
          <a:xfrm>
            <a:off x="6861181" y="4406960"/>
            <a:ext cx="3261029" cy="0"/>
          </a:xfrm>
          <a:prstGeom prst="line">
            <a:avLst/>
          </a:prstGeom>
          <a:noFill/>
          <a:ln w="28575"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Box 38">
            <a:extLst>
              <a:ext uri="{FF2B5EF4-FFF2-40B4-BE49-F238E27FC236}">
                <a16:creationId xmlns:a16="http://schemas.microsoft.com/office/drawing/2014/main" id="{EA72F756-AD51-AE9E-F0A8-6CB8CCF13EDF}"/>
              </a:ext>
            </a:extLst>
          </p:cNvPr>
          <p:cNvSpPr txBox="1"/>
          <p:nvPr/>
        </p:nvSpPr>
        <p:spPr>
          <a:xfrm>
            <a:off x="7328882" y="4415739"/>
            <a:ext cx="2212706" cy="307777"/>
          </a:xfrm>
          <a:prstGeom prst="rect">
            <a:avLst/>
          </a:prstGeom>
          <a:noFill/>
        </p:spPr>
        <p:txBody>
          <a:bodyPr wrap="square" rtlCol="0">
            <a:spAutoFit/>
          </a:bodyPr>
          <a:lstStyle/>
          <a:p>
            <a:r>
              <a:rPr lang="en-US" altLang="ja-JP" sz="1400">
                <a:solidFill>
                  <a:srgbClr val="FF0000"/>
                </a:solidFill>
                <a:latin typeface="メイリオ" panose="020B0604030504040204" pitchFamily="50" charset="-128"/>
                <a:ea typeface="メイリオ" panose="020B0604030504040204" pitchFamily="50" charset="-128"/>
              </a:rPr>
              <a:t>Document Title</a:t>
            </a:r>
            <a:endParaRPr kumimoji="1" lang="ja-JP" altLang="en-US" sz="1400">
              <a:solidFill>
                <a:srgbClr val="FF0000"/>
              </a:solidFill>
              <a:latin typeface="メイリオ" panose="020B0604030504040204" pitchFamily="50" charset="-128"/>
              <a:ea typeface="メイリオ" panose="020B0604030504040204" pitchFamily="50" charset="-128"/>
            </a:endParaRPr>
          </a:p>
        </p:txBody>
      </p:sp>
      <p:sp>
        <p:nvSpPr>
          <p:cNvPr id="73" name="吹き出し: 線 72">
            <a:extLst>
              <a:ext uri="{FF2B5EF4-FFF2-40B4-BE49-F238E27FC236}">
                <a16:creationId xmlns:a16="http://schemas.microsoft.com/office/drawing/2014/main" id="{F451A4A0-18FC-F3B6-0AB6-47E4BCCA657D}"/>
              </a:ext>
            </a:extLst>
          </p:cNvPr>
          <p:cNvSpPr/>
          <p:nvPr/>
        </p:nvSpPr>
        <p:spPr bwMode="auto">
          <a:xfrm>
            <a:off x="3831974" y="5491571"/>
            <a:ext cx="4525677" cy="781434"/>
          </a:xfrm>
          <a:prstGeom prst="borderCallout1">
            <a:avLst>
              <a:gd name="adj1" fmla="val 60754"/>
              <a:gd name="adj2" fmla="val -1893"/>
              <a:gd name="adj3" fmla="val -87632"/>
              <a:gd name="adj4" fmla="val -27313"/>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rPr>
              <a:t>Document Title</a:t>
            </a:r>
            <a:r>
              <a:rPr lang="ja-JP" altLang="en-US" sz="1600" b="1">
                <a:solidFill>
                  <a:srgbClr val="FF9966"/>
                </a:solidFill>
                <a:latin typeface="メイリオ" panose="020B0604030504040204" pitchFamily="50" charset="-128"/>
                <a:ea typeface="メイリオ" panose="020B0604030504040204" pitchFamily="50" charset="-128"/>
              </a:rPr>
              <a:t>も再利用されるため，</a:t>
            </a:r>
            <a:endParaRPr lang="en-US" altLang="ja-JP" sz="1600" b="1">
              <a:solidFill>
                <a:srgbClr val="FF9966"/>
              </a:solidFill>
              <a:latin typeface="メイリオ" panose="020B0604030504040204" pitchFamily="50" charset="-128"/>
              <a:ea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rPr>
              <a:t>CTD</a:t>
            </a:r>
            <a:r>
              <a:rPr kumimoji="1" lang="ja-JP" altLang="en-US"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rPr>
              <a:t>見出しと添付資料番号に不整合が生じる</a:t>
            </a:r>
          </a:p>
        </p:txBody>
      </p:sp>
      <p:sp>
        <p:nvSpPr>
          <p:cNvPr id="75" name="正方形/長方形 74">
            <a:extLst>
              <a:ext uri="{FF2B5EF4-FFF2-40B4-BE49-F238E27FC236}">
                <a16:creationId xmlns:a16="http://schemas.microsoft.com/office/drawing/2014/main" id="{B2FB60CE-14CC-33F2-4DC3-11F04DE42A77}"/>
              </a:ext>
            </a:extLst>
          </p:cNvPr>
          <p:cNvSpPr/>
          <p:nvPr/>
        </p:nvSpPr>
        <p:spPr bwMode="auto">
          <a:xfrm>
            <a:off x="2340333" y="4443727"/>
            <a:ext cx="900000"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76" name="正方形/長方形 75">
            <a:extLst>
              <a:ext uri="{FF2B5EF4-FFF2-40B4-BE49-F238E27FC236}">
                <a16:creationId xmlns:a16="http://schemas.microsoft.com/office/drawing/2014/main" id="{84EACDA9-B553-1D33-E0EB-95EC99AEE773}"/>
              </a:ext>
            </a:extLst>
          </p:cNvPr>
          <p:cNvSpPr/>
          <p:nvPr/>
        </p:nvSpPr>
        <p:spPr bwMode="auto">
          <a:xfrm>
            <a:off x="1768171" y="4826628"/>
            <a:ext cx="1022162" cy="211008"/>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cxnSp>
        <p:nvCxnSpPr>
          <p:cNvPr id="78" name="直線コネクタ 77">
            <a:extLst>
              <a:ext uri="{FF2B5EF4-FFF2-40B4-BE49-F238E27FC236}">
                <a16:creationId xmlns:a16="http://schemas.microsoft.com/office/drawing/2014/main" id="{B3C9A975-D790-BC2A-2159-0F3A1EE9B8FE}"/>
              </a:ext>
            </a:extLst>
          </p:cNvPr>
          <p:cNvCxnSpPr>
            <a:stCxn id="75" idx="2"/>
            <a:endCxn id="76" idx="0"/>
          </p:cNvCxnSpPr>
          <p:nvPr/>
        </p:nvCxnSpPr>
        <p:spPr bwMode="auto">
          <a:xfrm flipH="1">
            <a:off x="2279252" y="4695727"/>
            <a:ext cx="511081" cy="130901"/>
          </a:xfrm>
          <a:prstGeom prst="line">
            <a:avLst/>
          </a:prstGeom>
          <a:noFill/>
          <a:ln w="38100" cap="flat" cmpd="sng" algn="ctr">
            <a:solidFill>
              <a:srgbClr val="FF9933"/>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TextBox 38">
            <a:extLst>
              <a:ext uri="{FF2B5EF4-FFF2-40B4-BE49-F238E27FC236}">
                <a16:creationId xmlns:a16="http://schemas.microsoft.com/office/drawing/2014/main" id="{96679DF7-68F6-5E89-C279-05689246B9A5}"/>
              </a:ext>
            </a:extLst>
          </p:cNvPr>
          <p:cNvSpPr txBox="1"/>
          <p:nvPr/>
        </p:nvSpPr>
        <p:spPr>
          <a:xfrm>
            <a:off x="5386591" y="4353701"/>
            <a:ext cx="779591" cy="707886"/>
          </a:xfrm>
          <a:prstGeom prst="rect">
            <a:avLst/>
          </a:prstGeom>
          <a:noFill/>
        </p:spPr>
        <p:txBody>
          <a:bodyPr wrap="square" rtlCol="0">
            <a:spAutoFit/>
          </a:bodyPr>
          <a:lstStyle/>
          <a:p>
            <a:r>
              <a:rPr kumimoji="1" lang="en-US" altLang="ja-JP" sz="4000" b="1">
                <a:solidFill>
                  <a:srgbClr val="FF0000"/>
                </a:solidFill>
                <a:latin typeface="メイリオ" panose="020B0604030504040204" pitchFamily="50" charset="-128"/>
                <a:ea typeface="メイリオ" panose="020B0604030504040204" pitchFamily="50" charset="-128"/>
              </a:rPr>
              <a:t>×</a:t>
            </a:r>
            <a:endParaRPr kumimoji="1" lang="ja-JP" altLang="en-US" sz="4000" b="1">
              <a:solidFill>
                <a:srgbClr val="FF0000"/>
              </a:solidFill>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BF9C3A06-DAB4-D74C-753A-A86177621579}"/>
              </a:ext>
            </a:extLst>
          </p:cNvPr>
          <p:cNvSpPr txBox="1"/>
          <p:nvPr/>
        </p:nvSpPr>
        <p:spPr>
          <a:xfrm>
            <a:off x="5693069" y="4707644"/>
            <a:ext cx="877163" cy="369332"/>
          </a:xfrm>
          <a:prstGeom prst="rect">
            <a:avLst/>
          </a:prstGeom>
          <a:noFill/>
        </p:spPr>
        <p:txBody>
          <a:bodyPr wrap="none" rtlCol="0">
            <a:spAutoFit/>
          </a:bodyPr>
          <a:lstStyle/>
          <a:p>
            <a:r>
              <a:rPr kumimoji="1" lang="ja-JP" altLang="en-US">
                <a:latin typeface="メイリオ" panose="020B0604030504040204" pitchFamily="50" charset="-128"/>
                <a:ea typeface="メイリオ" panose="020B0604030504040204" pitchFamily="50" charset="-128"/>
              </a:rPr>
              <a:t>再利用</a:t>
            </a:r>
          </a:p>
        </p:txBody>
      </p:sp>
      <p:sp>
        <p:nvSpPr>
          <p:cNvPr id="3" name="スライド番号プレースホルダー 3">
            <a:extLst>
              <a:ext uri="{FF2B5EF4-FFF2-40B4-BE49-F238E27FC236}">
                <a16:creationId xmlns:a16="http://schemas.microsoft.com/office/drawing/2014/main" id="{04095223-5B78-672E-7E72-98129E20A0CF}"/>
              </a:ext>
            </a:extLst>
          </p:cNvPr>
          <p:cNvSpPr>
            <a:spLocks noGrp="1"/>
          </p:cNvSpPr>
          <p:nvPr>
            <p:ph type="sldNum" sz="quarter" idx="10"/>
          </p:nvPr>
        </p:nvSpPr>
        <p:spPr>
          <a:xfrm>
            <a:off x="10979151" y="6337300"/>
            <a:ext cx="1166283" cy="476250"/>
          </a:xfrm>
        </p:spPr>
        <p:txBody>
          <a:bodyPr/>
          <a:lstStyle/>
          <a:p>
            <a:pPr>
              <a:defRPr/>
            </a:pPr>
            <a:fld id="{0F70095C-F9B4-4C04-ABE4-849D581B05DE}" type="slidenum">
              <a:rPr lang="en-US" altLang="ja-JP" smtClean="0"/>
              <a:pPr>
                <a:defRPr/>
              </a:pPr>
              <a:t>46</a:t>
            </a:fld>
            <a:endParaRPr lang="en-US" altLang="ja-JP"/>
          </a:p>
        </p:txBody>
      </p:sp>
    </p:spTree>
    <p:extLst>
      <p:ext uri="{BB962C8B-B14F-4D97-AF65-F5344CB8AC3E}">
        <p14:creationId xmlns:p14="http://schemas.microsoft.com/office/powerpoint/2010/main" val="4288045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134EF-EA26-076B-F491-FFCD23334F1C}"/>
              </a:ext>
            </a:extLst>
          </p:cNvPr>
          <p:cNvSpPr>
            <a:spLocks noGrp="1"/>
          </p:cNvSpPr>
          <p:nvPr>
            <p:ph type="title"/>
          </p:nvPr>
        </p:nvSpPr>
        <p:spPr>
          <a:xfrm>
            <a:off x="609600" y="188913"/>
            <a:ext cx="11298866" cy="792162"/>
          </a:xfrm>
        </p:spPr>
        <p:txBody>
          <a:bodyPr/>
          <a:lstStyle/>
          <a:p>
            <a:r>
              <a:rPr kumimoji="1" lang="en-US" altLang="ja-JP">
                <a:latin typeface="メイリオ" panose="020B0604030504040204" pitchFamily="50" charset="-128"/>
                <a:ea typeface="メイリオ" panose="020B0604030504040204" pitchFamily="50" charset="-128"/>
              </a:rPr>
              <a:t>3.</a:t>
            </a:r>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 </a:t>
            </a:r>
            <a:r>
              <a:rPr kumimoji="1" lang="ja-JP" altLang="en-US">
                <a:latin typeface="メイリオ" panose="020B0604030504040204" pitchFamily="50" charset="-128"/>
                <a:ea typeface="メイリオ" panose="020B0604030504040204" pitchFamily="50" charset="-128"/>
              </a:rPr>
              <a:t>添付資料番号の表現方法</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Document Label</a:t>
            </a:r>
            <a:r>
              <a:rPr lang="ja-JP" altLang="en-US">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1/2</a:t>
            </a:r>
            <a:r>
              <a:rPr lang="ja-JP" altLang="en-US">
                <a:latin typeface="メイリオ" panose="020B0604030504040204" pitchFamily="50" charset="-128"/>
                <a:ea typeface="メイリオ" panose="020B0604030504040204" pitchFamily="50" charset="-128"/>
              </a:rPr>
              <a:t>）</a:t>
            </a:r>
            <a:endParaRPr kumimoji="1" lang="ja-JP" altLang="en-US">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4B3576B3-ED96-FAE7-88C4-7A24B1392C38}"/>
              </a:ext>
            </a:extLst>
          </p:cNvPr>
          <p:cNvSpPr>
            <a:spLocks noGrp="1"/>
          </p:cNvSpPr>
          <p:nvPr>
            <p:ph idx="1"/>
          </p:nvPr>
        </p:nvSpPr>
        <p:spPr>
          <a:xfrm>
            <a:off x="428846" y="1319213"/>
            <a:ext cx="11298866" cy="5256212"/>
          </a:xfrm>
        </p:spPr>
        <p:txBody>
          <a:bodyPr/>
          <a:lstStyle/>
          <a:p>
            <a:pPr marL="457200" indent="-457200">
              <a:buFont typeface="+mj-lt"/>
              <a:buAutoNum type="arabicPeriod" startAt="2"/>
            </a:pPr>
            <a:r>
              <a:rPr lang="en-US" altLang="ja-JP" sz="2400" b="0">
                <a:latin typeface="メイリオ" panose="020B0604030504040204" pitchFamily="50" charset="-128"/>
                <a:ea typeface="メイリオ" panose="020B0604030504040204" pitchFamily="50" charset="-128"/>
              </a:rPr>
              <a:t>Document Label</a:t>
            </a:r>
            <a:r>
              <a:rPr lang="ja-JP" altLang="en-US" sz="2400" b="0">
                <a:latin typeface="メイリオ" panose="020B0604030504040204" pitchFamily="50" charset="-128"/>
                <a:ea typeface="メイリオ" panose="020B0604030504040204" pitchFamily="50" charset="-128"/>
              </a:rPr>
              <a:t>に添付資料番号を記載する方法</a:t>
            </a:r>
          </a:p>
        </p:txBody>
      </p:sp>
      <p:sp>
        <p:nvSpPr>
          <p:cNvPr id="4" name="スライド番号プレースホルダー 3">
            <a:extLst>
              <a:ext uri="{FF2B5EF4-FFF2-40B4-BE49-F238E27FC236}">
                <a16:creationId xmlns:a16="http://schemas.microsoft.com/office/drawing/2014/main" id="{2BD36AF6-48FC-EAE4-B9DF-00B82A7A53CD}"/>
              </a:ext>
            </a:extLst>
          </p:cNvPr>
          <p:cNvSpPr>
            <a:spLocks noGrp="1"/>
          </p:cNvSpPr>
          <p:nvPr>
            <p:ph type="sldNum" sz="quarter" idx="10"/>
          </p:nvPr>
        </p:nvSpPr>
        <p:spPr>
          <a:xfrm>
            <a:off x="7786961" y="2649407"/>
            <a:ext cx="1166283" cy="476250"/>
          </a:xfrm>
        </p:spPr>
        <p:txBody>
          <a:bodyPr/>
          <a:lstStyle/>
          <a:p>
            <a:pPr>
              <a:defRPr/>
            </a:pPr>
            <a:fld id="{0F70095C-F9B4-4C04-ABE4-849D581B05DE}" type="slidenum">
              <a:rPr lang="en-US" altLang="ja-JP" smtClean="0"/>
              <a:pPr>
                <a:defRPr/>
              </a:pPr>
              <a:t>47</a:t>
            </a:fld>
            <a:endParaRPr lang="en-US" altLang="ja-JP"/>
          </a:p>
        </p:txBody>
      </p:sp>
      <p:pic>
        <p:nvPicPr>
          <p:cNvPr id="41" name="Picture 35">
            <a:extLst>
              <a:ext uri="{FF2B5EF4-FFF2-40B4-BE49-F238E27FC236}">
                <a16:creationId xmlns:a16="http://schemas.microsoft.com/office/drawing/2014/main" id="{F1916678-92E7-1606-7EE4-5A54F0B87256}"/>
              </a:ext>
            </a:extLst>
          </p:cNvPr>
          <p:cNvPicPr>
            <a:picLocks noChangeAspect="1"/>
          </p:cNvPicPr>
          <p:nvPr/>
        </p:nvPicPr>
        <p:blipFill>
          <a:blip r:embed="rId3"/>
          <a:stretch>
            <a:fillRect/>
          </a:stretch>
        </p:blipFill>
        <p:spPr>
          <a:xfrm>
            <a:off x="838030" y="2290738"/>
            <a:ext cx="4436427" cy="1775404"/>
          </a:xfrm>
          <a:prstGeom prst="rect">
            <a:avLst/>
          </a:prstGeom>
        </p:spPr>
      </p:pic>
      <p:sp>
        <p:nvSpPr>
          <p:cNvPr id="42" name="Flowchart: Connector 36">
            <a:extLst>
              <a:ext uri="{FF2B5EF4-FFF2-40B4-BE49-F238E27FC236}">
                <a16:creationId xmlns:a16="http://schemas.microsoft.com/office/drawing/2014/main" id="{10AE3F05-67D0-F655-F518-5B6D1EE7F7EF}"/>
              </a:ext>
            </a:extLst>
          </p:cNvPr>
          <p:cNvSpPr/>
          <p:nvPr/>
        </p:nvSpPr>
        <p:spPr bwMode="auto">
          <a:xfrm>
            <a:off x="982063" y="3094004"/>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43" name="TextBox 37">
            <a:extLst>
              <a:ext uri="{FF2B5EF4-FFF2-40B4-BE49-F238E27FC236}">
                <a16:creationId xmlns:a16="http://schemas.microsoft.com/office/drawing/2014/main" id="{21118A6F-DE45-C8F9-015C-0A01E5DEF79A}"/>
              </a:ext>
            </a:extLst>
          </p:cNvPr>
          <p:cNvSpPr txBox="1"/>
          <p:nvPr/>
        </p:nvSpPr>
        <p:spPr>
          <a:xfrm>
            <a:off x="1103084" y="2643100"/>
            <a:ext cx="2226892"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4.2.3.1 </a:t>
            </a:r>
            <a:endParaRPr kumimoji="1" lang="ja-JP" altLang="en-US" sz="1600">
              <a:latin typeface="メイリオ" panose="020B0604030504040204" pitchFamily="50" charset="-128"/>
              <a:ea typeface="メイリオ" panose="020B0604030504040204" pitchFamily="50" charset="-128"/>
            </a:endParaRPr>
          </a:p>
        </p:txBody>
      </p:sp>
      <p:sp>
        <p:nvSpPr>
          <p:cNvPr id="44" name="TextBox 38">
            <a:extLst>
              <a:ext uri="{FF2B5EF4-FFF2-40B4-BE49-F238E27FC236}">
                <a16:creationId xmlns:a16="http://schemas.microsoft.com/office/drawing/2014/main" id="{74805F16-3C35-2294-393F-B1749A7E2983}"/>
              </a:ext>
            </a:extLst>
          </p:cNvPr>
          <p:cNvSpPr txBox="1"/>
          <p:nvPr/>
        </p:nvSpPr>
        <p:spPr>
          <a:xfrm>
            <a:off x="1103084" y="3003140"/>
            <a:ext cx="3060453"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en-US" altLang="ja-JP" sz="1600" u="sng">
                <a:solidFill>
                  <a:srgbClr val="0070C0"/>
                </a:solidFill>
                <a:latin typeface="メイリオ" panose="020B0604030504040204" pitchFamily="50" charset="-128"/>
                <a:ea typeface="メイリオ" panose="020B0604030504040204" pitchFamily="50" charset="-128"/>
              </a:rPr>
              <a:t>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endParaRPr kumimoji="1" lang="en-US" altLang="ja-JP" sz="1600" u="sng">
              <a:solidFill>
                <a:srgbClr val="0070C0"/>
              </a:solidFill>
              <a:latin typeface="メイリオ" panose="020B0604030504040204" pitchFamily="50" charset="-128"/>
              <a:ea typeface="メイリオ" panose="020B0604030504040204" pitchFamily="50" charset="-128"/>
            </a:endParaRPr>
          </a:p>
        </p:txBody>
      </p:sp>
      <p:sp>
        <p:nvSpPr>
          <p:cNvPr id="45" name="TextBox 39">
            <a:extLst>
              <a:ext uri="{FF2B5EF4-FFF2-40B4-BE49-F238E27FC236}">
                <a16:creationId xmlns:a16="http://schemas.microsoft.com/office/drawing/2014/main" id="{DBA9EB24-DD05-E194-D1CA-D51C074B032C}"/>
              </a:ext>
            </a:extLst>
          </p:cNvPr>
          <p:cNvSpPr txBox="1"/>
          <p:nvPr/>
        </p:nvSpPr>
        <p:spPr>
          <a:xfrm>
            <a:off x="1846937" y="2324438"/>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47" name="TextBox 38">
            <a:extLst>
              <a:ext uri="{FF2B5EF4-FFF2-40B4-BE49-F238E27FC236}">
                <a16:creationId xmlns:a16="http://schemas.microsoft.com/office/drawing/2014/main" id="{1ABF3796-5AB8-E564-56FF-35763F9B10E9}"/>
              </a:ext>
            </a:extLst>
          </p:cNvPr>
          <p:cNvSpPr txBox="1"/>
          <p:nvPr/>
        </p:nvSpPr>
        <p:spPr>
          <a:xfrm>
            <a:off x="1085962" y="3524416"/>
            <a:ext cx="2964273" cy="338554"/>
          </a:xfrm>
          <a:prstGeom prst="rect">
            <a:avLst/>
          </a:prstGeom>
          <a:noFill/>
        </p:spPr>
        <p:txBody>
          <a:bodyPr wrap="none" rtlCol="0">
            <a:spAutoFit/>
          </a:bodyPr>
          <a:lstStyle/>
          <a:p>
            <a:r>
              <a:rPr kumimoji="1" lang="en-US" altLang="ja-JP" sz="1600">
                <a:solidFill>
                  <a:srgbClr val="FF0000"/>
                </a:solidFill>
                <a:latin typeface="メイリオ" panose="020B0604030504040204" pitchFamily="50" charset="-128"/>
                <a:ea typeface="メイリオ" panose="020B0604030504040204" pitchFamily="50" charset="-128"/>
              </a:rPr>
              <a:t>Document Label</a:t>
            </a:r>
            <a:r>
              <a:rPr kumimoji="1" lang="ja-JP" altLang="en-US" sz="1600">
                <a:latin typeface="メイリオ" panose="020B0604030504040204" pitchFamily="50" charset="-128"/>
                <a:ea typeface="メイリオ" panose="020B0604030504040204" pitchFamily="50" charset="-128"/>
              </a:rPr>
              <a:t>：</a:t>
            </a:r>
            <a:r>
              <a:rPr kumimoji="1" lang="en-US" altLang="ja-JP" sz="1600">
                <a:latin typeface="メイリオ" panose="020B0604030504040204" pitchFamily="50" charset="-128"/>
                <a:ea typeface="メイリオ" panose="020B0604030504040204" pitchFamily="50" charset="-128"/>
              </a:rPr>
              <a:t>4.2.3.1-1</a:t>
            </a:r>
            <a:endParaRPr kumimoji="1" lang="en-US" altLang="ja-JP" sz="1600" u="sng">
              <a:solidFill>
                <a:srgbClr val="0070C0"/>
              </a:solidFill>
              <a:latin typeface="メイリオ" panose="020B0604030504040204" pitchFamily="50" charset="-128"/>
              <a:ea typeface="メイリオ" panose="020B0604030504040204" pitchFamily="50" charset="-128"/>
            </a:endParaRPr>
          </a:p>
        </p:txBody>
      </p:sp>
      <p:sp>
        <p:nvSpPr>
          <p:cNvPr id="49" name="Arrow: Left 41">
            <a:extLst>
              <a:ext uri="{FF2B5EF4-FFF2-40B4-BE49-F238E27FC236}">
                <a16:creationId xmlns:a16="http://schemas.microsoft.com/office/drawing/2014/main" id="{3F574826-1300-3070-9CAF-17152D07D677}"/>
              </a:ext>
            </a:extLst>
          </p:cNvPr>
          <p:cNvSpPr/>
          <p:nvPr/>
        </p:nvSpPr>
        <p:spPr bwMode="auto">
          <a:xfrm>
            <a:off x="3570451" y="3836584"/>
            <a:ext cx="2016000" cy="382615"/>
          </a:xfrm>
          <a:prstGeom prst="leftArrow">
            <a:avLst>
              <a:gd name="adj1" fmla="val 100000"/>
              <a:gd name="adj2" fmla="val 50000"/>
            </a:avLst>
          </a:prstGeom>
          <a:solidFill>
            <a:schemeClr val="bg2">
              <a:lumMod val="20000"/>
              <a:lumOff val="8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400">
                <a:latin typeface="メイリオ" panose="020B0604030504040204" pitchFamily="50" charset="-128"/>
                <a:ea typeface="メイリオ" panose="020B0604030504040204" pitchFamily="50" charset="-128"/>
              </a:rPr>
              <a:t>Study ID</a:t>
            </a:r>
            <a:r>
              <a:rPr lang="ja-JP" altLang="en-US" sz="1400">
                <a:latin typeface="メイリオ" panose="020B0604030504040204" pitchFamily="50" charset="-128"/>
                <a:ea typeface="メイリオ" panose="020B0604030504040204" pitchFamily="50" charset="-128"/>
              </a:rPr>
              <a:t>：</a:t>
            </a:r>
            <a:r>
              <a:rPr lang="en-US" altLang="ja-JP" sz="1400">
                <a:latin typeface="メイリオ" panose="020B0604030504040204" pitchFamily="50" charset="-128"/>
                <a:ea typeface="メイリオ" panose="020B0604030504040204" pitchFamily="50" charset="-128"/>
              </a:rPr>
              <a:t>ABC-001</a:t>
            </a:r>
            <a:endParaRPr lang="ja-JP" altLang="en-US" sz="1400">
              <a:latin typeface="メイリオ" panose="020B0604030504040204" pitchFamily="50" charset="-128"/>
              <a:ea typeface="メイリオ" panose="020B0604030504040204" pitchFamily="50" charset="-128"/>
            </a:endParaRPr>
          </a:p>
        </p:txBody>
      </p:sp>
      <p:grpSp>
        <p:nvGrpSpPr>
          <p:cNvPr id="53" name="グループ化 52">
            <a:extLst>
              <a:ext uri="{FF2B5EF4-FFF2-40B4-BE49-F238E27FC236}">
                <a16:creationId xmlns:a16="http://schemas.microsoft.com/office/drawing/2014/main" id="{9610CB62-A96E-22D2-3390-DC1F80750110}"/>
              </a:ext>
            </a:extLst>
          </p:cNvPr>
          <p:cNvGrpSpPr/>
          <p:nvPr/>
        </p:nvGrpSpPr>
        <p:grpSpPr>
          <a:xfrm>
            <a:off x="6030950" y="2226977"/>
            <a:ext cx="4549853" cy="1530810"/>
            <a:chOff x="6753972" y="2294312"/>
            <a:chExt cx="4549853" cy="1530810"/>
          </a:xfrm>
        </p:grpSpPr>
        <p:sp>
          <p:nvSpPr>
            <p:cNvPr id="54" name="正方形/長方形 53">
              <a:extLst>
                <a:ext uri="{FF2B5EF4-FFF2-40B4-BE49-F238E27FC236}">
                  <a16:creationId xmlns:a16="http://schemas.microsoft.com/office/drawing/2014/main" id="{D70B3D03-ABA4-E989-1123-82407A32539A}"/>
                </a:ext>
              </a:extLst>
            </p:cNvPr>
            <p:cNvSpPr/>
            <p:nvPr/>
          </p:nvSpPr>
          <p:spPr bwMode="auto">
            <a:xfrm>
              <a:off x="6753972" y="2294312"/>
              <a:ext cx="4549853" cy="1530810"/>
            </a:xfrm>
            <a:prstGeom prst="rect">
              <a:avLst/>
            </a:prstGeom>
            <a:solidFill>
              <a:srgbClr val="FFFFE7"/>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55" name="TextBox 37">
              <a:extLst>
                <a:ext uri="{FF2B5EF4-FFF2-40B4-BE49-F238E27FC236}">
                  <a16:creationId xmlns:a16="http://schemas.microsoft.com/office/drawing/2014/main" id="{4F21EE66-953A-D040-204F-E341D89EE4F4}"/>
                </a:ext>
              </a:extLst>
            </p:cNvPr>
            <p:cNvSpPr txBox="1"/>
            <p:nvPr/>
          </p:nvSpPr>
          <p:spPr>
            <a:xfrm>
              <a:off x="7024279" y="3055885"/>
              <a:ext cx="1215397" cy="338554"/>
            </a:xfrm>
            <a:prstGeom prst="rect">
              <a:avLst/>
            </a:prstGeom>
            <a:noFill/>
          </p:spPr>
          <p:txBody>
            <a:bodyPr wrap="none" rtlCol="0">
              <a:spAutoFit/>
            </a:bodyPr>
            <a:lstStyle/>
            <a:p>
              <a:r>
                <a:rPr kumimoji="1" lang="en-US" altLang="ja-JP" sz="1600" i="1">
                  <a:latin typeface="メイリオ" panose="020B0604030504040204" pitchFamily="50" charset="-128"/>
                  <a:ea typeface="メイリオ" panose="020B0604030504040204" pitchFamily="50" charset="-128"/>
                </a:rPr>
                <a:t>ABC-001</a:t>
              </a:r>
              <a:r>
                <a:rPr kumimoji="1" lang="en-US" altLang="ja-JP" sz="1600">
                  <a:latin typeface="メイリオ" panose="020B0604030504040204" pitchFamily="50" charset="-128"/>
                  <a:ea typeface="メイリオ" panose="020B0604030504040204" pitchFamily="50" charset="-128"/>
                </a:rPr>
                <a:t>  </a:t>
              </a:r>
              <a:endParaRPr kumimoji="1" lang="ja-JP" altLang="en-US" sz="1600">
                <a:latin typeface="メイリオ" panose="020B0604030504040204" pitchFamily="50" charset="-128"/>
                <a:ea typeface="メイリオ" panose="020B0604030504040204" pitchFamily="50" charset="-128"/>
              </a:endParaRPr>
            </a:p>
          </p:txBody>
        </p:sp>
        <p:pic>
          <p:nvPicPr>
            <p:cNvPr id="56" name="グラフィックス 55" descr="紙 枠線">
              <a:extLst>
                <a:ext uri="{FF2B5EF4-FFF2-40B4-BE49-F238E27FC236}">
                  <a16:creationId xmlns:a16="http://schemas.microsoft.com/office/drawing/2014/main" id="{4708772F-EA70-46FC-028B-7D6D8A8B6F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29604" y="3333070"/>
              <a:ext cx="385083" cy="385083"/>
            </a:xfrm>
            <a:prstGeom prst="rect">
              <a:avLst/>
            </a:prstGeom>
          </p:spPr>
        </p:pic>
        <p:sp>
          <p:nvSpPr>
            <p:cNvPr id="57" name="TextBox 38">
              <a:extLst>
                <a:ext uri="{FF2B5EF4-FFF2-40B4-BE49-F238E27FC236}">
                  <a16:creationId xmlns:a16="http://schemas.microsoft.com/office/drawing/2014/main" id="{497D4D8B-6CC4-09E3-8997-84072230B157}"/>
                </a:ext>
              </a:extLst>
            </p:cNvPr>
            <p:cNvSpPr txBox="1"/>
            <p:nvPr/>
          </p:nvSpPr>
          <p:spPr>
            <a:xfrm>
              <a:off x="7473847" y="3386035"/>
              <a:ext cx="3462807" cy="338554"/>
            </a:xfrm>
            <a:prstGeom prst="rect">
              <a:avLst/>
            </a:prstGeom>
            <a:noFill/>
          </p:spPr>
          <p:txBody>
            <a:bodyPr wrap="none" rtlCol="0">
              <a:spAutoFit/>
            </a:bodyPr>
            <a:lstStyle/>
            <a:p>
              <a:r>
                <a:rPr kumimoji="1" lang="en-US" altLang="ja-JP" sz="1600" u="sng">
                  <a:solidFill>
                    <a:srgbClr val="0070C0"/>
                  </a:solidFill>
                  <a:latin typeface="メイリオ" panose="020B0604030504040204" pitchFamily="50" charset="-128"/>
                  <a:ea typeface="メイリオ" panose="020B0604030504040204" pitchFamily="50" charset="-128"/>
                </a:rPr>
                <a:t>4.2.3.1-1 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p>
          </p:txBody>
        </p:sp>
        <p:sp>
          <p:nvSpPr>
            <p:cNvPr id="58" name="テキスト ボックス 57">
              <a:extLst>
                <a:ext uri="{FF2B5EF4-FFF2-40B4-BE49-F238E27FC236}">
                  <a16:creationId xmlns:a16="http://schemas.microsoft.com/office/drawing/2014/main" id="{772B4438-4FE3-5D25-E44F-C26393FD4F0D}"/>
                </a:ext>
              </a:extLst>
            </p:cNvPr>
            <p:cNvSpPr txBox="1"/>
            <p:nvPr/>
          </p:nvSpPr>
          <p:spPr>
            <a:xfrm>
              <a:off x="6820189" y="2345371"/>
              <a:ext cx="4387939" cy="307777"/>
            </a:xfrm>
            <a:prstGeom prst="rect">
              <a:avLst/>
            </a:prstGeom>
            <a:noFill/>
          </p:spPr>
          <p:txBody>
            <a:bodyPr wrap="square" rtlCol="0">
              <a:spAutoFit/>
            </a:bodyPr>
            <a:lstStyle/>
            <a:p>
              <a:pPr algn="ctr"/>
              <a:r>
                <a:rPr kumimoji="1" lang="en-US" altLang="ja-JP" sz="1400" b="1">
                  <a:solidFill>
                    <a:srgbClr val="0066FF"/>
                  </a:solidFill>
                  <a:latin typeface="メイリオ" panose="020B0604030504040204" pitchFamily="50" charset="-128"/>
                  <a:ea typeface="メイリオ" panose="020B0604030504040204" pitchFamily="50" charset="-128"/>
                </a:rPr>
                <a:t>eCTD</a:t>
              </a:r>
              <a:r>
                <a:rPr kumimoji="1" lang="ja-JP" altLang="en-US" sz="1400" b="1">
                  <a:solidFill>
                    <a:srgbClr val="0066FF"/>
                  </a:solidFill>
                  <a:latin typeface="メイリオ" panose="020B0604030504040204" pitchFamily="50" charset="-128"/>
                  <a:ea typeface="メイリオ" panose="020B0604030504040204" pitchFamily="50" charset="-128"/>
                </a:rPr>
                <a:t>ビューア等の表示イメージ</a:t>
              </a:r>
              <a:endParaRPr kumimoji="1" lang="en-US" altLang="ja-JP" sz="1400" b="1">
                <a:solidFill>
                  <a:srgbClr val="0066FF"/>
                </a:solidFill>
                <a:latin typeface="メイリオ" panose="020B0604030504040204" pitchFamily="50" charset="-128"/>
                <a:ea typeface="メイリオ" panose="020B0604030504040204" pitchFamily="50" charset="-128"/>
              </a:endParaRPr>
            </a:p>
          </p:txBody>
        </p:sp>
        <p:sp>
          <p:nvSpPr>
            <p:cNvPr id="59" name="TextBox 37">
              <a:extLst>
                <a:ext uri="{FF2B5EF4-FFF2-40B4-BE49-F238E27FC236}">
                  <a16:creationId xmlns:a16="http://schemas.microsoft.com/office/drawing/2014/main" id="{8258456B-A2E8-47F9-987F-19B65EB595E2}"/>
                </a:ext>
              </a:extLst>
            </p:cNvPr>
            <p:cNvSpPr txBox="1"/>
            <p:nvPr/>
          </p:nvSpPr>
          <p:spPr>
            <a:xfrm>
              <a:off x="6915886" y="2717539"/>
              <a:ext cx="3106941"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4.2.3.1</a:t>
              </a:r>
              <a:r>
                <a:rPr lang="ja-JP" altLang="en-US" sz="1600">
                  <a:latin typeface="メイリオ" panose="020B0604030504040204" pitchFamily="50" charset="-128"/>
                  <a:ea typeface="メイリオ" panose="020B0604030504040204" pitchFamily="50" charset="-128"/>
                </a:rPr>
                <a:t>　単回投与毒性試験</a:t>
              </a:r>
              <a:r>
                <a:rPr kumimoji="1" lang="ja-JP" altLang="en-US" sz="1600">
                  <a:latin typeface="メイリオ" panose="020B0604030504040204" pitchFamily="50" charset="-128"/>
                  <a:ea typeface="メイリオ" panose="020B0604030504040204" pitchFamily="50" charset="-128"/>
                </a:rPr>
                <a:t>　</a:t>
              </a:r>
              <a:r>
                <a:rPr kumimoji="1" lang="en-US" altLang="ja-JP" sz="1600">
                  <a:latin typeface="メイリオ" panose="020B0604030504040204" pitchFamily="50" charset="-128"/>
                  <a:ea typeface="メイリオ" panose="020B0604030504040204" pitchFamily="50" charset="-128"/>
                </a:rPr>
                <a:t>  </a:t>
              </a:r>
              <a:endParaRPr kumimoji="1" lang="ja-JP" altLang="en-US" sz="1600">
                <a:latin typeface="メイリオ" panose="020B0604030504040204" pitchFamily="50" charset="-128"/>
                <a:ea typeface="メイリオ" panose="020B0604030504040204" pitchFamily="50" charset="-128"/>
              </a:endParaRPr>
            </a:p>
          </p:txBody>
        </p:sp>
      </p:grpSp>
      <p:cxnSp>
        <p:nvCxnSpPr>
          <p:cNvPr id="66" name="直線コネクタ 65">
            <a:extLst>
              <a:ext uri="{FF2B5EF4-FFF2-40B4-BE49-F238E27FC236}">
                <a16:creationId xmlns:a16="http://schemas.microsoft.com/office/drawing/2014/main" id="{61251BAD-4053-2770-47B4-0937ED5C4B16}"/>
              </a:ext>
            </a:extLst>
          </p:cNvPr>
          <p:cNvCxnSpPr/>
          <p:nvPr/>
        </p:nvCxnSpPr>
        <p:spPr bwMode="auto">
          <a:xfrm>
            <a:off x="1799804" y="3290581"/>
            <a:ext cx="2250431" cy="0"/>
          </a:xfrm>
          <a:prstGeom prst="line">
            <a:avLst/>
          </a:prstGeom>
          <a:noFill/>
          <a:ln w="76200"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線コネクタ 66">
            <a:extLst>
              <a:ext uri="{FF2B5EF4-FFF2-40B4-BE49-F238E27FC236}">
                <a16:creationId xmlns:a16="http://schemas.microsoft.com/office/drawing/2014/main" id="{C54555A8-7E4C-68C0-401C-03C5DB1DC93E}"/>
              </a:ext>
            </a:extLst>
          </p:cNvPr>
          <p:cNvCxnSpPr/>
          <p:nvPr/>
        </p:nvCxnSpPr>
        <p:spPr bwMode="auto">
          <a:xfrm>
            <a:off x="2931835" y="3792046"/>
            <a:ext cx="1118400" cy="0"/>
          </a:xfrm>
          <a:prstGeom prst="line">
            <a:avLst/>
          </a:prstGeom>
          <a:noFill/>
          <a:ln w="76200"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38">
            <a:extLst>
              <a:ext uri="{FF2B5EF4-FFF2-40B4-BE49-F238E27FC236}">
                <a16:creationId xmlns:a16="http://schemas.microsoft.com/office/drawing/2014/main" id="{3E5DE01F-2525-FC1B-4ADA-9CDFCB89376C}"/>
              </a:ext>
            </a:extLst>
          </p:cNvPr>
          <p:cNvSpPr txBox="1"/>
          <p:nvPr/>
        </p:nvSpPr>
        <p:spPr>
          <a:xfrm>
            <a:off x="2279415" y="3277804"/>
            <a:ext cx="2212706" cy="307777"/>
          </a:xfrm>
          <a:prstGeom prst="rect">
            <a:avLst/>
          </a:prstGeom>
          <a:noFill/>
        </p:spPr>
        <p:txBody>
          <a:bodyPr wrap="square" rtlCol="0">
            <a:spAutoFit/>
          </a:bodyPr>
          <a:lstStyle/>
          <a:p>
            <a:r>
              <a:rPr lang="en-US" altLang="ja-JP" sz="1400">
                <a:solidFill>
                  <a:srgbClr val="FF0000"/>
                </a:solidFill>
                <a:latin typeface="メイリオ" panose="020B0604030504040204" pitchFamily="50" charset="-128"/>
                <a:ea typeface="メイリオ" panose="020B0604030504040204" pitchFamily="50" charset="-128"/>
              </a:rPr>
              <a:t>Document Title</a:t>
            </a:r>
            <a:endParaRPr kumimoji="1" lang="ja-JP" altLang="en-US" sz="1400">
              <a:solidFill>
                <a:srgbClr val="FF0000"/>
              </a:solidFill>
              <a:latin typeface="メイリオ" panose="020B0604030504040204" pitchFamily="50" charset="-128"/>
              <a:ea typeface="メイリオ" panose="020B0604030504040204" pitchFamily="50" charset="-128"/>
            </a:endParaRPr>
          </a:p>
        </p:txBody>
      </p:sp>
      <p:cxnSp>
        <p:nvCxnSpPr>
          <p:cNvPr id="79" name="コネクタ: カギ線 78">
            <a:extLst>
              <a:ext uri="{FF2B5EF4-FFF2-40B4-BE49-F238E27FC236}">
                <a16:creationId xmlns:a16="http://schemas.microsoft.com/office/drawing/2014/main" id="{C16863CB-7F54-D968-4497-BC42E37EDCD2}"/>
              </a:ext>
            </a:extLst>
          </p:cNvPr>
          <p:cNvCxnSpPr>
            <a:cxnSpLocks/>
            <a:stCxn id="44" idx="3"/>
            <a:endCxn id="56" idx="1"/>
          </p:cNvCxnSpPr>
          <p:nvPr/>
        </p:nvCxnSpPr>
        <p:spPr bwMode="auto">
          <a:xfrm>
            <a:off x="4163537" y="3172417"/>
            <a:ext cx="2243045" cy="285860"/>
          </a:xfrm>
          <a:prstGeom prst="bentConnector3">
            <a:avLst>
              <a:gd name="adj1" fmla="val 50000"/>
            </a:avLst>
          </a:prstGeom>
          <a:noFill/>
          <a:ln w="38100" cap="flat" cmpd="sng" algn="ctr">
            <a:solidFill>
              <a:srgbClr val="FF0000"/>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コネクタ: カギ線 79">
            <a:extLst>
              <a:ext uri="{FF2B5EF4-FFF2-40B4-BE49-F238E27FC236}">
                <a16:creationId xmlns:a16="http://schemas.microsoft.com/office/drawing/2014/main" id="{994035EE-8692-5036-1E08-ABAFB952343C}"/>
              </a:ext>
            </a:extLst>
          </p:cNvPr>
          <p:cNvCxnSpPr>
            <a:cxnSpLocks/>
            <a:endCxn id="56" idx="1"/>
          </p:cNvCxnSpPr>
          <p:nvPr/>
        </p:nvCxnSpPr>
        <p:spPr bwMode="auto">
          <a:xfrm flipV="1">
            <a:off x="4163537" y="3458277"/>
            <a:ext cx="2243045" cy="333769"/>
          </a:xfrm>
          <a:prstGeom prst="bentConnector3">
            <a:avLst>
              <a:gd name="adj1" fmla="val 50000"/>
            </a:avLst>
          </a:prstGeom>
          <a:noFill/>
          <a:ln w="38100" cap="flat" cmpd="sng" algn="ctr">
            <a:solidFill>
              <a:srgbClr val="FF0000"/>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吹き出し: 角を丸めた四角形 95">
            <a:extLst>
              <a:ext uri="{FF2B5EF4-FFF2-40B4-BE49-F238E27FC236}">
                <a16:creationId xmlns:a16="http://schemas.microsoft.com/office/drawing/2014/main" id="{E855EA8D-0FE5-A2B5-7A74-24D99E93C85F}"/>
              </a:ext>
            </a:extLst>
          </p:cNvPr>
          <p:cNvSpPr/>
          <p:nvPr/>
        </p:nvSpPr>
        <p:spPr bwMode="auto">
          <a:xfrm>
            <a:off x="742335" y="3882205"/>
            <a:ext cx="1890975" cy="536299"/>
          </a:xfrm>
          <a:prstGeom prst="wedgeRoundRectCallout">
            <a:avLst>
              <a:gd name="adj1" fmla="val 64150"/>
              <a:gd name="adj2" fmla="val -52508"/>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rmAutofit fontScale="92500" lnSpcReduction="20000"/>
          </a:bodyPr>
          <a:lstStyle/>
          <a:p>
            <a:pPr marL="0" lvl="1"/>
            <a:r>
              <a:rPr lang="en-US" altLang="ja-JP" sz="1600">
                <a:latin typeface="メイリオ" panose="020B0604030504040204" pitchFamily="50" charset="-128"/>
                <a:ea typeface="メイリオ" panose="020B0604030504040204" pitchFamily="50" charset="-128"/>
              </a:rPr>
              <a:t>Document Label</a:t>
            </a:r>
            <a:r>
              <a:rPr lang="ja-JP" altLang="en-US" sz="1600">
                <a:latin typeface="メイリオ" panose="020B0604030504040204" pitchFamily="50" charset="-128"/>
                <a:ea typeface="メイリオ" panose="020B0604030504040204" pitchFamily="50" charset="-128"/>
              </a:rPr>
              <a:t>に</a:t>
            </a:r>
            <a:br>
              <a:rPr lang="en-US" altLang="ja-JP" sz="1600">
                <a:latin typeface="メイリオ" panose="020B0604030504040204" pitchFamily="50" charset="-128"/>
                <a:ea typeface="メイリオ" panose="020B0604030504040204" pitchFamily="50" charset="-128"/>
              </a:rPr>
            </a:br>
            <a:r>
              <a:rPr lang="ja-JP" altLang="en-US" sz="1600">
                <a:latin typeface="メイリオ" panose="020B0604030504040204" pitchFamily="50" charset="-128"/>
                <a:ea typeface="メイリオ" panose="020B0604030504040204" pitchFamily="50" charset="-128"/>
              </a:rPr>
              <a:t>添付資料番号を記載</a:t>
            </a:r>
            <a:endParaRPr lang="en-US" altLang="ja-JP" sz="1600">
              <a:latin typeface="メイリオ" panose="020B0604030504040204" pitchFamily="50" charset="-128"/>
              <a:ea typeface="メイリオ" panose="020B0604030504040204" pitchFamily="50" charset="-128"/>
            </a:endParaRPr>
          </a:p>
        </p:txBody>
      </p:sp>
      <p:cxnSp>
        <p:nvCxnSpPr>
          <p:cNvPr id="99" name="直線コネクタ 98">
            <a:extLst>
              <a:ext uri="{FF2B5EF4-FFF2-40B4-BE49-F238E27FC236}">
                <a16:creationId xmlns:a16="http://schemas.microsoft.com/office/drawing/2014/main" id="{82AEE221-E46D-798F-7AFA-28E495411157}"/>
              </a:ext>
            </a:extLst>
          </p:cNvPr>
          <p:cNvCxnSpPr/>
          <p:nvPr/>
        </p:nvCxnSpPr>
        <p:spPr bwMode="auto">
          <a:xfrm>
            <a:off x="6791665" y="3606322"/>
            <a:ext cx="995296" cy="0"/>
          </a:xfrm>
          <a:prstGeom prst="line">
            <a:avLst/>
          </a:prstGeom>
          <a:noFill/>
          <a:ln w="76200"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コネクタ 100">
            <a:extLst>
              <a:ext uri="{FF2B5EF4-FFF2-40B4-BE49-F238E27FC236}">
                <a16:creationId xmlns:a16="http://schemas.microsoft.com/office/drawing/2014/main" id="{3C6B80FA-4D6F-73F3-7DA4-F77FE90E1929}"/>
              </a:ext>
            </a:extLst>
          </p:cNvPr>
          <p:cNvCxnSpPr/>
          <p:nvPr/>
        </p:nvCxnSpPr>
        <p:spPr bwMode="auto">
          <a:xfrm>
            <a:off x="7882656" y="3606322"/>
            <a:ext cx="2170038" cy="0"/>
          </a:xfrm>
          <a:prstGeom prst="line">
            <a:avLst/>
          </a:prstGeom>
          <a:noFill/>
          <a:ln w="76200"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テキスト ボックス 103">
            <a:extLst>
              <a:ext uri="{FF2B5EF4-FFF2-40B4-BE49-F238E27FC236}">
                <a16:creationId xmlns:a16="http://schemas.microsoft.com/office/drawing/2014/main" id="{A6180ECC-A5E3-AA99-9C63-10DFD2A974A0}"/>
              </a:ext>
            </a:extLst>
          </p:cNvPr>
          <p:cNvSpPr txBox="1"/>
          <p:nvPr/>
        </p:nvSpPr>
        <p:spPr>
          <a:xfrm>
            <a:off x="6013609" y="3819429"/>
            <a:ext cx="4884763"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1600">
                <a:solidFill>
                  <a:schemeClr val="tx1"/>
                </a:solidFill>
                <a:latin typeface="メイリオ" panose="020B0604030504040204" pitchFamily="50" charset="-128"/>
                <a:ea typeface="メイリオ" panose="020B0604030504040204" pitchFamily="50" charset="-128"/>
              </a:rPr>
              <a:t>PMDA</a:t>
            </a:r>
            <a:r>
              <a:rPr lang="ja-JP" altLang="en-US" sz="1600">
                <a:solidFill>
                  <a:schemeClr val="tx1"/>
                </a:solidFill>
                <a:latin typeface="メイリオ" panose="020B0604030504040204" pitchFamily="50" charset="-128"/>
                <a:ea typeface="メイリオ" panose="020B0604030504040204" pitchFamily="50" charset="-128"/>
              </a:rPr>
              <a:t>の</a:t>
            </a:r>
            <a:r>
              <a:rPr lang="en-US" altLang="ja-JP" sz="1600">
                <a:solidFill>
                  <a:schemeClr val="tx1"/>
                </a:solidFill>
                <a:latin typeface="メイリオ" panose="020B0604030504040204" pitchFamily="50" charset="-128"/>
                <a:ea typeface="メイリオ" panose="020B0604030504040204" pitchFamily="50" charset="-128"/>
              </a:rPr>
              <a:t>eCTD</a:t>
            </a:r>
            <a:r>
              <a:rPr lang="ja-JP" altLang="en-US" sz="1600">
                <a:solidFill>
                  <a:schemeClr val="tx1"/>
                </a:solidFill>
                <a:latin typeface="メイリオ" panose="020B0604030504040204" pitchFamily="50" charset="-128"/>
                <a:ea typeface="メイリオ" panose="020B0604030504040204" pitchFamily="50" charset="-128"/>
              </a:rPr>
              <a:t>ビューアでは，</a:t>
            </a:r>
            <a:r>
              <a:rPr lang="en-US" altLang="ja-JP" sz="1600">
                <a:solidFill>
                  <a:schemeClr val="tx1"/>
                </a:solidFill>
                <a:latin typeface="メイリオ" panose="020B0604030504040204" pitchFamily="50" charset="-128"/>
                <a:ea typeface="メイリオ" panose="020B0604030504040204" pitchFamily="50" charset="-128"/>
              </a:rPr>
              <a:t>Document Title</a:t>
            </a:r>
            <a:r>
              <a:rPr lang="ja-JP" altLang="en-US" sz="1600">
                <a:solidFill>
                  <a:schemeClr val="tx1"/>
                </a:solidFill>
                <a:latin typeface="メイリオ" panose="020B0604030504040204" pitchFamily="50" charset="-128"/>
                <a:ea typeface="メイリオ" panose="020B0604030504040204" pitchFamily="50" charset="-128"/>
              </a:rPr>
              <a:t>の左に</a:t>
            </a:r>
            <a:r>
              <a:rPr lang="en-US" altLang="ja-JP" sz="1600">
                <a:solidFill>
                  <a:schemeClr val="tx1"/>
                </a:solidFill>
                <a:latin typeface="メイリオ" panose="020B0604030504040204" pitchFamily="50" charset="-128"/>
                <a:ea typeface="メイリオ" panose="020B0604030504040204" pitchFamily="50" charset="-128"/>
              </a:rPr>
              <a:t>Document Label</a:t>
            </a:r>
            <a:r>
              <a:rPr lang="ja-JP" altLang="en-US" sz="1600">
                <a:solidFill>
                  <a:schemeClr val="tx1"/>
                </a:solidFill>
                <a:latin typeface="メイリオ" panose="020B0604030504040204" pitchFamily="50" charset="-128"/>
                <a:ea typeface="メイリオ" panose="020B0604030504040204" pitchFamily="50" charset="-128"/>
              </a:rPr>
              <a:t>が連結表示される</a:t>
            </a:r>
          </a:p>
        </p:txBody>
      </p:sp>
      <p:sp>
        <p:nvSpPr>
          <p:cNvPr id="5" name="スライド番号プレースホルダー 3">
            <a:extLst>
              <a:ext uri="{FF2B5EF4-FFF2-40B4-BE49-F238E27FC236}">
                <a16:creationId xmlns:a16="http://schemas.microsoft.com/office/drawing/2014/main" id="{86550265-AD9D-9B2D-8CA9-04BB07CE93D2}"/>
              </a:ext>
            </a:extLst>
          </p:cNvPr>
          <p:cNvSpPr txBox="1">
            <a:spLocks/>
          </p:cNvSpPr>
          <p:nvPr/>
        </p:nvSpPr>
        <p:spPr bwMode="auto">
          <a:xfrm>
            <a:off x="10979151" y="6337300"/>
            <a:ext cx="1166283"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b="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0F70095C-F9B4-4C04-ABE4-849D581B05DE}" type="slidenum">
              <a:rPr lang="en-US" altLang="ja-JP" smtClean="0"/>
              <a:pPr>
                <a:defRPr/>
              </a:pPr>
              <a:t>47</a:t>
            </a:fld>
            <a:endParaRPr lang="en-US" altLang="ja-JP"/>
          </a:p>
        </p:txBody>
      </p:sp>
    </p:spTree>
    <p:extLst>
      <p:ext uri="{BB962C8B-B14F-4D97-AF65-F5344CB8AC3E}">
        <p14:creationId xmlns:p14="http://schemas.microsoft.com/office/powerpoint/2010/main" val="1533475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134EF-EA26-076B-F491-FFCD23334F1C}"/>
              </a:ext>
            </a:extLst>
          </p:cNvPr>
          <p:cNvSpPr>
            <a:spLocks noGrp="1"/>
          </p:cNvSpPr>
          <p:nvPr>
            <p:ph type="title"/>
          </p:nvPr>
        </p:nvSpPr>
        <p:spPr>
          <a:xfrm>
            <a:off x="609600" y="188913"/>
            <a:ext cx="11352028" cy="792162"/>
          </a:xfrm>
        </p:spPr>
        <p:txBody>
          <a:bodyPr/>
          <a:lstStyle/>
          <a:p>
            <a:r>
              <a:rPr kumimoji="1" lang="en-US" altLang="ja-JP">
                <a:latin typeface="メイリオ" panose="020B0604030504040204" pitchFamily="50" charset="-128"/>
                <a:ea typeface="メイリオ" panose="020B0604030504040204" pitchFamily="50" charset="-128"/>
              </a:rPr>
              <a:t>3.</a:t>
            </a:r>
            <a:r>
              <a:rPr lang="en-US" altLang="ja-JP">
                <a:latin typeface="メイリオ" panose="020B0604030504040204" pitchFamily="50" charset="-128"/>
                <a:ea typeface="メイリオ" panose="020B0604030504040204" pitchFamily="50" charset="-128"/>
              </a:rPr>
              <a:t>1</a:t>
            </a:r>
            <a:r>
              <a:rPr kumimoji="1" lang="en-US" altLang="ja-JP">
                <a:latin typeface="メイリオ" panose="020B0604030504040204" pitchFamily="50" charset="-128"/>
                <a:ea typeface="メイリオ" panose="020B0604030504040204" pitchFamily="50" charset="-128"/>
              </a:rPr>
              <a:t> </a:t>
            </a:r>
            <a:r>
              <a:rPr kumimoji="1" lang="ja-JP" altLang="en-US">
                <a:latin typeface="メイリオ" panose="020B0604030504040204" pitchFamily="50" charset="-128"/>
                <a:ea typeface="メイリオ" panose="020B0604030504040204" pitchFamily="50" charset="-128"/>
              </a:rPr>
              <a:t>添付資料番号の表現方法</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Document Label</a:t>
            </a:r>
            <a:r>
              <a:rPr lang="ja-JP" altLang="en-US">
                <a:latin typeface="メイリオ" panose="020B0604030504040204" pitchFamily="50" charset="-128"/>
                <a:ea typeface="メイリオ" panose="020B0604030504040204" pitchFamily="50" charset="-128"/>
              </a:rPr>
              <a:t>（</a:t>
            </a:r>
            <a:r>
              <a:rPr lang="en-US" altLang="ja-JP">
                <a:latin typeface="メイリオ" panose="020B0604030504040204" pitchFamily="50" charset="-128"/>
                <a:ea typeface="メイリオ" panose="020B0604030504040204" pitchFamily="50" charset="-128"/>
              </a:rPr>
              <a:t>2/2</a:t>
            </a:r>
            <a:r>
              <a:rPr lang="ja-JP" altLang="en-US">
                <a:latin typeface="メイリオ" panose="020B0604030504040204" pitchFamily="50" charset="-128"/>
                <a:ea typeface="メイリオ" panose="020B0604030504040204" pitchFamily="50" charset="-128"/>
              </a:rPr>
              <a:t>）</a:t>
            </a:r>
            <a:endParaRPr kumimoji="1" lang="ja-JP" altLang="en-US">
              <a:latin typeface="メイリオ" panose="020B0604030504040204" pitchFamily="50" charset="-128"/>
              <a:ea typeface="メイリオ" panose="020B0604030504040204" pitchFamily="50" charset="-128"/>
            </a:endParaRPr>
          </a:p>
        </p:txBody>
      </p:sp>
      <p:sp>
        <p:nvSpPr>
          <p:cNvPr id="6" name="コンテンツ プレースホルダー 5">
            <a:extLst>
              <a:ext uri="{FF2B5EF4-FFF2-40B4-BE49-F238E27FC236}">
                <a16:creationId xmlns:a16="http://schemas.microsoft.com/office/drawing/2014/main" id="{9062D84B-65DB-499C-9D92-8BA354C4573B}"/>
              </a:ext>
            </a:extLst>
          </p:cNvPr>
          <p:cNvSpPr>
            <a:spLocks noGrp="1"/>
          </p:cNvSpPr>
          <p:nvPr>
            <p:ph idx="1"/>
          </p:nvPr>
        </p:nvSpPr>
        <p:spPr/>
        <p:txBody>
          <a:bodyPr/>
          <a:lstStyle/>
          <a:p>
            <a:pPr marL="0" indent="0">
              <a:buNone/>
            </a:pPr>
            <a:r>
              <a:rPr lang="en-US" altLang="ja-JP" sz="2000" b="0" dirty="0">
                <a:latin typeface="メイリオ" panose="020B0604030504040204" pitchFamily="50" charset="-128"/>
                <a:ea typeface="メイリオ" panose="020B0604030504040204" pitchFamily="50" charset="-128"/>
              </a:rPr>
              <a:t>Document Label</a:t>
            </a:r>
            <a:r>
              <a:rPr lang="ja-JP" altLang="en-US" sz="2000" b="0" dirty="0">
                <a:latin typeface="メイリオ" panose="020B0604030504040204" pitchFamily="50" charset="-128"/>
                <a:ea typeface="メイリオ" panose="020B0604030504040204" pitchFamily="50" charset="-128"/>
              </a:rPr>
              <a:t>に添付資料番号を記載する場合は，</a:t>
            </a:r>
            <a:r>
              <a:rPr lang="en-US" altLang="ja-JP" sz="2000" b="0" dirty="0">
                <a:latin typeface="メイリオ" panose="020B0604030504040204" pitchFamily="50" charset="-128"/>
                <a:ea typeface="メイリオ" panose="020B0604030504040204" pitchFamily="50" charset="-128"/>
              </a:rPr>
              <a:t>Document</a:t>
            </a:r>
            <a:r>
              <a:rPr lang="ja-JP" altLang="en-US" sz="2000" b="0" dirty="0">
                <a:latin typeface="メイリオ" panose="020B0604030504040204" pitchFamily="50" charset="-128"/>
                <a:ea typeface="メイリオ" panose="020B0604030504040204" pitchFamily="50" charset="-128"/>
              </a:rPr>
              <a:t>再利用（本資材の「</a:t>
            </a:r>
            <a:r>
              <a:rPr lang="en-US" altLang="ja-JP" sz="2000" b="0" dirty="0">
                <a:latin typeface="メイリオ" panose="020B0604030504040204" pitchFamily="50" charset="-128"/>
                <a:ea typeface="メイリオ" panose="020B0604030504040204" pitchFamily="50" charset="-128"/>
              </a:rPr>
              <a:t>3.3 </a:t>
            </a:r>
            <a:r>
              <a:rPr lang="ja-JP" altLang="en-US" sz="2000" b="0" dirty="0">
                <a:latin typeface="メイリオ" panose="020B0604030504040204" pitchFamily="50" charset="-128"/>
                <a:ea typeface="メイリオ" panose="020B0604030504040204" pitchFamily="50" charset="-128"/>
              </a:rPr>
              <a:t>文書の再利用」にて解説）時に異なる添付資料番号を付与できる</a:t>
            </a:r>
          </a:p>
          <a:p>
            <a:pPr marL="0" indent="0">
              <a:buNone/>
            </a:pPr>
            <a:endParaRPr lang="ja-JP" altLang="en-US" sz="2000" dirty="0">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4CEE24FD-1CD8-1874-F077-B62E8973A8B9}"/>
              </a:ext>
            </a:extLst>
          </p:cNvPr>
          <p:cNvSpPr/>
          <p:nvPr/>
        </p:nvSpPr>
        <p:spPr bwMode="auto">
          <a:xfrm>
            <a:off x="6094813" y="3878498"/>
            <a:ext cx="4179495" cy="566824"/>
          </a:xfrm>
          <a:prstGeom prst="roundRect">
            <a:avLst/>
          </a:prstGeom>
          <a:solidFill>
            <a:schemeClr val="bg1">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Document</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1600">
                <a:solidFill>
                  <a:schemeClr val="tx1"/>
                </a:solidFill>
                <a:latin typeface="メイリオ" panose="020B0604030504040204" pitchFamily="50" charset="-128"/>
                <a:ea typeface="メイリオ" panose="020B0604030504040204" pitchFamily="50" charset="-128"/>
              </a:rPr>
              <a:t>Title</a:t>
            </a:r>
            <a:r>
              <a:rPr lang="ja-JP" altLang="en-US" sz="1600">
                <a:solidFill>
                  <a:schemeClr val="tx1"/>
                </a:solidFill>
                <a:latin typeface="メイリオ" panose="020B0604030504040204" pitchFamily="50" charset="-128"/>
                <a:ea typeface="メイリオ" panose="020B0604030504040204" pitchFamily="50" charset="-128"/>
              </a:rPr>
              <a:t>：</a:t>
            </a:r>
            <a:r>
              <a:rPr lang="en-US" altLang="ja-JP" sz="1600">
                <a:solidFill>
                  <a:schemeClr val="tx1"/>
                </a:solidFill>
                <a:latin typeface="メイリオ" panose="020B0604030504040204" pitchFamily="50" charset="-128"/>
                <a:ea typeface="メイリオ" panose="020B0604030504040204" pitchFamily="50" charset="-128"/>
              </a:rPr>
              <a:t>XXX</a:t>
            </a:r>
            <a:r>
              <a:rPr lang="ja-JP" altLang="en-US" sz="1600">
                <a:solidFill>
                  <a:schemeClr val="tx1"/>
                </a:solidFill>
                <a:latin typeface="メイリオ" panose="020B0604030504040204" pitchFamily="50" charset="-128"/>
                <a:ea typeface="メイリオ" panose="020B0604030504040204" pitchFamily="50" charset="-128"/>
              </a:rPr>
              <a:t>に関する試験報告書</a:t>
            </a:r>
            <a:endParaRPr lang="en-US" altLang="ja-JP" sz="1400" u="sng">
              <a:solidFill>
                <a:schemeClr val="tx1"/>
              </a:solidFill>
              <a:latin typeface="メイリオ" panose="020B0604030504040204" pitchFamily="50" charset="-128"/>
              <a:ea typeface="メイリオ" panose="020B0604030504040204" pitchFamily="50" charset="-128"/>
            </a:endParaRPr>
          </a:p>
        </p:txBody>
      </p:sp>
      <p:sp>
        <p:nvSpPr>
          <p:cNvPr id="35" name="矢印: 右 34">
            <a:extLst>
              <a:ext uri="{FF2B5EF4-FFF2-40B4-BE49-F238E27FC236}">
                <a16:creationId xmlns:a16="http://schemas.microsoft.com/office/drawing/2014/main" id="{B798DD1E-56A0-9F10-207D-0079B145BA39}"/>
              </a:ext>
            </a:extLst>
          </p:cNvPr>
          <p:cNvSpPr/>
          <p:nvPr/>
        </p:nvSpPr>
        <p:spPr bwMode="auto">
          <a:xfrm rot="852730">
            <a:off x="5112992" y="3696851"/>
            <a:ext cx="10465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7" name="矢印: 右 36">
            <a:extLst>
              <a:ext uri="{FF2B5EF4-FFF2-40B4-BE49-F238E27FC236}">
                <a16:creationId xmlns:a16="http://schemas.microsoft.com/office/drawing/2014/main" id="{51587A47-1C62-8683-8AD2-A7EBBB0C813C}"/>
              </a:ext>
            </a:extLst>
          </p:cNvPr>
          <p:cNvSpPr/>
          <p:nvPr/>
        </p:nvSpPr>
        <p:spPr bwMode="auto">
          <a:xfrm rot="20091055">
            <a:off x="5075306" y="4628552"/>
            <a:ext cx="1116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8" name="コンテンツ プレースホルダー 2">
            <a:extLst>
              <a:ext uri="{FF2B5EF4-FFF2-40B4-BE49-F238E27FC236}">
                <a16:creationId xmlns:a16="http://schemas.microsoft.com/office/drawing/2014/main" id="{5805DA48-85A9-0366-6F94-63F34DEDF054}"/>
              </a:ext>
            </a:extLst>
          </p:cNvPr>
          <p:cNvSpPr txBox="1">
            <a:spLocks/>
          </p:cNvSpPr>
          <p:nvPr/>
        </p:nvSpPr>
        <p:spPr bwMode="auto">
          <a:xfrm>
            <a:off x="613140" y="2288367"/>
            <a:ext cx="9522942" cy="4376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r>
              <a:rPr lang="ja-JP" altLang="en-US" sz="1800" b="0" kern="0">
                <a:latin typeface="メイリオ" panose="020B0604030504040204" pitchFamily="50" charset="-128"/>
                <a:ea typeface="メイリオ" panose="020B0604030504040204" pitchFamily="50" charset="-128"/>
              </a:rPr>
              <a:t>例）モジュール</a:t>
            </a:r>
            <a:r>
              <a:rPr lang="en-US" altLang="ja-JP" sz="1800" b="0" kern="0">
                <a:latin typeface="メイリオ" panose="020B0604030504040204" pitchFamily="50" charset="-128"/>
                <a:ea typeface="メイリオ" panose="020B0604030504040204" pitchFamily="50" charset="-128"/>
              </a:rPr>
              <a:t>4.2.3.1</a:t>
            </a:r>
            <a:r>
              <a:rPr lang="ja-JP" altLang="en-US" sz="1800" b="0" kern="0">
                <a:latin typeface="メイリオ" panose="020B0604030504040204" pitchFamily="50" charset="-128"/>
                <a:ea typeface="メイリオ" panose="020B0604030504040204" pitchFamily="50" charset="-128"/>
              </a:rPr>
              <a:t>から参照する</a:t>
            </a:r>
            <a:r>
              <a:rPr lang="en-US" altLang="ja-JP" sz="1800" b="0" kern="0">
                <a:latin typeface="メイリオ" panose="020B0604030504040204" pitchFamily="50" charset="-128"/>
                <a:ea typeface="メイリオ" panose="020B0604030504040204" pitchFamily="50" charset="-128"/>
              </a:rPr>
              <a:t>Document</a:t>
            </a:r>
            <a:r>
              <a:rPr lang="ja-JP" altLang="en-US" sz="1800" b="0" kern="0">
                <a:latin typeface="メイリオ" panose="020B0604030504040204" pitchFamily="50" charset="-128"/>
                <a:ea typeface="メイリオ" panose="020B0604030504040204" pitchFamily="50" charset="-128"/>
              </a:rPr>
              <a:t>をモジュール</a:t>
            </a:r>
            <a:r>
              <a:rPr lang="en-US" altLang="ja-JP" sz="1800" b="0" kern="0">
                <a:latin typeface="メイリオ" panose="020B0604030504040204" pitchFamily="50" charset="-128"/>
                <a:ea typeface="メイリオ" panose="020B0604030504040204" pitchFamily="50" charset="-128"/>
              </a:rPr>
              <a:t>4.2.3.2</a:t>
            </a:r>
            <a:r>
              <a:rPr lang="ja-JP" altLang="en-US" sz="1800" b="0" kern="0">
                <a:latin typeface="メイリオ" panose="020B0604030504040204" pitchFamily="50" charset="-128"/>
                <a:ea typeface="メイリオ" panose="020B0604030504040204" pitchFamily="50" charset="-128"/>
              </a:rPr>
              <a:t>で再利用する場合</a:t>
            </a:r>
            <a:endParaRPr lang="en-US" altLang="ja-JP" sz="1800" b="0" kern="0">
              <a:latin typeface="メイリオ" panose="020B0604030504040204" pitchFamily="50" charset="-128"/>
              <a:ea typeface="メイリオ" panose="020B0604030504040204" pitchFamily="50" charset="-128"/>
            </a:endParaRPr>
          </a:p>
        </p:txBody>
      </p:sp>
      <p:cxnSp>
        <p:nvCxnSpPr>
          <p:cNvPr id="68" name="直線コネクタ 67">
            <a:extLst>
              <a:ext uri="{FF2B5EF4-FFF2-40B4-BE49-F238E27FC236}">
                <a16:creationId xmlns:a16="http://schemas.microsoft.com/office/drawing/2014/main" id="{6B56D6C4-E8CD-0D7A-DDCA-3962F7A49D57}"/>
              </a:ext>
            </a:extLst>
          </p:cNvPr>
          <p:cNvCxnSpPr/>
          <p:nvPr/>
        </p:nvCxnSpPr>
        <p:spPr bwMode="auto">
          <a:xfrm>
            <a:off x="6861181" y="4406960"/>
            <a:ext cx="2272186" cy="8779"/>
          </a:xfrm>
          <a:prstGeom prst="line">
            <a:avLst/>
          </a:prstGeom>
          <a:noFill/>
          <a:ln w="28575"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Box 38">
            <a:extLst>
              <a:ext uri="{FF2B5EF4-FFF2-40B4-BE49-F238E27FC236}">
                <a16:creationId xmlns:a16="http://schemas.microsoft.com/office/drawing/2014/main" id="{EA72F756-AD51-AE9E-F0A8-6CB8CCF13EDF}"/>
              </a:ext>
            </a:extLst>
          </p:cNvPr>
          <p:cNvSpPr txBox="1"/>
          <p:nvPr/>
        </p:nvSpPr>
        <p:spPr>
          <a:xfrm>
            <a:off x="7328882" y="4415739"/>
            <a:ext cx="2212706" cy="307777"/>
          </a:xfrm>
          <a:prstGeom prst="rect">
            <a:avLst/>
          </a:prstGeom>
          <a:noFill/>
        </p:spPr>
        <p:txBody>
          <a:bodyPr wrap="square" rtlCol="0">
            <a:spAutoFit/>
          </a:bodyPr>
          <a:lstStyle/>
          <a:p>
            <a:r>
              <a:rPr lang="en-US" altLang="ja-JP" sz="1400">
                <a:solidFill>
                  <a:srgbClr val="FF0000"/>
                </a:solidFill>
                <a:latin typeface="メイリオ" panose="020B0604030504040204" pitchFamily="50" charset="-128"/>
                <a:ea typeface="メイリオ" panose="020B0604030504040204" pitchFamily="50" charset="-128"/>
              </a:rPr>
              <a:t>Document Title</a:t>
            </a:r>
            <a:endParaRPr kumimoji="1" lang="ja-JP" altLang="en-US" sz="1400">
              <a:solidFill>
                <a:srgbClr val="FF0000"/>
              </a:solidFill>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BF9C3A06-DAB4-D74C-753A-A86177621579}"/>
              </a:ext>
            </a:extLst>
          </p:cNvPr>
          <p:cNvSpPr txBox="1"/>
          <p:nvPr/>
        </p:nvSpPr>
        <p:spPr>
          <a:xfrm>
            <a:off x="5693069" y="4707644"/>
            <a:ext cx="877163" cy="369332"/>
          </a:xfrm>
          <a:prstGeom prst="rect">
            <a:avLst/>
          </a:prstGeom>
          <a:noFill/>
        </p:spPr>
        <p:txBody>
          <a:bodyPr wrap="none" rtlCol="0">
            <a:spAutoFit/>
          </a:bodyPr>
          <a:lstStyle/>
          <a:p>
            <a:r>
              <a:rPr kumimoji="1" lang="ja-JP" altLang="en-US">
                <a:latin typeface="メイリオ" panose="020B0604030504040204" pitchFamily="50" charset="-128"/>
                <a:ea typeface="メイリオ" panose="020B0604030504040204" pitchFamily="50" charset="-128"/>
              </a:rPr>
              <a:t>再利用</a:t>
            </a:r>
          </a:p>
        </p:txBody>
      </p:sp>
      <p:pic>
        <p:nvPicPr>
          <p:cNvPr id="3" name="Picture 35">
            <a:extLst>
              <a:ext uri="{FF2B5EF4-FFF2-40B4-BE49-F238E27FC236}">
                <a16:creationId xmlns:a16="http://schemas.microsoft.com/office/drawing/2014/main" id="{3F6B1A74-BA3F-752E-01FC-76A636206909}"/>
              </a:ext>
            </a:extLst>
          </p:cNvPr>
          <p:cNvPicPr>
            <a:picLocks noChangeAspect="1"/>
          </p:cNvPicPr>
          <p:nvPr/>
        </p:nvPicPr>
        <p:blipFill>
          <a:blip r:embed="rId3"/>
          <a:stretch>
            <a:fillRect/>
          </a:stretch>
        </p:blipFill>
        <p:spPr>
          <a:xfrm>
            <a:off x="561584" y="2864896"/>
            <a:ext cx="4436427" cy="1775404"/>
          </a:xfrm>
          <a:prstGeom prst="rect">
            <a:avLst/>
          </a:prstGeom>
        </p:spPr>
      </p:pic>
      <p:sp>
        <p:nvSpPr>
          <p:cNvPr id="4" name="Flowchart: Connector 36">
            <a:extLst>
              <a:ext uri="{FF2B5EF4-FFF2-40B4-BE49-F238E27FC236}">
                <a16:creationId xmlns:a16="http://schemas.microsoft.com/office/drawing/2014/main" id="{1EF86E80-C822-F7AB-F43A-7954C3627992}"/>
              </a:ext>
            </a:extLst>
          </p:cNvPr>
          <p:cNvSpPr/>
          <p:nvPr/>
        </p:nvSpPr>
        <p:spPr bwMode="auto">
          <a:xfrm>
            <a:off x="705617" y="3678322"/>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5" name="TextBox 37">
            <a:extLst>
              <a:ext uri="{FF2B5EF4-FFF2-40B4-BE49-F238E27FC236}">
                <a16:creationId xmlns:a16="http://schemas.microsoft.com/office/drawing/2014/main" id="{DF88B726-0646-F11A-8424-801023081D7C}"/>
              </a:ext>
            </a:extLst>
          </p:cNvPr>
          <p:cNvSpPr txBox="1"/>
          <p:nvPr/>
        </p:nvSpPr>
        <p:spPr>
          <a:xfrm>
            <a:off x="826638" y="3217258"/>
            <a:ext cx="2226892"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4.2.3.1 </a:t>
            </a:r>
            <a:endParaRPr kumimoji="1" lang="ja-JP" altLang="en-US" sz="1600">
              <a:latin typeface="メイリオ" panose="020B0604030504040204" pitchFamily="50" charset="-128"/>
              <a:ea typeface="メイリオ" panose="020B0604030504040204" pitchFamily="50" charset="-128"/>
            </a:endParaRPr>
          </a:p>
        </p:txBody>
      </p:sp>
      <p:sp>
        <p:nvSpPr>
          <p:cNvPr id="7" name="TextBox 38">
            <a:extLst>
              <a:ext uri="{FF2B5EF4-FFF2-40B4-BE49-F238E27FC236}">
                <a16:creationId xmlns:a16="http://schemas.microsoft.com/office/drawing/2014/main" id="{2DD9BFA6-6404-E3EF-EF7D-346BADA9348C}"/>
              </a:ext>
            </a:extLst>
          </p:cNvPr>
          <p:cNvSpPr txBox="1"/>
          <p:nvPr/>
        </p:nvSpPr>
        <p:spPr>
          <a:xfrm>
            <a:off x="826638" y="3577298"/>
            <a:ext cx="3060453"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en-US" altLang="ja-JP" sz="1600" u="sng">
                <a:solidFill>
                  <a:srgbClr val="0070C0"/>
                </a:solidFill>
                <a:latin typeface="メイリオ" panose="020B0604030504040204" pitchFamily="50" charset="-128"/>
                <a:ea typeface="メイリオ" panose="020B0604030504040204" pitchFamily="50" charset="-128"/>
              </a:rPr>
              <a:t>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endParaRPr kumimoji="1" lang="en-US" altLang="ja-JP" sz="1600" u="sng">
              <a:solidFill>
                <a:srgbClr val="0070C0"/>
              </a:solidFill>
              <a:latin typeface="メイリオ" panose="020B0604030504040204" pitchFamily="50" charset="-128"/>
              <a:ea typeface="メイリオ" panose="020B0604030504040204" pitchFamily="50" charset="-128"/>
            </a:endParaRPr>
          </a:p>
        </p:txBody>
      </p:sp>
      <p:sp>
        <p:nvSpPr>
          <p:cNvPr id="8" name="TextBox 39">
            <a:extLst>
              <a:ext uri="{FF2B5EF4-FFF2-40B4-BE49-F238E27FC236}">
                <a16:creationId xmlns:a16="http://schemas.microsoft.com/office/drawing/2014/main" id="{AEFD83ED-DC5D-470C-D7FD-BE53D5A353C2}"/>
              </a:ext>
            </a:extLst>
          </p:cNvPr>
          <p:cNvSpPr txBox="1"/>
          <p:nvPr/>
        </p:nvSpPr>
        <p:spPr>
          <a:xfrm>
            <a:off x="1570491" y="2898596"/>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9" name="TextBox 38">
            <a:extLst>
              <a:ext uri="{FF2B5EF4-FFF2-40B4-BE49-F238E27FC236}">
                <a16:creationId xmlns:a16="http://schemas.microsoft.com/office/drawing/2014/main" id="{CC559593-4A8D-D0DF-15AB-48336BCFCB02}"/>
              </a:ext>
            </a:extLst>
          </p:cNvPr>
          <p:cNvSpPr txBox="1"/>
          <p:nvPr/>
        </p:nvSpPr>
        <p:spPr>
          <a:xfrm>
            <a:off x="809516" y="4098574"/>
            <a:ext cx="2964273"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Document Label</a:t>
            </a:r>
            <a:r>
              <a:rPr kumimoji="1" lang="ja-JP" altLang="en-US" sz="1600">
                <a:latin typeface="メイリオ" panose="020B0604030504040204" pitchFamily="50" charset="-128"/>
                <a:ea typeface="メイリオ" panose="020B0604030504040204" pitchFamily="50" charset="-128"/>
              </a:rPr>
              <a:t>：</a:t>
            </a:r>
            <a:r>
              <a:rPr kumimoji="1" lang="en-US" altLang="ja-JP" sz="1600">
                <a:latin typeface="メイリオ" panose="020B0604030504040204" pitchFamily="50" charset="-128"/>
                <a:ea typeface="メイリオ" panose="020B0604030504040204" pitchFamily="50" charset="-128"/>
              </a:rPr>
              <a:t>4.2.3.1-1</a:t>
            </a:r>
            <a:endParaRPr kumimoji="1" lang="en-US" altLang="ja-JP" sz="1600" u="sng">
              <a:solidFill>
                <a:srgbClr val="0070C0"/>
              </a:solidFill>
              <a:latin typeface="メイリオ" panose="020B0604030504040204" pitchFamily="50" charset="-128"/>
              <a:ea typeface="メイリオ" panose="020B0604030504040204" pitchFamily="50" charset="-128"/>
            </a:endParaRPr>
          </a:p>
        </p:txBody>
      </p:sp>
      <p:cxnSp>
        <p:nvCxnSpPr>
          <p:cNvPr id="10" name="直線コネクタ 9">
            <a:extLst>
              <a:ext uri="{FF2B5EF4-FFF2-40B4-BE49-F238E27FC236}">
                <a16:creationId xmlns:a16="http://schemas.microsoft.com/office/drawing/2014/main" id="{3349F568-3CA3-001B-E60D-C0F195A0F4DE}"/>
              </a:ext>
            </a:extLst>
          </p:cNvPr>
          <p:cNvCxnSpPr/>
          <p:nvPr/>
        </p:nvCxnSpPr>
        <p:spPr bwMode="auto">
          <a:xfrm>
            <a:off x="1523358" y="3864739"/>
            <a:ext cx="2250431" cy="0"/>
          </a:xfrm>
          <a:prstGeom prst="line">
            <a:avLst/>
          </a:prstGeom>
          <a:noFill/>
          <a:ln w="28575"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38">
            <a:extLst>
              <a:ext uri="{FF2B5EF4-FFF2-40B4-BE49-F238E27FC236}">
                <a16:creationId xmlns:a16="http://schemas.microsoft.com/office/drawing/2014/main" id="{588272CE-D349-D306-6FA4-2BA30868069D}"/>
              </a:ext>
            </a:extLst>
          </p:cNvPr>
          <p:cNvSpPr txBox="1"/>
          <p:nvPr/>
        </p:nvSpPr>
        <p:spPr>
          <a:xfrm>
            <a:off x="2002969" y="3851962"/>
            <a:ext cx="2212706" cy="307777"/>
          </a:xfrm>
          <a:prstGeom prst="rect">
            <a:avLst/>
          </a:prstGeom>
          <a:noFill/>
        </p:spPr>
        <p:txBody>
          <a:bodyPr wrap="square" rtlCol="0">
            <a:spAutoFit/>
          </a:bodyPr>
          <a:lstStyle/>
          <a:p>
            <a:r>
              <a:rPr lang="en-US" altLang="ja-JP" sz="1400">
                <a:solidFill>
                  <a:srgbClr val="FF0000"/>
                </a:solidFill>
                <a:latin typeface="メイリオ" panose="020B0604030504040204" pitchFamily="50" charset="-128"/>
                <a:ea typeface="メイリオ" panose="020B0604030504040204" pitchFamily="50" charset="-128"/>
              </a:rPr>
              <a:t>Document Title</a:t>
            </a:r>
            <a:endParaRPr kumimoji="1" lang="ja-JP" altLang="en-US" sz="1400">
              <a:solidFill>
                <a:srgbClr val="FF0000"/>
              </a:solidFill>
              <a:latin typeface="メイリオ" panose="020B0604030504040204" pitchFamily="50" charset="-128"/>
              <a:ea typeface="メイリオ" panose="020B0604030504040204" pitchFamily="50" charset="-128"/>
            </a:endParaRPr>
          </a:p>
        </p:txBody>
      </p:sp>
      <p:pic>
        <p:nvPicPr>
          <p:cNvPr id="14" name="Picture 35">
            <a:extLst>
              <a:ext uri="{FF2B5EF4-FFF2-40B4-BE49-F238E27FC236}">
                <a16:creationId xmlns:a16="http://schemas.microsoft.com/office/drawing/2014/main" id="{F5BD8C19-B5CF-C617-B965-7B075A31A20B}"/>
              </a:ext>
            </a:extLst>
          </p:cNvPr>
          <p:cNvPicPr>
            <a:picLocks noChangeAspect="1"/>
          </p:cNvPicPr>
          <p:nvPr/>
        </p:nvPicPr>
        <p:blipFill>
          <a:blip r:embed="rId3"/>
          <a:stretch>
            <a:fillRect/>
          </a:stretch>
        </p:blipFill>
        <p:spPr>
          <a:xfrm>
            <a:off x="561584" y="4823022"/>
            <a:ext cx="4436427" cy="1775404"/>
          </a:xfrm>
          <a:prstGeom prst="rect">
            <a:avLst/>
          </a:prstGeom>
        </p:spPr>
      </p:pic>
      <p:sp>
        <p:nvSpPr>
          <p:cNvPr id="15" name="Flowchart: Connector 36">
            <a:extLst>
              <a:ext uri="{FF2B5EF4-FFF2-40B4-BE49-F238E27FC236}">
                <a16:creationId xmlns:a16="http://schemas.microsoft.com/office/drawing/2014/main" id="{C9C35AF1-640B-68AB-52E9-0A9F136A93C1}"/>
              </a:ext>
            </a:extLst>
          </p:cNvPr>
          <p:cNvSpPr/>
          <p:nvPr/>
        </p:nvSpPr>
        <p:spPr bwMode="auto">
          <a:xfrm>
            <a:off x="705617" y="5626288"/>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1" name="TextBox 37">
            <a:extLst>
              <a:ext uri="{FF2B5EF4-FFF2-40B4-BE49-F238E27FC236}">
                <a16:creationId xmlns:a16="http://schemas.microsoft.com/office/drawing/2014/main" id="{01726DED-6BC1-1C8E-4909-13721D5E7766}"/>
              </a:ext>
            </a:extLst>
          </p:cNvPr>
          <p:cNvSpPr txBox="1"/>
          <p:nvPr/>
        </p:nvSpPr>
        <p:spPr>
          <a:xfrm>
            <a:off x="826638" y="5175384"/>
            <a:ext cx="2226892"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4.2.3.2 </a:t>
            </a:r>
            <a:endParaRPr kumimoji="1" lang="ja-JP" altLang="en-US" sz="1600">
              <a:latin typeface="メイリオ" panose="020B0604030504040204" pitchFamily="50" charset="-128"/>
              <a:ea typeface="メイリオ" panose="020B0604030504040204" pitchFamily="50" charset="-128"/>
            </a:endParaRPr>
          </a:p>
        </p:txBody>
      </p:sp>
      <p:sp>
        <p:nvSpPr>
          <p:cNvPr id="22" name="TextBox 38">
            <a:extLst>
              <a:ext uri="{FF2B5EF4-FFF2-40B4-BE49-F238E27FC236}">
                <a16:creationId xmlns:a16="http://schemas.microsoft.com/office/drawing/2014/main" id="{1A17BDFB-227C-79F9-B797-5F340968728F}"/>
              </a:ext>
            </a:extLst>
          </p:cNvPr>
          <p:cNvSpPr txBox="1"/>
          <p:nvPr/>
        </p:nvSpPr>
        <p:spPr>
          <a:xfrm>
            <a:off x="826638" y="5535424"/>
            <a:ext cx="3060453"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en-US" altLang="ja-JP" sz="1600" u="sng">
                <a:solidFill>
                  <a:srgbClr val="0070C0"/>
                </a:solidFill>
                <a:latin typeface="メイリオ" panose="020B0604030504040204" pitchFamily="50" charset="-128"/>
                <a:ea typeface="メイリオ" panose="020B0604030504040204" pitchFamily="50" charset="-128"/>
              </a:rPr>
              <a:t>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endParaRPr kumimoji="1" lang="en-US" altLang="ja-JP" sz="1600" u="sng">
              <a:solidFill>
                <a:srgbClr val="0070C0"/>
              </a:solidFill>
              <a:latin typeface="メイリオ" panose="020B0604030504040204" pitchFamily="50" charset="-128"/>
              <a:ea typeface="メイリオ" panose="020B0604030504040204" pitchFamily="50" charset="-128"/>
            </a:endParaRPr>
          </a:p>
        </p:txBody>
      </p:sp>
      <p:sp>
        <p:nvSpPr>
          <p:cNvPr id="23" name="TextBox 39">
            <a:extLst>
              <a:ext uri="{FF2B5EF4-FFF2-40B4-BE49-F238E27FC236}">
                <a16:creationId xmlns:a16="http://schemas.microsoft.com/office/drawing/2014/main" id="{80B454BB-1313-A2D5-EF3F-9F9908B3CFB3}"/>
              </a:ext>
            </a:extLst>
          </p:cNvPr>
          <p:cNvSpPr txBox="1"/>
          <p:nvPr/>
        </p:nvSpPr>
        <p:spPr>
          <a:xfrm>
            <a:off x="1570491" y="4856722"/>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24" name="TextBox 38">
            <a:extLst>
              <a:ext uri="{FF2B5EF4-FFF2-40B4-BE49-F238E27FC236}">
                <a16:creationId xmlns:a16="http://schemas.microsoft.com/office/drawing/2014/main" id="{4135A008-4BD0-71EF-96D1-392E152111FB}"/>
              </a:ext>
            </a:extLst>
          </p:cNvPr>
          <p:cNvSpPr txBox="1"/>
          <p:nvPr/>
        </p:nvSpPr>
        <p:spPr>
          <a:xfrm>
            <a:off x="809516" y="6056700"/>
            <a:ext cx="2964273"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Document Label</a:t>
            </a:r>
            <a:r>
              <a:rPr kumimoji="1" lang="ja-JP" altLang="en-US" sz="1600">
                <a:latin typeface="メイリオ" panose="020B0604030504040204" pitchFamily="50" charset="-128"/>
                <a:ea typeface="メイリオ" panose="020B0604030504040204" pitchFamily="50" charset="-128"/>
              </a:rPr>
              <a:t>：</a:t>
            </a:r>
            <a:r>
              <a:rPr kumimoji="1" lang="en-US" altLang="ja-JP" sz="1600">
                <a:latin typeface="メイリオ" panose="020B0604030504040204" pitchFamily="50" charset="-128"/>
                <a:ea typeface="メイリオ" panose="020B0604030504040204" pitchFamily="50" charset="-128"/>
              </a:rPr>
              <a:t>4.2.3.2-1</a:t>
            </a:r>
            <a:endParaRPr kumimoji="1" lang="en-US" altLang="ja-JP" sz="1600" u="sng">
              <a:solidFill>
                <a:srgbClr val="0070C0"/>
              </a:solidFill>
              <a:latin typeface="メイリオ" panose="020B0604030504040204" pitchFamily="50" charset="-128"/>
              <a:ea typeface="メイリオ" panose="020B0604030504040204" pitchFamily="50" charset="-128"/>
            </a:endParaRPr>
          </a:p>
        </p:txBody>
      </p:sp>
      <p:cxnSp>
        <p:nvCxnSpPr>
          <p:cNvPr id="27" name="直線コネクタ 26">
            <a:extLst>
              <a:ext uri="{FF2B5EF4-FFF2-40B4-BE49-F238E27FC236}">
                <a16:creationId xmlns:a16="http://schemas.microsoft.com/office/drawing/2014/main" id="{C93D341B-4EED-8D6A-01F7-32EE568EF963}"/>
              </a:ext>
            </a:extLst>
          </p:cNvPr>
          <p:cNvCxnSpPr/>
          <p:nvPr/>
        </p:nvCxnSpPr>
        <p:spPr bwMode="auto">
          <a:xfrm>
            <a:off x="1523358" y="5822865"/>
            <a:ext cx="2250431" cy="0"/>
          </a:xfrm>
          <a:prstGeom prst="line">
            <a:avLst/>
          </a:prstGeom>
          <a:noFill/>
          <a:ln w="28575"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8">
            <a:extLst>
              <a:ext uri="{FF2B5EF4-FFF2-40B4-BE49-F238E27FC236}">
                <a16:creationId xmlns:a16="http://schemas.microsoft.com/office/drawing/2014/main" id="{D38C19B0-5CB2-0ECF-4528-380426859A4F}"/>
              </a:ext>
            </a:extLst>
          </p:cNvPr>
          <p:cNvSpPr txBox="1"/>
          <p:nvPr/>
        </p:nvSpPr>
        <p:spPr>
          <a:xfrm>
            <a:off x="2002969" y="5810088"/>
            <a:ext cx="2212706" cy="307777"/>
          </a:xfrm>
          <a:prstGeom prst="rect">
            <a:avLst/>
          </a:prstGeom>
          <a:noFill/>
        </p:spPr>
        <p:txBody>
          <a:bodyPr wrap="square" rtlCol="0">
            <a:spAutoFit/>
          </a:bodyPr>
          <a:lstStyle/>
          <a:p>
            <a:r>
              <a:rPr lang="en-US" altLang="ja-JP" sz="1400">
                <a:solidFill>
                  <a:srgbClr val="FF0000"/>
                </a:solidFill>
                <a:latin typeface="メイリオ" panose="020B0604030504040204" pitchFamily="50" charset="-128"/>
                <a:ea typeface="メイリオ" panose="020B0604030504040204" pitchFamily="50" charset="-128"/>
              </a:rPr>
              <a:t>Document Title</a:t>
            </a:r>
            <a:endParaRPr kumimoji="1" lang="ja-JP" altLang="en-US" sz="1400">
              <a:solidFill>
                <a:srgbClr val="FF0000"/>
              </a:solidFill>
              <a:latin typeface="メイリオ" panose="020B0604030504040204" pitchFamily="50" charset="-128"/>
              <a:ea typeface="メイリオ" panose="020B0604030504040204" pitchFamily="50" charset="-128"/>
            </a:endParaRPr>
          </a:p>
        </p:txBody>
      </p:sp>
      <p:sp>
        <p:nvSpPr>
          <p:cNvPr id="73" name="吹き出し: 線 72">
            <a:extLst>
              <a:ext uri="{FF2B5EF4-FFF2-40B4-BE49-F238E27FC236}">
                <a16:creationId xmlns:a16="http://schemas.microsoft.com/office/drawing/2014/main" id="{F451A4A0-18FC-F3B6-0AB6-47E4BCCA657D}"/>
              </a:ext>
            </a:extLst>
          </p:cNvPr>
          <p:cNvSpPr/>
          <p:nvPr/>
        </p:nvSpPr>
        <p:spPr bwMode="auto">
          <a:xfrm>
            <a:off x="5477622" y="5665983"/>
            <a:ext cx="5622769" cy="617463"/>
          </a:xfrm>
          <a:prstGeom prst="borderCallout1">
            <a:avLst>
              <a:gd name="adj1" fmla="val 60754"/>
              <a:gd name="adj2" fmla="val -1893"/>
              <a:gd name="adj3" fmla="val 11611"/>
              <a:gd name="adj4" fmla="val -26727"/>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rPr>
              <a:t>添付資料番号は</a:t>
            </a:r>
            <a:r>
              <a:rPr lang="ja-JP" altLang="en-US" sz="1600" b="1">
                <a:solidFill>
                  <a:srgbClr val="FF9966"/>
                </a:solidFill>
                <a:latin typeface="メイリオ" panose="020B0604030504040204" pitchFamily="50" charset="-128"/>
                <a:ea typeface="メイリオ" panose="020B0604030504040204" pitchFamily="50" charset="-128"/>
              </a:rPr>
              <a:t>再利用先の</a:t>
            </a:r>
            <a:r>
              <a:rPr lang="en-US" altLang="ja-JP" sz="1600" b="1">
                <a:solidFill>
                  <a:srgbClr val="FF9966"/>
                </a:solidFill>
                <a:latin typeface="メイリオ" panose="020B0604030504040204" pitchFamily="50" charset="-128"/>
                <a:ea typeface="メイリオ" panose="020B0604030504040204" pitchFamily="50" charset="-128"/>
              </a:rPr>
              <a:t>Document Label</a:t>
            </a:r>
            <a:r>
              <a:rPr lang="ja-JP" altLang="en-US" sz="1600" b="1">
                <a:solidFill>
                  <a:srgbClr val="FF9966"/>
                </a:solidFill>
                <a:latin typeface="メイリオ" panose="020B0604030504040204" pitchFamily="50" charset="-128"/>
                <a:ea typeface="メイリオ" panose="020B0604030504040204" pitchFamily="50" charset="-128"/>
              </a:rPr>
              <a:t>で付与できる</a:t>
            </a:r>
            <a:endParaRPr kumimoji="1" lang="en-US" altLang="ja-JP"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BF7D1BAA-00F9-1A97-6601-A002B3E5724D}"/>
              </a:ext>
            </a:extLst>
          </p:cNvPr>
          <p:cNvSpPr/>
          <p:nvPr/>
        </p:nvSpPr>
        <p:spPr bwMode="auto">
          <a:xfrm>
            <a:off x="2051059" y="5187163"/>
            <a:ext cx="900000"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58B47748-256E-402B-E0F8-E954A568773A}"/>
              </a:ext>
            </a:extLst>
          </p:cNvPr>
          <p:cNvSpPr/>
          <p:nvPr/>
        </p:nvSpPr>
        <p:spPr bwMode="auto">
          <a:xfrm>
            <a:off x="2655389" y="6081940"/>
            <a:ext cx="1118400" cy="24101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cxnSp>
        <p:nvCxnSpPr>
          <p:cNvPr id="40" name="コネクタ: カギ線 39">
            <a:extLst>
              <a:ext uri="{FF2B5EF4-FFF2-40B4-BE49-F238E27FC236}">
                <a16:creationId xmlns:a16="http://schemas.microsoft.com/office/drawing/2014/main" id="{7ED992CE-F0D7-BE30-AFD3-602EF3B3A7B8}"/>
              </a:ext>
            </a:extLst>
          </p:cNvPr>
          <p:cNvCxnSpPr>
            <a:stCxn id="33" idx="3"/>
            <a:endCxn id="36" idx="3"/>
          </p:cNvCxnSpPr>
          <p:nvPr/>
        </p:nvCxnSpPr>
        <p:spPr bwMode="auto">
          <a:xfrm>
            <a:off x="2951059" y="5313163"/>
            <a:ext cx="822730" cy="889282"/>
          </a:xfrm>
          <a:prstGeom prst="bentConnector3">
            <a:avLst>
              <a:gd name="adj1" fmla="val 127786"/>
            </a:avLst>
          </a:prstGeom>
          <a:noFill/>
          <a:ln w="38100" cap="flat" cmpd="sng" algn="ctr">
            <a:solidFill>
              <a:srgbClr val="FF9933"/>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38">
            <a:extLst>
              <a:ext uri="{FF2B5EF4-FFF2-40B4-BE49-F238E27FC236}">
                <a16:creationId xmlns:a16="http://schemas.microsoft.com/office/drawing/2014/main" id="{FA5A7429-E7C9-E5BE-3570-F6F5F263AD23}"/>
              </a:ext>
            </a:extLst>
          </p:cNvPr>
          <p:cNvSpPr txBox="1"/>
          <p:nvPr/>
        </p:nvSpPr>
        <p:spPr>
          <a:xfrm>
            <a:off x="5306880" y="4406125"/>
            <a:ext cx="961721" cy="646331"/>
          </a:xfrm>
          <a:prstGeom prst="rect">
            <a:avLst/>
          </a:prstGeom>
          <a:noFill/>
        </p:spPr>
        <p:txBody>
          <a:bodyPr wrap="square" rtlCol="0">
            <a:spAutoFit/>
          </a:bodyPr>
          <a:lstStyle/>
          <a:p>
            <a:r>
              <a:rPr lang="ja-JP" altLang="en-US" sz="3600" b="1">
                <a:solidFill>
                  <a:srgbClr val="FF0000"/>
                </a:solidFill>
                <a:latin typeface="メイリオ" panose="020B0604030504040204" pitchFamily="50" charset="-128"/>
                <a:ea typeface="メイリオ" panose="020B0604030504040204" pitchFamily="50" charset="-128"/>
              </a:rPr>
              <a:t>〇</a:t>
            </a:r>
            <a:endParaRPr kumimoji="1" lang="ja-JP" altLang="en-US" sz="3600" b="1">
              <a:solidFill>
                <a:srgbClr val="FF0000"/>
              </a:solidFill>
              <a:latin typeface="メイリオ" panose="020B0604030504040204" pitchFamily="50" charset="-128"/>
              <a:ea typeface="メイリオ" panose="020B0604030504040204" pitchFamily="50" charset="-128"/>
            </a:endParaRPr>
          </a:p>
        </p:txBody>
      </p:sp>
      <p:sp>
        <p:nvSpPr>
          <p:cNvPr id="11" name="スライド番号プレースホルダー 3">
            <a:extLst>
              <a:ext uri="{FF2B5EF4-FFF2-40B4-BE49-F238E27FC236}">
                <a16:creationId xmlns:a16="http://schemas.microsoft.com/office/drawing/2014/main" id="{E9ABB2A1-EE63-24E5-EA2D-80ACBAEE4AF6}"/>
              </a:ext>
            </a:extLst>
          </p:cNvPr>
          <p:cNvSpPr>
            <a:spLocks noGrp="1"/>
          </p:cNvSpPr>
          <p:nvPr>
            <p:ph type="sldNum" sz="quarter" idx="10"/>
          </p:nvPr>
        </p:nvSpPr>
        <p:spPr>
          <a:xfrm>
            <a:off x="10979151" y="6337300"/>
            <a:ext cx="1166283" cy="476250"/>
          </a:xfrm>
        </p:spPr>
        <p:txBody>
          <a:bodyPr/>
          <a:lstStyle/>
          <a:p>
            <a:pPr>
              <a:defRPr/>
            </a:pPr>
            <a:fld id="{0F70095C-F9B4-4C04-ABE4-849D581B05DE}" type="slidenum">
              <a:rPr lang="en-US" altLang="ja-JP" smtClean="0"/>
              <a:pPr>
                <a:defRPr/>
              </a:pPr>
              <a:t>48</a:t>
            </a:fld>
            <a:endParaRPr lang="en-US" altLang="ja-JP"/>
          </a:p>
        </p:txBody>
      </p:sp>
    </p:spTree>
    <p:extLst>
      <p:ext uri="{BB962C8B-B14F-4D97-AF65-F5344CB8AC3E}">
        <p14:creationId xmlns:p14="http://schemas.microsoft.com/office/powerpoint/2010/main" val="2033037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4E748051-D681-6396-044C-602074A596CC}"/>
              </a:ext>
            </a:extLst>
          </p:cNvPr>
          <p:cNvSpPr/>
          <p:nvPr/>
        </p:nvSpPr>
        <p:spPr bwMode="auto">
          <a:xfrm>
            <a:off x="6742261" y="3147238"/>
            <a:ext cx="4549853" cy="3576188"/>
          </a:xfrm>
          <a:prstGeom prst="rect">
            <a:avLst/>
          </a:prstGeom>
          <a:solidFill>
            <a:srgbClr val="FFFFE7"/>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 name="タイトル 1">
            <a:extLst>
              <a:ext uri="{FF2B5EF4-FFF2-40B4-BE49-F238E27FC236}">
                <a16:creationId xmlns:a16="http://schemas.microsoft.com/office/drawing/2014/main" id="{ADE134EF-EA26-076B-F491-FFCD23334F1C}"/>
              </a:ext>
            </a:extLst>
          </p:cNvPr>
          <p:cNvSpPr>
            <a:spLocks noGrp="1"/>
          </p:cNvSpPr>
          <p:nvPr>
            <p:ph type="title"/>
          </p:nvPr>
        </p:nvSpPr>
        <p:spPr>
          <a:xfrm>
            <a:off x="609600" y="337560"/>
            <a:ext cx="11535834" cy="476250"/>
          </a:xfrm>
        </p:spPr>
        <p:txBody>
          <a:bodyPr/>
          <a:lstStyle/>
          <a:p>
            <a:r>
              <a:rPr lang="en-US" altLang="ja-JP" sz="2400">
                <a:latin typeface="メイリオ" panose="020B0604030504040204" pitchFamily="50" charset="-128"/>
                <a:ea typeface="メイリオ" panose="020B0604030504040204" pitchFamily="50" charset="-128"/>
              </a:rPr>
              <a:t>3</a:t>
            </a:r>
            <a:r>
              <a:rPr kumimoji="1" lang="en-US" altLang="ja-JP" sz="2400">
                <a:latin typeface="メイリオ" panose="020B0604030504040204" pitchFamily="50" charset="-128"/>
                <a:ea typeface="メイリオ" panose="020B0604030504040204" pitchFamily="50" charset="-128"/>
              </a:rPr>
              <a:t>.</a:t>
            </a:r>
            <a:r>
              <a:rPr lang="en-US" altLang="ja-JP" sz="2400">
                <a:latin typeface="メイリオ" panose="020B0604030504040204" pitchFamily="50" charset="-128"/>
                <a:ea typeface="メイリオ" panose="020B0604030504040204" pitchFamily="50" charset="-128"/>
              </a:rPr>
              <a:t>1</a:t>
            </a:r>
            <a:r>
              <a:rPr kumimoji="1" lang="en-US" altLang="ja-JP" sz="2400">
                <a:latin typeface="メイリオ" panose="020B0604030504040204" pitchFamily="50" charset="-128"/>
                <a:ea typeface="メイリオ" panose="020B0604030504040204" pitchFamily="50" charset="-128"/>
              </a:rPr>
              <a:t> </a:t>
            </a:r>
            <a:r>
              <a:rPr kumimoji="1" lang="ja-JP" altLang="en-US" sz="2400">
                <a:latin typeface="メイリオ" panose="020B0604030504040204" pitchFamily="50" charset="-128"/>
                <a:ea typeface="メイリオ" panose="020B0604030504040204" pitchFamily="50" charset="-128"/>
              </a:rPr>
              <a:t>添付資料番号の表現方法</a:t>
            </a:r>
            <a:r>
              <a:rPr lang="ja-JP" altLang="en-US" sz="2400">
                <a:latin typeface="メイリオ" panose="020B0604030504040204" pitchFamily="50" charset="-128"/>
                <a:ea typeface="メイリオ" panose="020B0604030504040204" pitchFamily="50" charset="-128"/>
              </a:rPr>
              <a:t>｜ </a:t>
            </a:r>
            <a:r>
              <a:rPr lang="en-US" altLang="ja-JP" sz="2400">
                <a:latin typeface="メイリオ" panose="020B0604030504040204" pitchFamily="50" charset="-128"/>
                <a:ea typeface="メイリオ" panose="020B0604030504040204" pitchFamily="50" charset="-128"/>
              </a:rPr>
              <a:t>ICH Study Group Order Keyword</a:t>
            </a:r>
            <a:r>
              <a:rPr lang="ja-JP" altLang="en-US" sz="2400">
                <a:latin typeface="メイリオ" panose="020B0604030504040204" pitchFamily="50" charset="-128"/>
                <a:ea typeface="メイリオ" panose="020B0604030504040204" pitchFamily="50" charset="-128"/>
              </a:rPr>
              <a:t>（</a:t>
            </a:r>
            <a:r>
              <a:rPr lang="en-US" altLang="ja-JP" sz="2400">
                <a:latin typeface="メイリオ" panose="020B0604030504040204" pitchFamily="50" charset="-128"/>
                <a:ea typeface="メイリオ" panose="020B0604030504040204" pitchFamily="50" charset="-128"/>
              </a:rPr>
              <a:t>1/2</a:t>
            </a:r>
            <a:r>
              <a:rPr lang="ja-JP" altLang="en-US" sz="2400">
                <a:latin typeface="メイリオ" panose="020B0604030504040204" pitchFamily="50" charset="-128"/>
                <a:ea typeface="メイリオ" panose="020B0604030504040204" pitchFamily="50" charset="-128"/>
              </a:rPr>
              <a:t>）</a:t>
            </a:r>
            <a:endParaRPr kumimoji="1" lang="ja-JP" altLang="en-US" sz="240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4B3576B3-ED96-FAE7-88C4-7A24B1392C38}"/>
              </a:ext>
            </a:extLst>
          </p:cNvPr>
          <p:cNvSpPr>
            <a:spLocks noGrp="1"/>
          </p:cNvSpPr>
          <p:nvPr>
            <p:ph idx="1"/>
          </p:nvPr>
        </p:nvSpPr>
        <p:spPr>
          <a:xfrm>
            <a:off x="428846" y="1234149"/>
            <a:ext cx="11298866" cy="5256212"/>
          </a:xfrm>
        </p:spPr>
        <p:txBody>
          <a:bodyPr/>
          <a:lstStyle/>
          <a:p>
            <a:pPr marL="457200" indent="-457200">
              <a:buFont typeface="+mj-lt"/>
              <a:buAutoNum type="arabicPeriod" startAt="3"/>
            </a:pPr>
            <a:r>
              <a:rPr kumimoji="1" lang="en-US" altLang="ja-JP" sz="2000" b="0">
                <a:latin typeface="メイリオ" panose="020B0604030504040204" pitchFamily="50" charset="-128"/>
                <a:ea typeface="メイリオ" panose="020B0604030504040204" pitchFamily="50" charset="-128"/>
              </a:rPr>
              <a:t>CTD</a:t>
            </a:r>
            <a:r>
              <a:rPr kumimoji="1" lang="ja-JP" altLang="en-US" sz="2000" b="0">
                <a:latin typeface="メイリオ" panose="020B0604030504040204" pitchFamily="50" charset="-128"/>
                <a:ea typeface="メイリオ" panose="020B0604030504040204" pitchFamily="50" charset="-128"/>
              </a:rPr>
              <a:t>見出し ＋ </a:t>
            </a:r>
            <a:r>
              <a:rPr kumimoji="1" lang="en-US" altLang="ja-JP" sz="2000" b="0">
                <a:latin typeface="メイリオ" panose="020B0604030504040204" pitchFamily="50" charset="-128"/>
                <a:ea typeface="メイリオ" panose="020B0604030504040204" pitchFamily="50" charset="-128"/>
              </a:rPr>
              <a:t>ICH Study Group Order Keyword</a:t>
            </a:r>
            <a:r>
              <a:rPr kumimoji="1" lang="ja-JP" altLang="en-US" sz="2000" b="0">
                <a:latin typeface="メイリオ" panose="020B0604030504040204" pitchFamily="50" charset="-128"/>
                <a:ea typeface="メイリオ" panose="020B0604030504040204" pitchFamily="50" charset="-128"/>
              </a:rPr>
              <a:t>の値を添付資料番号として取り扱う方法</a:t>
            </a:r>
            <a:endParaRPr kumimoji="1" lang="en-US" altLang="ja-JP" sz="2000" b="0">
              <a:latin typeface="メイリオ" panose="020B0604030504040204" pitchFamily="50" charset="-128"/>
              <a:ea typeface="メイリオ" panose="020B0604030504040204" pitchFamily="50" charset="-128"/>
            </a:endParaRPr>
          </a:p>
          <a:p>
            <a:pPr lvl="1"/>
            <a:r>
              <a:rPr lang="en-US" altLang="ja-JP" sz="1600" b="0">
                <a:latin typeface="メイリオ" panose="020B0604030504040204" pitchFamily="50" charset="-128"/>
                <a:ea typeface="メイリオ" panose="020B0604030504040204" pitchFamily="50" charset="-128"/>
              </a:rPr>
              <a:t>ICH Study Group Order Keyword</a:t>
            </a:r>
            <a:r>
              <a:rPr lang="ja-JP" altLang="en-US" sz="1600" b="0">
                <a:latin typeface="メイリオ" panose="020B0604030504040204" pitchFamily="50" charset="-128"/>
                <a:ea typeface="メイリオ" panose="020B0604030504040204" pitchFamily="50" charset="-128"/>
              </a:rPr>
              <a:t>とは，試験同士の並び順を定義するための</a:t>
            </a:r>
            <a:r>
              <a:rPr lang="en-US" altLang="ja-JP" sz="1600" b="0">
                <a:latin typeface="メイリオ" panose="020B0604030504040204" pitchFamily="50" charset="-128"/>
                <a:ea typeface="メイリオ" panose="020B0604030504040204" pitchFamily="50" charset="-128"/>
              </a:rPr>
              <a:t>Keyword</a:t>
            </a:r>
            <a:r>
              <a:rPr lang="ja-JP" altLang="en-US" sz="1600" b="0">
                <a:latin typeface="メイリオ" panose="020B0604030504040204" pitchFamily="50" charset="-128"/>
                <a:ea typeface="メイリオ" panose="020B0604030504040204" pitchFamily="50" charset="-128"/>
              </a:rPr>
              <a:t>である</a:t>
            </a:r>
            <a:endParaRPr lang="en-US" altLang="ja-JP" sz="1600" b="0">
              <a:latin typeface="メイリオ" panose="020B0604030504040204" pitchFamily="50" charset="-128"/>
              <a:ea typeface="メイリオ" panose="020B0604030504040204" pitchFamily="50" charset="-128"/>
            </a:endParaRPr>
          </a:p>
          <a:p>
            <a:pPr lvl="2"/>
            <a:r>
              <a:rPr lang="en-US" altLang="ja-JP" sz="1600" b="0">
                <a:latin typeface="メイリオ" panose="020B0604030504040204" pitchFamily="50" charset="-128"/>
                <a:ea typeface="メイリオ" panose="020B0604030504040204" pitchFamily="50" charset="-128"/>
              </a:rPr>
              <a:t>ICH CV</a:t>
            </a:r>
            <a:r>
              <a:rPr lang="ja-JP" altLang="en-US" sz="1600" b="0">
                <a:latin typeface="メイリオ" panose="020B0604030504040204" pitchFamily="50" charset="-128"/>
                <a:ea typeface="メイリオ" panose="020B0604030504040204" pitchFamily="50" charset="-128"/>
              </a:rPr>
              <a:t>の「</a:t>
            </a:r>
            <a:r>
              <a:rPr lang="en-US" altLang="ja-JP" sz="1600" b="0">
                <a:latin typeface="メイリオ" panose="020B0604030504040204" pitchFamily="50" charset="-128"/>
                <a:ea typeface="メイリオ" panose="020B0604030504040204" pitchFamily="50" charset="-128"/>
              </a:rPr>
              <a:t>ICH Study Group Order Keyword</a:t>
            </a:r>
            <a:r>
              <a:rPr lang="ja-JP" altLang="en-US" sz="1600" b="0">
                <a:latin typeface="メイリオ" panose="020B0604030504040204" pitchFamily="50" charset="-128"/>
                <a:ea typeface="メイリオ" panose="020B0604030504040204" pitchFamily="50" charset="-128"/>
              </a:rPr>
              <a:t>」コードリストから値を選択する</a:t>
            </a:r>
            <a:br>
              <a:rPr lang="en-US" altLang="ja-JP" sz="1600">
                <a:latin typeface="メイリオ" panose="020B0604030504040204" pitchFamily="50" charset="-128"/>
                <a:ea typeface="メイリオ" panose="020B0604030504040204" pitchFamily="50" charset="-128"/>
              </a:rPr>
            </a:br>
            <a:r>
              <a:rPr lang="ja-JP" altLang="en-US" sz="1600" b="0">
                <a:latin typeface="メイリオ" panose="020B0604030504040204" pitchFamily="50" charset="-128"/>
                <a:ea typeface="メイリオ" panose="020B0604030504040204" pitchFamily="50" charset="-128"/>
              </a:rPr>
              <a:t>表示名は</a:t>
            </a:r>
            <a:r>
              <a:rPr lang="en-US" altLang="ja-JP" sz="1600" b="0">
                <a:latin typeface="メイリオ" panose="020B0604030504040204" pitchFamily="50" charset="-128"/>
                <a:ea typeface="メイリオ" panose="020B0604030504040204" pitchFamily="50" charset="-128"/>
              </a:rPr>
              <a:t>1</a:t>
            </a:r>
            <a:r>
              <a:rPr lang="ja-JP" altLang="en-US" sz="1600" b="0">
                <a:latin typeface="メイリオ" panose="020B0604030504040204" pitchFamily="50" charset="-128"/>
                <a:ea typeface="メイリオ" panose="020B0604030504040204" pitchFamily="50" charset="-128"/>
              </a:rPr>
              <a:t>から</a:t>
            </a:r>
            <a:r>
              <a:rPr lang="en-US" altLang="ja-JP" sz="1600" b="0">
                <a:latin typeface="メイリオ" panose="020B0604030504040204" pitchFamily="50" charset="-128"/>
                <a:ea typeface="メイリオ" panose="020B0604030504040204" pitchFamily="50" charset="-128"/>
              </a:rPr>
              <a:t>99</a:t>
            </a:r>
            <a:r>
              <a:rPr lang="ja-JP" altLang="en-US" sz="1600" b="0">
                <a:latin typeface="メイリオ" panose="020B0604030504040204" pitchFamily="50" charset="-128"/>
                <a:ea typeface="メイリオ" panose="020B0604030504040204" pitchFamily="50" charset="-128"/>
              </a:rPr>
              <a:t>の整数となる</a:t>
            </a:r>
            <a:endParaRPr kumimoji="1" lang="en-US" altLang="ja-JP" sz="1600" b="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2BD36AF6-48FC-EAE4-B9DF-00B82A7A53CD}"/>
              </a:ext>
            </a:extLst>
          </p:cNvPr>
          <p:cNvSpPr>
            <a:spLocks noGrp="1"/>
          </p:cNvSpPr>
          <p:nvPr>
            <p:ph type="sldNum" sz="quarter" idx="10"/>
          </p:nvPr>
        </p:nvSpPr>
        <p:spPr/>
        <p:txBody>
          <a:bodyPr/>
          <a:lstStyle/>
          <a:p>
            <a:pPr>
              <a:defRPr/>
            </a:pPr>
            <a:fld id="{0F70095C-F9B4-4C04-ABE4-849D581B05DE}" type="slidenum">
              <a:rPr lang="en-US" altLang="ja-JP" smtClean="0"/>
              <a:pPr>
                <a:defRPr/>
              </a:pPr>
              <a:t>49</a:t>
            </a:fld>
            <a:endParaRPr lang="en-US" altLang="ja-JP"/>
          </a:p>
        </p:txBody>
      </p:sp>
      <p:pic>
        <p:nvPicPr>
          <p:cNvPr id="7" name="Picture 35">
            <a:extLst>
              <a:ext uri="{FF2B5EF4-FFF2-40B4-BE49-F238E27FC236}">
                <a16:creationId xmlns:a16="http://schemas.microsoft.com/office/drawing/2014/main" id="{42C7BAAE-CF3F-1DAC-F76B-FB57ECFB7BE8}"/>
              </a:ext>
            </a:extLst>
          </p:cNvPr>
          <p:cNvPicPr>
            <a:picLocks noChangeAspect="1"/>
          </p:cNvPicPr>
          <p:nvPr/>
        </p:nvPicPr>
        <p:blipFill>
          <a:blip r:embed="rId3"/>
          <a:stretch>
            <a:fillRect/>
          </a:stretch>
        </p:blipFill>
        <p:spPr>
          <a:xfrm>
            <a:off x="1255446" y="2937778"/>
            <a:ext cx="3348372" cy="1566746"/>
          </a:xfrm>
          <a:prstGeom prst="rect">
            <a:avLst/>
          </a:prstGeom>
        </p:spPr>
      </p:pic>
      <p:sp>
        <p:nvSpPr>
          <p:cNvPr id="8" name="Flowchart: Connector 36">
            <a:extLst>
              <a:ext uri="{FF2B5EF4-FFF2-40B4-BE49-F238E27FC236}">
                <a16:creationId xmlns:a16="http://schemas.microsoft.com/office/drawing/2014/main" id="{6F00EF97-060E-5A95-4BBC-78CD1B506F42}"/>
              </a:ext>
            </a:extLst>
          </p:cNvPr>
          <p:cNvSpPr/>
          <p:nvPr/>
        </p:nvSpPr>
        <p:spPr bwMode="auto">
          <a:xfrm>
            <a:off x="1399478" y="3633986"/>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9" name="TextBox 37">
            <a:extLst>
              <a:ext uri="{FF2B5EF4-FFF2-40B4-BE49-F238E27FC236}">
                <a16:creationId xmlns:a16="http://schemas.microsoft.com/office/drawing/2014/main" id="{D33BA60B-B426-338E-81E9-8AE3D1191460}"/>
              </a:ext>
            </a:extLst>
          </p:cNvPr>
          <p:cNvSpPr txBox="1"/>
          <p:nvPr/>
        </p:nvSpPr>
        <p:spPr>
          <a:xfrm>
            <a:off x="1520499" y="3247296"/>
            <a:ext cx="2226892"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4.2.3.1 </a:t>
            </a:r>
            <a:endParaRPr kumimoji="1" lang="ja-JP" altLang="en-US" sz="1600">
              <a:latin typeface="メイリオ" panose="020B0604030504040204" pitchFamily="50" charset="-128"/>
              <a:ea typeface="メイリオ" panose="020B0604030504040204" pitchFamily="50" charset="-128"/>
            </a:endParaRPr>
          </a:p>
        </p:txBody>
      </p:sp>
      <p:sp>
        <p:nvSpPr>
          <p:cNvPr id="10" name="TextBox 38">
            <a:extLst>
              <a:ext uri="{FF2B5EF4-FFF2-40B4-BE49-F238E27FC236}">
                <a16:creationId xmlns:a16="http://schemas.microsoft.com/office/drawing/2014/main" id="{30DADD63-51C4-35EA-8440-852179A68DF6}"/>
              </a:ext>
            </a:extLst>
          </p:cNvPr>
          <p:cNvSpPr txBox="1"/>
          <p:nvPr/>
        </p:nvSpPr>
        <p:spPr>
          <a:xfrm>
            <a:off x="1520499" y="3607336"/>
            <a:ext cx="3060453"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en-US" altLang="ja-JP" sz="1600" u="sng">
                <a:solidFill>
                  <a:srgbClr val="0070C0"/>
                </a:solidFill>
                <a:latin typeface="メイリオ" panose="020B0604030504040204" pitchFamily="50" charset="-128"/>
                <a:ea typeface="メイリオ" panose="020B0604030504040204" pitchFamily="50" charset="-128"/>
              </a:rPr>
              <a:t>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p>
        </p:txBody>
      </p:sp>
      <p:sp>
        <p:nvSpPr>
          <p:cNvPr id="11" name="TextBox 39">
            <a:extLst>
              <a:ext uri="{FF2B5EF4-FFF2-40B4-BE49-F238E27FC236}">
                <a16:creationId xmlns:a16="http://schemas.microsoft.com/office/drawing/2014/main" id="{A0D8633A-D2EB-5F0B-51B7-822A56990EB1}"/>
              </a:ext>
            </a:extLst>
          </p:cNvPr>
          <p:cNvSpPr txBox="1"/>
          <p:nvPr/>
        </p:nvSpPr>
        <p:spPr>
          <a:xfrm>
            <a:off x="2264352" y="2939519"/>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14" name="TextBox 37">
            <a:extLst>
              <a:ext uri="{FF2B5EF4-FFF2-40B4-BE49-F238E27FC236}">
                <a16:creationId xmlns:a16="http://schemas.microsoft.com/office/drawing/2014/main" id="{609A5060-928A-06C7-6771-591B90FB9E5E}"/>
              </a:ext>
            </a:extLst>
          </p:cNvPr>
          <p:cNvSpPr txBox="1"/>
          <p:nvPr/>
        </p:nvSpPr>
        <p:spPr>
          <a:xfrm>
            <a:off x="6962519" y="3762760"/>
            <a:ext cx="2965877"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4.2.3.1</a:t>
            </a:r>
            <a:r>
              <a:rPr kumimoji="1" lang="ja-JP" altLang="en-US" sz="1600">
                <a:latin typeface="メイリオ" panose="020B0604030504040204" pitchFamily="50" charset="-128"/>
                <a:ea typeface="メイリオ" panose="020B0604030504040204" pitchFamily="50" charset="-128"/>
              </a:rPr>
              <a:t>　</a:t>
            </a:r>
            <a:r>
              <a:rPr lang="ja-JP" altLang="en-US" sz="1600">
                <a:latin typeface="メイリオ" panose="020B0604030504040204" pitchFamily="50" charset="-128"/>
                <a:ea typeface="メイリオ" panose="020B0604030504040204" pitchFamily="50" charset="-128"/>
              </a:rPr>
              <a:t>単回投与毒性試験</a:t>
            </a:r>
            <a:r>
              <a:rPr kumimoji="1" lang="ja-JP" altLang="en-US" sz="1600">
                <a:latin typeface="メイリオ" panose="020B0604030504040204" pitchFamily="50" charset="-128"/>
                <a:ea typeface="メイリオ" panose="020B0604030504040204" pitchFamily="50" charset="-128"/>
              </a:rPr>
              <a:t>　</a:t>
            </a:r>
          </a:p>
        </p:txBody>
      </p:sp>
      <p:pic>
        <p:nvPicPr>
          <p:cNvPr id="15" name="グラフィックス 14" descr="紙 枠線">
            <a:extLst>
              <a:ext uri="{FF2B5EF4-FFF2-40B4-BE49-F238E27FC236}">
                <a16:creationId xmlns:a16="http://schemas.microsoft.com/office/drawing/2014/main" id="{526A00D4-B641-491F-5E1F-337B6EFC0F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5863" y="4593739"/>
            <a:ext cx="385083" cy="385083"/>
          </a:xfrm>
          <a:prstGeom prst="rect">
            <a:avLst/>
          </a:prstGeom>
        </p:spPr>
      </p:pic>
      <p:sp>
        <p:nvSpPr>
          <p:cNvPr id="16" name="TextBox 38">
            <a:extLst>
              <a:ext uri="{FF2B5EF4-FFF2-40B4-BE49-F238E27FC236}">
                <a16:creationId xmlns:a16="http://schemas.microsoft.com/office/drawing/2014/main" id="{E338DBC7-5F40-AF0F-DA74-ECC9BFA97B55}"/>
              </a:ext>
            </a:extLst>
          </p:cNvPr>
          <p:cNvSpPr txBox="1"/>
          <p:nvPr/>
        </p:nvSpPr>
        <p:spPr>
          <a:xfrm>
            <a:off x="7822173" y="4652147"/>
            <a:ext cx="2444900" cy="338554"/>
          </a:xfrm>
          <a:prstGeom prst="rect">
            <a:avLst/>
          </a:prstGeom>
          <a:noFill/>
        </p:spPr>
        <p:txBody>
          <a:bodyPr wrap="none" rtlCol="0">
            <a:spAutoFit/>
          </a:bodyPr>
          <a:lstStyle/>
          <a:p>
            <a:r>
              <a:rPr kumimoji="1" lang="en-US" altLang="ja-JP" sz="1600" u="sng">
                <a:solidFill>
                  <a:srgbClr val="0070C0"/>
                </a:solidFill>
                <a:latin typeface="メイリオ" panose="020B0604030504040204" pitchFamily="50" charset="-128"/>
                <a:ea typeface="メイリオ" panose="020B0604030504040204" pitchFamily="50" charset="-128"/>
              </a:rPr>
              <a:t>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p>
        </p:txBody>
      </p:sp>
      <p:pic>
        <p:nvPicPr>
          <p:cNvPr id="17" name="Picture 35">
            <a:extLst>
              <a:ext uri="{FF2B5EF4-FFF2-40B4-BE49-F238E27FC236}">
                <a16:creationId xmlns:a16="http://schemas.microsoft.com/office/drawing/2014/main" id="{78565825-A8B9-A1DB-99CD-7AAA3A8AF45E}"/>
              </a:ext>
            </a:extLst>
          </p:cNvPr>
          <p:cNvPicPr>
            <a:picLocks noChangeAspect="1"/>
          </p:cNvPicPr>
          <p:nvPr/>
        </p:nvPicPr>
        <p:blipFill>
          <a:blip r:embed="rId3"/>
          <a:stretch>
            <a:fillRect/>
          </a:stretch>
        </p:blipFill>
        <p:spPr>
          <a:xfrm>
            <a:off x="1232580" y="4868103"/>
            <a:ext cx="3348372" cy="1566746"/>
          </a:xfrm>
          <a:prstGeom prst="rect">
            <a:avLst/>
          </a:prstGeom>
          <a:solidFill>
            <a:schemeClr val="bg2">
              <a:lumMod val="20000"/>
              <a:lumOff val="80000"/>
            </a:schemeClr>
          </a:solidFill>
          <a:ln>
            <a:noFill/>
            <a:headEnd type="none" w="med" len="med"/>
            <a:tailEnd type="none" w="med" len="med"/>
          </a:ln>
        </p:spPr>
      </p:pic>
      <p:sp>
        <p:nvSpPr>
          <p:cNvPr id="18" name="Flowchart: Connector 36">
            <a:extLst>
              <a:ext uri="{FF2B5EF4-FFF2-40B4-BE49-F238E27FC236}">
                <a16:creationId xmlns:a16="http://schemas.microsoft.com/office/drawing/2014/main" id="{B18231AE-70B3-94B2-ED33-F6B21EEFE368}"/>
              </a:ext>
            </a:extLst>
          </p:cNvPr>
          <p:cNvSpPr/>
          <p:nvPr/>
        </p:nvSpPr>
        <p:spPr bwMode="auto">
          <a:xfrm>
            <a:off x="1376612" y="5533831"/>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9" name="TextBox 37">
            <a:extLst>
              <a:ext uri="{FF2B5EF4-FFF2-40B4-BE49-F238E27FC236}">
                <a16:creationId xmlns:a16="http://schemas.microsoft.com/office/drawing/2014/main" id="{506E0253-604D-41F6-08A8-70696B35F390}"/>
              </a:ext>
            </a:extLst>
          </p:cNvPr>
          <p:cNvSpPr txBox="1"/>
          <p:nvPr/>
        </p:nvSpPr>
        <p:spPr>
          <a:xfrm>
            <a:off x="1497633" y="5177621"/>
            <a:ext cx="2226892"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4.2.3.1 </a:t>
            </a:r>
            <a:endParaRPr kumimoji="1" lang="ja-JP" altLang="en-US" sz="1600">
              <a:latin typeface="メイリオ" panose="020B0604030504040204" pitchFamily="50" charset="-128"/>
              <a:ea typeface="メイリオ" panose="020B0604030504040204" pitchFamily="50" charset="-128"/>
            </a:endParaRPr>
          </a:p>
        </p:txBody>
      </p:sp>
      <p:sp>
        <p:nvSpPr>
          <p:cNvPr id="20" name="TextBox 38">
            <a:extLst>
              <a:ext uri="{FF2B5EF4-FFF2-40B4-BE49-F238E27FC236}">
                <a16:creationId xmlns:a16="http://schemas.microsoft.com/office/drawing/2014/main" id="{D0E5D53E-F2DD-CB79-8BC0-B97FA2A49EA2}"/>
              </a:ext>
            </a:extLst>
          </p:cNvPr>
          <p:cNvSpPr txBox="1"/>
          <p:nvPr/>
        </p:nvSpPr>
        <p:spPr>
          <a:xfrm>
            <a:off x="1497633" y="5537661"/>
            <a:ext cx="3036409"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en-US" altLang="ja-JP" sz="1600" u="sng">
                <a:solidFill>
                  <a:srgbClr val="0070C0"/>
                </a:solidFill>
                <a:latin typeface="メイリオ" panose="020B0604030504040204" pitchFamily="50" charset="-128"/>
                <a:ea typeface="メイリオ" panose="020B0604030504040204" pitchFamily="50" charset="-128"/>
              </a:rPr>
              <a:t>YYY</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p>
        </p:txBody>
      </p:sp>
      <p:sp>
        <p:nvSpPr>
          <p:cNvPr id="21" name="TextBox 39">
            <a:extLst>
              <a:ext uri="{FF2B5EF4-FFF2-40B4-BE49-F238E27FC236}">
                <a16:creationId xmlns:a16="http://schemas.microsoft.com/office/drawing/2014/main" id="{F71103EA-007C-0F1C-D668-877091621DD2}"/>
              </a:ext>
            </a:extLst>
          </p:cNvPr>
          <p:cNvSpPr txBox="1"/>
          <p:nvPr/>
        </p:nvSpPr>
        <p:spPr>
          <a:xfrm>
            <a:off x="2241486" y="4869844"/>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23" name="TextBox 37">
            <a:extLst>
              <a:ext uri="{FF2B5EF4-FFF2-40B4-BE49-F238E27FC236}">
                <a16:creationId xmlns:a16="http://schemas.microsoft.com/office/drawing/2014/main" id="{674DB1BE-D75E-4574-8AE0-CD811D6BDBCC}"/>
              </a:ext>
            </a:extLst>
          </p:cNvPr>
          <p:cNvSpPr txBox="1"/>
          <p:nvPr/>
        </p:nvSpPr>
        <p:spPr>
          <a:xfrm>
            <a:off x="7028136" y="5928762"/>
            <a:ext cx="1470274"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 </a:t>
            </a:r>
            <a:r>
              <a:rPr kumimoji="1" lang="en-US" altLang="ja-JP" sz="1600" i="1">
                <a:latin typeface="メイリオ" panose="020B0604030504040204" pitchFamily="50" charset="-128"/>
                <a:ea typeface="メイリオ" panose="020B0604030504040204" pitchFamily="50" charset="-128"/>
              </a:rPr>
              <a:t>2   XYZ-001</a:t>
            </a:r>
            <a:endParaRPr kumimoji="1" lang="ja-JP" altLang="en-US" sz="1600" i="1">
              <a:latin typeface="メイリオ" panose="020B0604030504040204" pitchFamily="50" charset="-128"/>
              <a:ea typeface="メイリオ" panose="020B0604030504040204" pitchFamily="50" charset="-128"/>
            </a:endParaRPr>
          </a:p>
        </p:txBody>
      </p:sp>
      <p:sp>
        <p:nvSpPr>
          <p:cNvPr id="24" name="TextBox 38">
            <a:extLst>
              <a:ext uri="{FF2B5EF4-FFF2-40B4-BE49-F238E27FC236}">
                <a16:creationId xmlns:a16="http://schemas.microsoft.com/office/drawing/2014/main" id="{A16E8A51-4492-D544-3AAE-B2D1B802B84C}"/>
              </a:ext>
            </a:extLst>
          </p:cNvPr>
          <p:cNvSpPr txBox="1"/>
          <p:nvPr/>
        </p:nvSpPr>
        <p:spPr>
          <a:xfrm>
            <a:off x="7823825" y="6311797"/>
            <a:ext cx="2420856" cy="338554"/>
          </a:xfrm>
          <a:prstGeom prst="rect">
            <a:avLst/>
          </a:prstGeom>
          <a:noFill/>
        </p:spPr>
        <p:txBody>
          <a:bodyPr wrap="none" rtlCol="0">
            <a:spAutoFit/>
          </a:bodyPr>
          <a:lstStyle/>
          <a:p>
            <a:r>
              <a:rPr lang="en-US" altLang="ja-JP" sz="1600" u="sng">
                <a:solidFill>
                  <a:srgbClr val="0070C0"/>
                </a:solidFill>
                <a:latin typeface="メイリオ" panose="020B0604030504040204" pitchFamily="50" charset="-128"/>
                <a:ea typeface="メイリオ" panose="020B0604030504040204" pitchFamily="50" charset="-128"/>
              </a:rPr>
              <a:t>YYY</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p>
        </p:txBody>
      </p:sp>
      <p:pic>
        <p:nvPicPr>
          <p:cNvPr id="25" name="グラフィックス 24" descr="紙 枠線">
            <a:extLst>
              <a:ext uri="{FF2B5EF4-FFF2-40B4-BE49-F238E27FC236}">
                <a16:creationId xmlns:a16="http://schemas.microsoft.com/office/drawing/2014/main" id="{2522D6EB-4612-1CFA-A83B-CF03E464BB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6382" y="6295236"/>
            <a:ext cx="385083" cy="385083"/>
          </a:xfrm>
          <a:prstGeom prst="rect">
            <a:avLst/>
          </a:prstGeom>
        </p:spPr>
      </p:pic>
      <p:sp>
        <p:nvSpPr>
          <p:cNvPr id="29" name="TextBox 37">
            <a:extLst>
              <a:ext uri="{FF2B5EF4-FFF2-40B4-BE49-F238E27FC236}">
                <a16:creationId xmlns:a16="http://schemas.microsoft.com/office/drawing/2014/main" id="{EFF466EE-7FFB-1A50-EB16-C57547BC310E}"/>
              </a:ext>
            </a:extLst>
          </p:cNvPr>
          <p:cNvSpPr txBox="1"/>
          <p:nvPr/>
        </p:nvSpPr>
        <p:spPr>
          <a:xfrm>
            <a:off x="7013708" y="4245124"/>
            <a:ext cx="1484702"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 </a:t>
            </a:r>
            <a:r>
              <a:rPr kumimoji="1" lang="en-US" altLang="ja-JP" sz="1600" i="1">
                <a:latin typeface="メイリオ" panose="020B0604030504040204" pitchFamily="50" charset="-128"/>
                <a:ea typeface="メイリオ" panose="020B0604030504040204" pitchFamily="50" charset="-128"/>
              </a:rPr>
              <a:t>1</a:t>
            </a:r>
            <a:r>
              <a:rPr kumimoji="1" lang="en-US" altLang="ja-JP" sz="1600">
                <a:latin typeface="メイリオ" panose="020B0604030504040204" pitchFamily="50" charset="-128"/>
                <a:ea typeface="メイリオ" panose="020B0604030504040204" pitchFamily="50" charset="-128"/>
              </a:rPr>
              <a:t>   </a:t>
            </a:r>
            <a:r>
              <a:rPr kumimoji="1" lang="en-US" altLang="ja-JP" sz="1600" i="1">
                <a:latin typeface="メイリオ" panose="020B0604030504040204" pitchFamily="50" charset="-128"/>
                <a:ea typeface="メイリオ" panose="020B0604030504040204" pitchFamily="50" charset="-128"/>
              </a:rPr>
              <a:t>ABC-001</a:t>
            </a:r>
          </a:p>
        </p:txBody>
      </p:sp>
      <p:sp>
        <p:nvSpPr>
          <p:cNvPr id="5" name="Arrow: Left 41">
            <a:extLst>
              <a:ext uri="{FF2B5EF4-FFF2-40B4-BE49-F238E27FC236}">
                <a16:creationId xmlns:a16="http://schemas.microsoft.com/office/drawing/2014/main" id="{0BAE18CF-7B95-58BA-B3DF-E8E3DF4A5786}"/>
              </a:ext>
            </a:extLst>
          </p:cNvPr>
          <p:cNvSpPr/>
          <p:nvPr/>
        </p:nvSpPr>
        <p:spPr bwMode="auto">
          <a:xfrm>
            <a:off x="3101507" y="3909094"/>
            <a:ext cx="1871330" cy="382615"/>
          </a:xfrm>
          <a:prstGeom prst="leftArrow">
            <a:avLst>
              <a:gd name="adj1" fmla="val 100000"/>
              <a:gd name="adj2" fmla="val 50000"/>
            </a:avLst>
          </a:prstGeom>
          <a:solidFill>
            <a:srgbClr val="FF99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200">
                <a:latin typeface="メイリオ" panose="020B0604030504040204" pitchFamily="50" charset="-128"/>
                <a:ea typeface="メイリオ" panose="020B0604030504040204" pitchFamily="50" charset="-128"/>
              </a:rPr>
              <a:t>Study ID</a:t>
            </a:r>
            <a:r>
              <a:rPr lang="ja-JP" altLang="en-US" sz="1200">
                <a:latin typeface="メイリオ" panose="020B0604030504040204" pitchFamily="50" charset="-128"/>
                <a:ea typeface="メイリオ" panose="020B0604030504040204" pitchFamily="50" charset="-128"/>
              </a:rPr>
              <a:t>：</a:t>
            </a:r>
            <a:r>
              <a:rPr lang="en-US" altLang="ja-JP" sz="1200" b="1">
                <a:latin typeface="メイリオ" panose="020B0604030504040204" pitchFamily="50" charset="-128"/>
                <a:ea typeface="メイリオ" panose="020B0604030504040204" pitchFamily="50" charset="-128"/>
              </a:rPr>
              <a:t>ABC-001</a:t>
            </a:r>
            <a:endParaRPr lang="ja-JP" altLang="en-US" sz="1200" b="1">
              <a:latin typeface="メイリオ" panose="020B0604030504040204" pitchFamily="50" charset="-128"/>
              <a:ea typeface="メイリオ" panose="020B0604030504040204" pitchFamily="50" charset="-128"/>
            </a:endParaRPr>
          </a:p>
        </p:txBody>
      </p:sp>
      <p:sp>
        <p:nvSpPr>
          <p:cNvPr id="13" name="Arrow: Left 41">
            <a:extLst>
              <a:ext uri="{FF2B5EF4-FFF2-40B4-BE49-F238E27FC236}">
                <a16:creationId xmlns:a16="http://schemas.microsoft.com/office/drawing/2014/main" id="{22B98B49-8F87-695E-E254-7490D4E23EE0}"/>
              </a:ext>
            </a:extLst>
          </p:cNvPr>
          <p:cNvSpPr/>
          <p:nvPr/>
        </p:nvSpPr>
        <p:spPr bwMode="auto">
          <a:xfrm>
            <a:off x="3105295" y="4281019"/>
            <a:ext cx="2040871" cy="382615"/>
          </a:xfrm>
          <a:prstGeom prst="leftArrow">
            <a:avLst>
              <a:gd name="adj1" fmla="val 100000"/>
              <a:gd name="adj2" fmla="val 50000"/>
            </a:avLst>
          </a:prstGeom>
          <a:solidFill>
            <a:srgbClr val="92D0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200">
                <a:latin typeface="メイリオ" panose="020B0604030504040204" pitchFamily="50" charset="-128"/>
                <a:ea typeface="メイリオ" panose="020B0604030504040204" pitchFamily="50" charset="-128"/>
              </a:rPr>
              <a:t>Study Group Order</a:t>
            </a:r>
            <a:r>
              <a:rPr lang="ja-JP" altLang="en-US" sz="1200">
                <a:latin typeface="メイリオ" panose="020B0604030504040204" pitchFamily="50" charset="-128"/>
                <a:ea typeface="メイリオ" panose="020B0604030504040204" pitchFamily="50" charset="-128"/>
              </a:rPr>
              <a:t>：</a:t>
            </a:r>
            <a:r>
              <a:rPr lang="en-US" altLang="ja-JP" sz="1200" b="1">
                <a:latin typeface="メイリオ" panose="020B0604030504040204" pitchFamily="50" charset="-128"/>
                <a:ea typeface="メイリオ" panose="020B0604030504040204" pitchFamily="50" charset="-128"/>
              </a:rPr>
              <a:t>1</a:t>
            </a:r>
            <a:endParaRPr lang="ja-JP" altLang="en-US" sz="1200" b="1">
              <a:latin typeface="メイリオ" panose="020B0604030504040204" pitchFamily="50" charset="-128"/>
              <a:ea typeface="メイリオ" panose="020B0604030504040204" pitchFamily="50" charset="-128"/>
            </a:endParaRPr>
          </a:p>
        </p:txBody>
      </p:sp>
      <p:sp>
        <p:nvSpPr>
          <p:cNvPr id="33" name="Arrow: Left 41">
            <a:extLst>
              <a:ext uri="{FF2B5EF4-FFF2-40B4-BE49-F238E27FC236}">
                <a16:creationId xmlns:a16="http://schemas.microsoft.com/office/drawing/2014/main" id="{6A9B2DE3-F729-7E79-18B5-99CAC56C6C4C}"/>
              </a:ext>
            </a:extLst>
          </p:cNvPr>
          <p:cNvSpPr/>
          <p:nvPr/>
        </p:nvSpPr>
        <p:spPr bwMode="auto">
          <a:xfrm>
            <a:off x="3094418" y="5837136"/>
            <a:ext cx="1871330" cy="382615"/>
          </a:xfrm>
          <a:prstGeom prst="leftArrow">
            <a:avLst>
              <a:gd name="adj1" fmla="val 100000"/>
              <a:gd name="adj2" fmla="val 50000"/>
            </a:avLst>
          </a:prstGeom>
          <a:solidFill>
            <a:srgbClr val="FF99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200">
                <a:latin typeface="メイリオ" panose="020B0604030504040204" pitchFamily="50" charset="-128"/>
                <a:ea typeface="メイリオ" panose="020B0604030504040204" pitchFamily="50" charset="-128"/>
              </a:rPr>
              <a:t>Study ID</a:t>
            </a:r>
            <a:r>
              <a:rPr lang="ja-JP" altLang="en-US" sz="1200">
                <a:latin typeface="メイリオ" panose="020B0604030504040204" pitchFamily="50" charset="-128"/>
                <a:ea typeface="メイリオ" panose="020B0604030504040204" pitchFamily="50" charset="-128"/>
              </a:rPr>
              <a:t>：</a:t>
            </a:r>
            <a:r>
              <a:rPr lang="en-US" altLang="ja-JP" sz="1200" b="1">
                <a:latin typeface="メイリオ" panose="020B0604030504040204" pitchFamily="50" charset="-128"/>
                <a:ea typeface="メイリオ" panose="020B0604030504040204" pitchFamily="50" charset="-128"/>
              </a:rPr>
              <a:t>XYZ-001</a:t>
            </a:r>
            <a:endParaRPr lang="ja-JP" altLang="en-US" sz="1200" b="1">
              <a:latin typeface="メイリオ" panose="020B0604030504040204" pitchFamily="50" charset="-128"/>
              <a:ea typeface="メイリオ" panose="020B0604030504040204" pitchFamily="50" charset="-128"/>
            </a:endParaRPr>
          </a:p>
        </p:txBody>
      </p:sp>
      <p:sp>
        <p:nvSpPr>
          <p:cNvPr id="34" name="Arrow: Left 41">
            <a:extLst>
              <a:ext uri="{FF2B5EF4-FFF2-40B4-BE49-F238E27FC236}">
                <a16:creationId xmlns:a16="http://schemas.microsoft.com/office/drawing/2014/main" id="{913664F0-BACF-40B1-07BE-4C82737FA9A1}"/>
              </a:ext>
            </a:extLst>
          </p:cNvPr>
          <p:cNvSpPr/>
          <p:nvPr/>
        </p:nvSpPr>
        <p:spPr bwMode="auto">
          <a:xfrm>
            <a:off x="3098206" y="6209061"/>
            <a:ext cx="2040871" cy="382615"/>
          </a:xfrm>
          <a:prstGeom prst="leftArrow">
            <a:avLst>
              <a:gd name="adj1" fmla="val 100000"/>
              <a:gd name="adj2" fmla="val 50000"/>
            </a:avLst>
          </a:prstGeom>
          <a:solidFill>
            <a:srgbClr val="92D0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200">
                <a:latin typeface="メイリオ" panose="020B0604030504040204" pitchFamily="50" charset="-128"/>
                <a:ea typeface="メイリオ" panose="020B0604030504040204" pitchFamily="50" charset="-128"/>
              </a:rPr>
              <a:t>Study Group Order</a:t>
            </a:r>
            <a:r>
              <a:rPr lang="ja-JP" altLang="en-US" sz="1200">
                <a:latin typeface="メイリオ" panose="020B0604030504040204" pitchFamily="50" charset="-128"/>
                <a:ea typeface="メイリオ" panose="020B0604030504040204" pitchFamily="50" charset="-128"/>
              </a:rPr>
              <a:t>：</a:t>
            </a:r>
            <a:r>
              <a:rPr lang="en-US" altLang="ja-JP" sz="1200" b="1">
                <a:latin typeface="メイリオ" panose="020B0604030504040204" pitchFamily="50" charset="-128"/>
                <a:ea typeface="メイリオ" panose="020B0604030504040204" pitchFamily="50" charset="-128"/>
              </a:rPr>
              <a:t>2</a:t>
            </a:r>
            <a:endParaRPr lang="ja-JP" altLang="en-US" sz="1200" b="1">
              <a:latin typeface="メイリオ" panose="020B0604030504040204" pitchFamily="50" charset="-128"/>
              <a:ea typeface="メイリオ" panose="020B0604030504040204" pitchFamily="50" charset="-128"/>
            </a:endParaRPr>
          </a:p>
        </p:txBody>
      </p:sp>
      <p:sp>
        <p:nvSpPr>
          <p:cNvPr id="43" name="コンテンツ プレースホルダー 2">
            <a:extLst>
              <a:ext uri="{FF2B5EF4-FFF2-40B4-BE49-F238E27FC236}">
                <a16:creationId xmlns:a16="http://schemas.microsoft.com/office/drawing/2014/main" id="{6368B925-52AF-6B4A-50A8-32C0046B9502}"/>
              </a:ext>
            </a:extLst>
          </p:cNvPr>
          <p:cNvSpPr txBox="1">
            <a:spLocks/>
          </p:cNvSpPr>
          <p:nvPr/>
        </p:nvSpPr>
        <p:spPr bwMode="auto">
          <a:xfrm>
            <a:off x="613140" y="2554185"/>
            <a:ext cx="9522942" cy="4376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r>
              <a:rPr lang="ja-JP" altLang="en-US" sz="1800" b="0" kern="0">
                <a:latin typeface="メイリオ" panose="020B0604030504040204" pitchFamily="50" charset="-128"/>
                <a:ea typeface="メイリオ" panose="020B0604030504040204" pitchFamily="50" charset="-128"/>
              </a:rPr>
              <a:t>例）</a:t>
            </a:r>
            <a:r>
              <a:rPr lang="en-US" altLang="ja-JP" sz="1800" b="0" kern="0">
                <a:latin typeface="メイリオ" panose="020B0604030504040204" pitchFamily="50" charset="-128"/>
                <a:ea typeface="メイリオ" panose="020B0604030504040204" pitchFamily="50" charset="-128"/>
              </a:rPr>
              <a:t>ABC-001</a:t>
            </a:r>
            <a:r>
              <a:rPr lang="ja-JP" altLang="en-US" sz="1800" b="0" kern="0">
                <a:latin typeface="メイリオ" panose="020B0604030504040204" pitchFamily="50" charset="-128"/>
                <a:ea typeface="メイリオ" panose="020B0604030504040204" pitchFamily="50" charset="-128"/>
              </a:rPr>
              <a:t>試験を</a:t>
            </a:r>
            <a:r>
              <a:rPr lang="en-US" altLang="ja-JP" sz="1800" b="0" kern="0">
                <a:latin typeface="メイリオ" panose="020B0604030504040204" pitchFamily="50" charset="-128"/>
                <a:ea typeface="メイリオ" panose="020B0604030504040204" pitchFamily="50" charset="-128"/>
              </a:rPr>
              <a:t>4.2.3.1-1, XYZ-001</a:t>
            </a:r>
            <a:r>
              <a:rPr lang="ja-JP" altLang="en-US" sz="1800" b="0" kern="0">
                <a:latin typeface="メイリオ" panose="020B0604030504040204" pitchFamily="50" charset="-128"/>
                <a:ea typeface="メイリオ" panose="020B0604030504040204" pitchFamily="50" charset="-128"/>
              </a:rPr>
              <a:t>試験を</a:t>
            </a:r>
            <a:r>
              <a:rPr lang="en-US" altLang="ja-JP" sz="1800" b="0" kern="0">
                <a:latin typeface="メイリオ" panose="020B0604030504040204" pitchFamily="50" charset="-128"/>
                <a:ea typeface="メイリオ" panose="020B0604030504040204" pitchFamily="50" charset="-128"/>
              </a:rPr>
              <a:t>4.2.3.1-2</a:t>
            </a:r>
            <a:r>
              <a:rPr lang="ja-JP" altLang="en-US" sz="1800" b="0" kern="0">
                <a:latin typeface="メイリオ" panose="020B0604030504040204" pitchFamily="50" charset="-128"/>
                <a:ea typeface="メイリオ" panose="020B0604030504040204" pitchFamily="50" charset="-128"/>
              </a:rPr>
              <a:t>とする場合</a:t>
            </a:r>
            <a:endParaRPr lang="en-US" altLang="ja-JP" sz="1800" b="0" kern="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5508AEA7-25B7-D8D2-BD61-52956C61D91B}"/>
              </a:ext>
            </a:extLst>
          </p:cNvPr>
          <p:cNvSpPr txBox="1"/>
          <p:nvPr/>
        </p:nvSpPr>
        <p:spPr>
          <a:xfrm>
            <a:off x="6850653" y="3301151"/>
            <a:ext cx="4387939" cy="307777"/>
          </a:xfrm>
          <a:prstGeom prst="rect">
            <a:avLst/>
          </a:prstGeom>
          <a:noFill/>
        </p:spPr>
        <p:txBody>
          <a:bodyPr wrap="square" rtlCol="0">
            <a:spAutoFit/>
          </a:bodyPr>
          <a:lstStyle/>
          <a:p>
            <a:pPr algn="ctr"/>
            <a:r>
              <a:rPr kumimoji="1" lang="en-US" altLang="ja-JP" sz="1400" b="1">
                <a:solidFill>
                  <a:srgbClr val="0066FF"/>
                </a:solidFill>
                <a:latin typeface="メイリオ" panose="020B0604030504040204" pitchFamily="50" charset="-128"/>
                <a:ea typeface="メイリオ" panose="020B0604030504040204" pitchFamily="50" charset="-128"/>
              </a:rPr>
              <a:t>eCTD</a:t>
            </a:r>
            <a:r>
              <a:rPr kumimoji="1" lang="ja-JP" altLang="en-US" sz="1400" b="1">
                <a:solidFill>
                  <a:srgbClr val="0066FF"/>
                </a:solidFill>
                <a:latin typeface="メイリオ" panose="020B0604030504040204" pitchFamily="50" charset="-128"/>
                <a:ea typeface="メイリオ" panose="020B0604030504040204" pitchFamily="50" charset="-128"/>
              </a:rPr>
              <a:t>ビューア等の表示イメージ</a:t>
            </a:r>
            <a:endParaRPr kumimoji="1" lang="en-US" altLang="ja-JP" sz="1400" b="1">
              <a:solidFill>
                <a:srgbClr val="0066FF"/>
              </a:solidFill>
              <a:latin typeface="メイリオ" panose="020B0604030504040204" pitchFamily="50" charset="-128"/>
              <a:ea typeface="メイリオ" panose="020B0604030504040204" pitchFamily="50" charset="-128"/>
            </a:endParaRPr>
          </a:p>
        </p:txBody>
      </p:sp>
      <p:cxnSp>
        <p:nvCxnSpPr>
          <p:cNvPr id="46" name="コネクタ: カギ線 45">
            <a:extLst>
              <a:ext uri="{FF2B5EF4-FFF2-40B4-BE49-F238E27FC236}">
                <a16:creationId xmlns:a16="http://schemas.microsoft.com/office/drawing/2014/main" id="{1A9B36E5-0C42-F7D9-603E-DEC3D9187B12}"/>
              </a:ext>
            </a:extLst>
          </p:cNvPr>
          <p:cNvCxnSpPr>
            <a:endCxn id="29" idx="1"/>
          </p:cNvCxnSpPr>
          <p:nvPr/>
        </p:nvCxnSpPr>
        <p:spPr bwMode="auto">
          <a:xfrm>
            <a:off x="5229482" y="4101314"/>
            <a:ext cx="1784226" cy="313087"/>
          </a:xfrm>
          <a:prstGeom prst="bentConnector3">
            <a:avLst>
              <a:gd name="adj1" fmla="val 50000"/>
            </a:avLst>
          </a:prstGeom>
          <a:noFill/>
          <a:ln w="38100" cap="flat" cmpd="sng" algn="ctr">
            <a:solidFill>
              <a:srgbClr val="FF0000"/>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コネクタ: カギ線 46">
            <a:extLst>
              <a:ext uri="{FF2B5EF4-FFF2-40B4-BE49-F238E27FC236}">
                <a16:creationId xmlns:a16="http://schemas.microsoft.com/office/drawing/2014/main" id="{84DEB15C-B14A-CD43-48DC-3FFAE5564A21}"/>
              </a:ext>
            </a:extLst>
          </p:cNvPr>
          <p:cNvCxnSpPr>
            <a:endCxn id="29" idx="1"/>
          </p:cNvCxnSpPr>
          <p:nvPr/>
        </p:nvCxnSpPr>
        <p:spPr bwMode="auto">
          <a:xfrm flipV="1">
            <a:off x="5229482" y="4414401"/>
            <a:ext cx="1784226" cy="90123"/>
          </a:xfrm>
          <a:prstGeom prst="bentConnector3">
            <a:avLst>
              <a:gd name="adj1" fmla="val 50000"/>
            </a:avLst>
          </a:prstGeom>
          <a:noFill/>
          <a:ln w="38100" cap="flat" cmpd="sng" algn="ctr">
            <a:solidFill>
              <a:srgbClr val="FF0000"/>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コネクタ: カギ線 52">
            <a:extLst>
              <a:ext uri="{FF2B5EF4-FFF2-40B4-BE49-F238E27FC236}">
                <a16:creationId xmlns:a16="http://schemas.microsoft.com/office/drawing/2014/main" id="{5D6E8D46-1A1F-804A-E53C-3B5CE3422FFC}"/>
              </a:ext>
            </a:extLst>
          </p:cNvPr>
          <p:cNvCxnSpPr/>
          <p:nvPr/>
        </p:nvCxnSpPr>
        <p:spPr bwMode="auto">
          <a:xfrm>
            <a:off x="5286188" y="5901765"/>
            <a:ext cx="1784226" cy="313087"/>
          </a:xfrm>
          <a:prstGeom prst="bentConnector3">
            <a:avLst>
              <a:gd name="adj1" fmla="val 50000"/>
            </a:avLst>
          </a:prstGeom>
          <a:noFill/>
          <a:ln w="38100" cap="flat" cmpd="sng" algn="ctr">
            <a:solidFill>
              <a:srgbClr val="FF0000"/>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コネクタ: カギ線 53">
            <a:extLst>
              <a:ext uri="{FF2B5EF4-FFF2-40B4-BE49-F238E27FC236}">
                <a16:creationId xmlns:a16="http://schemas.microsoft.com/office/drawing/2014/main" id="{83687029-48D8-3A08-5C03-808DF1E40C6A}"/>
              </a:ext>
            </a:extLst>
          </p:cNvPr>
          <p:cNvCxnSpPr/>
          <p:nvPr/>
        </p:nvCxnSpPr>
        <p:spPr bwMode="auto">
          <a:xfrm flipV="1">
            <a:off x="5286188" y="6214852"/>
            <a:ext cx="1784226" cy="90123"/>
          </a:xfrm>
          <a:prstGeom prst="bentConnector3">
            <a:avLst>
              <a:gd name="adj1" fmla="val 50000"/>
            </a:avLst>
          </a:prstGeom>
          <a:noFill/>
          <a:ln w="38100" cap="flat" cmpd="sng" algn="ctr">
            <a:solidFill>
              <a:srgbClr val="FF0000"/>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a:extLst>
              <a:ext uri="{FF2B5EF4-FFF2-40B4-BE49-F238E27FC236}">
                <a16:creationId xmlns:a16="http://schemas.microsoft.com/office/drawing/2014/main" id="{F982B674-DB21-61D1-71EE-4BFB749A4986}"/>
              </a:ext>
            </a:extLst>
          </p:cNvPr>
          <p:cNvCxnSpPr/>
          <p:nvPr/>
        </p:nvCxnSpPr>
        <p:spPr bwMode="auto">
          <a:xfrm>
            <a:off x="7070414" y="4542384"/>
            <a:ext cx="1318674" cy="0"/>
          </a:xfrm>
          <a:prstGeom prst="line">
            <a:avLst/>
          </a:prstGeom>
          <a:noFill/>
          <a:ln w="76200"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コネクタ 59">
            <a:extLst>
              <a:ext uri="{FF2B5EF4-FFF2-40B4-BE49-F238E27FC236}">
                <a16:creationId xmlns:a16="http://schemas.microsoft.com/office/drawing/2014/main" id="{FD264733-9EB9-AC16-9DC8-F6AEFC41266D}"/>
              </a:ext>
            </a:extLst>
          </p:cNvPr>
          <p:cNvCxnSpPr/>
          <p:nvPr/>
        </p:nvCxnSpPr>
        <p:spPr bwMode="auto">
          <a:xfrm>
            <a:off x="7151609" y="6224784"/>
            <a:ext cx="1318674" cy="0"/>
          </a:xfrm>
          <a:prstGeom prst="line">
            <a:avLst/>
          </a:prstGeom>
          <a:noFill/>
          <a:ln w="76200"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テキスト ボックス 60">
            <a:extLst>
              <a:ext uri="{FF2B5EF4-FFF2-40B4-BE49-F238E27FC236}">
                <a16:creationId xmlns:a16="http://schemas.microsoft.com/office/drawing/2014/main" id="{5223135A-B6FC-F307-E3B4-2A652BF6E4E6}"/>
              </a:ext>
            </a:extLst>
          </p:cNvPr>
          <p:cNvSpPr txBox="1"/>
          <p:nvPr/>
        </p:nvSpPr>
        <p:spPr>
          <a:xfrm>
            <a:off x="4431516" y="4860372"/>
            <a:ext cx="239587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1600">
                <a:solidFill>
                  <a:schemeClr val="tx1"/>
                </a:solidFill>
                <a:latin typeface="メイリオ" panose="020B0604030504040204" pitchFamily="50" charset="-128"/>
                <a:ea typeface="メイリオ" panose="020B0604030504040204" pitchFamily="50" charset="-128"/>
              </a:rPr>
              <a:t>ABC-001</a:t>
            </a:r>
            <a:r>
              <a:rPr lang="ja-JP" altLang="en-US" sz="1600">
                <a:solidFill>
                  <a:schemeClr val="tx1"/>
                </a:solidFill>
                <a:latin typeface="メイリオ" panose="020B0604030504040204" pitchFamily="50" charset="-128"/>
                <a:ea typeface="メイリオ" panose="020B0604030504040204" pitchFamily="50" charset="-128"/>
              </a:rPr>
              <a:t> → </a:t>
            </a:r>
            <a:r>
              <a:rPr lang="en-US" altLang="ja-JP" sz="1600">
                <a:solidFill>
                  <a:schemeClr val="tx1"/>
                </a:solidFill>
                <a:latin typeface="メイリオ" panose="020B0604030504040204" pitchFamily="50" charset="-128"/>
                <a:ea typeface="メイリオ" panose="020B0604030504040204" pitchFamily="50" charset="-128"/>
              </a:rPr>
              <a:t>XYZ-001</a:t>
            </a:r>
          </a:p>
          <a:p>
            <a:r>
              <a:rPr lang="ja-JP" altLang="en-US" sz="1600">
                <a:solidFill>
                  <a:schemeClr val="tx1"/>
                </a:solidFill>
                <a:latin typeface="メイリオ" panose="020B0604030504040204" pitchFamily="50" charset="-128"/>
                <a:ea typeface="メイリオ" panose="020B0604030504040204" pitchFamily="50" charset="-128"/>
              </a:rPr>
              <a:t>の並び順が指定</a:t>
            </a:r>
          </a:p>
        </p:txBody>
      </p:sp>
      <p:cxnSp>
        <p:nvCxnSpPr>
          <p:cNvPr id="62" name="直線コネクタ 61">
            <a:extLst>
              <a:ext uri="{FF2B5EF4-FFF2-40B4-BE49-F238E27FC236}">
                <a16:creationId xmlns:a16="http://schemas.microsoft.com/office/drawing/2014/main" id="{F88D1D67-8291-5CD9-D14E-E092E0AB21AB}"/>
              </a:ext>
            </a:extLst>
          </p:cNvPr>
          <p:cNvCxnSpPr/>
          <p:nvPr/>
        </p:nvCxnSpPr>
        <p:spPr bwMode="auto">
          <a:xfrm>
            <a:off x="4912583" y="4599562"/>
            <a:ext cx="263734" cy="0"/>
          </a:xfrm>
          <a:prstGeom prst="line">
            <a:avLst/>
          </a:prstGeom>
          <a:noFill/>
          <a:ln w="76200"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線コネクタ 63">
            <a:extLst>
              <a:ext uri="{FF2B5EF4-FFF2-40B4-BE49-F238E27FC236}">
                <a16:creationId xmlns:a16="http://schemas.microsoft.com/office/drawing/2014/main" id="{B5E9CAB5-7573-AA5F-ACAB-4BE0403A8C7B}"/>
              </a:ext>
            </a:extLst>
          </p:cNvPr>
          <p:cNvCxnSpPr/>
          <p:nvPr/>
        </p:nvCxnSpPr>
        <p:spPr bwMode="auto">
          <a:xfrm>
            <a:off x="4894858" y="6548867"/>
            <a:ext cx="263734" cy="0"/>
          </a:xfrm>
          <a:prstGeom prst="line">
            <a:avLst/>
          </a:prstGeom>
          <a:noFill/>
          <a:ln w="76200"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テキスト ボックス 64">
            <a:extLst>
              <a:ext uri="{FF2B5EF4-FFF2-40B4-BE49-F238E27FC236}">
                <a16:creationId xmlns:a16="http://schemas.microsoft.com/office/drawing/2014/main" id="{1B0BB863-C389-2858-46FA-C8FC73977C45}"/>
              </a:ext>
            </a:extLst>
          </p:cNvPr>
          <p:cNvSpPr txBox="1"/>
          <p:nvPr/>
        </p:nvSpPr>
        <p:spPr>
          <a:xfrm>
            <a:off x="8526488" y="5067351"/>
            <a:ext cx="334525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1600">
                <a:solidFill>
                  <a:schemeClr val="tx1"/>
                </a:solidFill>
                <a:latin typeface="メイリオ" panose="020B0604030504040204" pitchFamily="50" charset="-128"/>
                <a:ea typeface="メイリオ" panose="020B0604030504040204" pitchFamily="50" charset="-128"/>
              </a:rPr>
              <a:t>CTD</a:t>
            </a:r>
            <a:r>
              <a:rPr lang="ja-JP" altLang="en-US" sz="1600">
                <a:solidFill>
                  <a:schemeClr val="tx1"/>
                </a:solidFill>
                <a:latin typeface="メイリオ" panose="020B0604030504040204" pitchFamily="50" charset="-128"/>
                <a:ea typeface="メイリオ" panose="020B0604030504040204" pitchFamily="50" charset="-128"/>
              </a:rPr>
              <a:t>見出し＋</a:t>
            </a:r>
            <a:r>
              <a:rPr lang="en-US" altLang="ja-JP" sz="1600">
                <a:solidFill>
                  <a:schemeClr val="tx1"/>
                </a:solidFill>
                <a:latin typeface="メイリオ" panose="020B0604030504040204" pitchFamily="50" charset="-128"/>
                <a:ea typeface="メイリオ" panose="020B0604030504040204" pitchFamily="50" charset="-128"/>
              </a:rPr>
              <a:t>Study Group Order</a:t>
            </a:r>
          </a:p>
          <a:p>
            <a:pPr marL="285750" indent="-285750">
              <a:buFont typeface="Arial" panose="020B0604020202020204" pitchFamily="34" charset="0"/>
              <a:buChar char="•"/>
            </a:pPr>
            <a:r>
              <a:rPr lang="en-US" altLang="ja-JP" sz="1600">
                <a:solidFill>
                  <a:schemeClr val="tx1"/>
                </a:solidFill>
                <a:latin typeface="メイリオ" panose="020B0604030504040204" pitchFamily="50" charset="-128"/>
                <a:ea typeface="メイリオ" panose="020B0604030504040204" pitchFamily="50" charset="-128"/>
              </a:rPr>
              <a:t>ABC-001</a:t>
            </a:r>
            <a:r>
              <a:rPr lang="ja-JP" altLang="en-US" sz="1600">
                <a:solidFill>
                  <a:schemeClr val="tx1"/>
                </a:solidFill>
                <a:latin typeface="メイリオ" panose="020B0604030504040204" pitchFamily="50" charset="-128"/>
                <a:ea typeface="メイリオ" panose="020B0604030504040204" pitchFamily="50" charset="-128"/>
              </a:rPr>
              <a:t>試験：</a:t>
            </a:r>
            <a:r>
              <a:rPr lang="en-US" altLang="ja-JP" sz="1600">
                <a:solidFill>
                  <a:schemeClr val="tx1"/>
                </a:solidFill>
                <a:latin typeface="メイリオ" panose="020B0604030504040204" pitchFamily="50" charset="-128"/>
                <a:ea typeface="メイリオ" panose="020B0604030504040204" pitchFamily="50" charset="-128"/>
              </a:rPr>
              <a:t>4.2.3.1-1</a:t>
            </a:r>
          </a:p>
          <a:p>
            <a:pPr marL="285750" indent="-285750">
              <a:buFont typeface="Arial" panose="020B0604020202020204" pitchFamily="34" charset="0"/>
              <a:buChar char="•"/>
            </a:pPr>
            <a:r>
              <a:rPr lang="en-US" altLang="ja-JP" sz="1600">
                <a:solidFill>
                  <a:schemeClr val="tx1"/>
                </a:solidFill>
                <a:latin typeface="メイリオ" panose="020B0604030504040204" pitchFamily="50" charset="-128"/>
                <a:ea typeface="メイリオ" panose="020B0604030504040204" pitchFamily="50" charset="-128"/>
              </a:rPr>
              <a:t>XYZ-001</a:t>
            </a:r>
            <a:r>
              <a:rPr lang="ja-JP" altLang="en-US" sz="1600">
                <a:solidFill>
                  <a:schemeClr val="tx1"/>
                </a:solidFill>
                <a:latin typeface="メイリオ" panose="020B0604030504040204" pitchFamily="50" charset="-128"/>
                <a:ea typeface="メイリオ" panose="020B0604030504040204" pitchFamily="50" charset="-128"/>
              </a:rPr>
              <a:t>試験：</a:t>
            </a:r>
            <a:r>
              <a:rPr lang="en-US" altLang="ja-JP" sz="1600">
                <a:solidFill>
                  <a:schemeClr val="tx1"/>
                </a:solidFill>
                <a:latin typeface="メイリオ" panose="020B0604030504040204" pitchFamily="50" charset="-128"/>
                <a:ea typeface="メイリオ" panose="020B0604030504040204" pitchFamily="50" charset="-128"/>
              </a:rPr>
              <a:t>4.2.3.1-2</a:t>
            </a:r>
            <a:endParaRPr lang="ja-JP" altLang="en-US" sz="160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5974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1E0F-0C30-46C2-B175-8BCFB1284905}"/>
              </a:ext>
            </a:extLst>
          </p:cNvPr>
          <p:cNvSpPr>
            <a:spLocks noGrp="1"/>
          </p:cNvSpPr>
          <p:nvPr>
            <p:ph type="title"/>
          </p:nvPr>
        </p:nvSpPr>
        <p:spPr>
          <a:noFill/>
          <a:ln>
            <a:noFill/>
          </a:ln>
          <a:effectLst/>
        </p:spPr>
        <p:txBody>
          <a:bodyPr vert="horz" wrap="square" lIns="91440" tIns="45720" rIns="91440" bIns="45720" numCol="1" anchor="ctr" anchorCtr="0" compatLnSpc="1">
            <a:prstTxWarp prst="textNoShape">
              <a:avLst/>
            </a:prstTxWarp>
          </a:bodyPr>
          <a:lstStyle/>
          <a:p>
            <a:r>
              <a:rPr lang="ja-JP" altLang="en-US">
                <a:latin typeface="メイリオ" panose="020B0604030504040204" pitchFamily="50" charset="-128"/>
                <a:ea typeface="メイリオ" panose="020B0604030504040204" pitchFamily="50" charset="-128"/>
              </a:rPr>
              <a:t>著者一覧｜</a:t>
            </a:r>
            <a:r>
              <a:rPr lang="en-US" altLang="ja-JP">
                <a:latin typeface="メイリオ" panose="020B0604030504040204" pitchFamily="50" charset="-128"/>
                <a:ea typeface="メイリオ" panose="020B0604030504040204" pitchFamily="50" charset="-128"/>
              </a:rPr>
              <a:t>2024</a:t>
            </a:r>
            <a:r>
              <a:rPr lang="ja-JP" altLang="en-US">
                <a:latin typeface="メイリオ" panose="020B0604030504040204" pitchFamily="50" charset="-128"/>
                <a:ea typeface="メイリオ" panose="020B0604030504040204" pitchFamily="50" charset="-128"/>
              </a:rPr>
              <a:t>年度 </a:t>
            </a:r>
            <a:r>
              <a:rPr lang="en-US" altLang="ja-JP">
                <a:latin typeface="メイリオ" panose="020B0604030504040204" pitchFamily="50" charset="-128"/>
                <a:ea typeface="メイリオ" panose="020B0604030504040204" pitchFamily="50" charset="-128"/>
              </a:rPr>
              <a:t>EI</a:t>
            </a:r>
            <a:r>
              <a:rPr lang="ja-JP" altLang="en-US">
                <a:latin typeface="メイリオ" panose="020B0604030504040204" pitchFamily="50" charset="-128"/>
                <a:ea typeface="メイリオ" panose="020B0604030504040204" pitchFamily="50" charset="-128"/>
              </a:rPr>
              <a:t>部会 </a:t>
            </a:r>
            <a:r>
              <a:rPr lang="en-US" altLang="ja-JP">
                <a:latin typeface="メイリオ" panose="020B0604030504040204" pitchFamily="50" charset="-128"/>
                <a:ea typeface="メイリオ" panose="020B0604030504040204" pitchFamily="50" charset="-128"/>
              </a:rPr>
              <a:t>TF1</a:t>
            </a:r>
            <a:r>
              <a:rPr lang="ja-JP" altLang="en-US">
                <a:latin typeface="メイリオ" panose="020B0604030504040204" pitchFamily="50" charset="-128"/>
                <a:ea typeface="メイリオ" panose="020B0604030504040204" pitchFamily="50" charset="-128"/>
              </a:rPr>
              <a:t> </a:t>
            </a:r>
            <a:r>
              <a:rPr lang="en-US" altLang="ja-JP" err="1">
                <a:latin typeface="メイリオ" panose="020B0604030504040204" pitchFamily="50" charset="-128"/>
                <a:ea typeface="メイリオ" panose="020B0604030504040204" pitchFamily="50" charset="-128"/>
              </a:rPr>
              <a:t>eSubmission</a:t>
            </a:r>
            <a:endParaRPr lang="en-US">
              <a:latin typeface="メイリオ" panose="020B0604030504040204" pitchFamily="50" charset="-128"/>
              <a:ea typeface="メイリオ" panose="020B0604030504040204" pitchFamily="50" charset="-128"/>
            </a:endParaRPr>
          </a:p>
        </p:txBody>
      </p:sp>
      <p:sp>
        <p:nvSpPr>
          <p:cNvPr id="4" name="Slide Number Placeholder 3">
            <a:extLst>
              <a:ext uri="{FF2B5EF4-FFF2-40B4-BE49-F238E27FC236}">
                <a16:creationId xmlns:a16="http://schemas.microsoft.com/office/drawing/2014/main" id="{C252EF9F-26B1-4CAF-BECD-C954BCD46BC6}"/>
              </a:ext>
            </a:extLst>
          </p:cNvPr>
          <p:cNvSpPr>
            <a:spLocks noGrp="1"/>
          </p:cNvSpPr>
          <p:nvPr>
            <p:ph type="sldNum" sz="quarter" idx="10"/>
          </p:nvPr>
        </p:nvSpPr>
        <p:spPr/>
        <p:txBody>
          <a:bodyPr/>
          <a:lstStyle/>
          <a:p>
            <a:pPr>
              <a:defRPr/>
            </a:pPr>
            <a:fld id="{0F70095C-F9B4-4C04-ABE4-849D581B05DE}" type="slidenum">
              <a:rPr lang="en-US" altLang="ja-JP" smtClean="0"/>
              <a:pPr>
                <a:defRPr/>
              </a:pPr>
              <a:t>5</a:t>
            </a:fld>
            <a:endParaRPr lang="en-US" altLang="ja-JP"/>
          </a:p>
        </p:txBody>
      </p:sp>
      <p:graphicFrame>
        <p:nvGraphicFramePr>
          <p:cNvPr id="3" name="表 2">
            <a:extLst>
              <a:ext uri="{FF2B5EF4-FFF2-40B4-BE49-F238E27FC236}">
                <a16:creationId xmlns:a16="http://schemas.microsoft.com/office/drawing/2014/main" id="{E8D4B557-962F-4302-EA2E-6ABACD57014D}"/>
              </a:ext>
            </a:extLst>
          </p:cNvPr>
          <p:cNvGraphicFramePr>
            <a:graphicFrameLocks noGrp="1"/>
          </p:cNvGraphicFramePr>
          <p:nvPr>
            <p:extLst>
              <p:ext uri="{D42A27DB-BD31-4B8C-83A1-F6EECF244321}">
                <p14:modId xmlns:p14="http://schemas.microsoft.com/office/powerpoint/2010/main" val="2321277444"/>
              </p:ext>
            </p:extLst>
          </p:nvPr>
        </p:nvGraphicFramePr>
        <p:xfrm>
          <a:off x="2509520" y="1260575"/>
          <a:ext cx="7081520" cy="5427698"/>
        </p:xfrm>
        <a:graphic>
          <a:graphicData uri="http://schemas.openxmlformats.org/drawingml/2006/table">
            <a:tbl>
              <a:tblPr>
                <a:tableStyleId>{2D5ABB26-0587-4C30-8999-92F81FD0307C}</a:tableStyleId>
              </a:tblPr>
              <a:tblGrid>
                <a:gridCol w="3728720">
                  <a:extLst>
                    <a:ext uri="{9D8B030D-6E8A-4147-A177-3AD203B41FA5}">
                      <a16:colId xmlns:a16="http://schemas.microsoft.com/office/drawing/2014/main" val="2574985918"/>
                    </a:ext>
                  </a:extLst>
                </a:gridCol>
                <a:gridCol w="1402080">
                  <a:extLst>
                    <a:ext uri="{9D8B030D-6E8A-4147-A177-3AD203B41FA5}">
                      <a16:colId xmlns:a16="http://schemas.microsoft.com/office/drawing/2014/main" val="1807253006"/>
                    </a:ext>
                  </a:extLst>
                </a:gridCol>
                <a:gridCol w="1950720">
                  <a:extLst>
                    <a:ext uri="{9D8B030D-6E8A-4147-A177-3AD203B41FA5}">
                      <a16:colId xmlns:a16="http://schemas.microsoft.com/office/drawing/2014/main" val="4127663864"/>
                    </a:ext>
                  </a:extLst>
                </a:gridCol>
              </a:tblGrid>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アステラス製薬株式会社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佐藤</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貴之</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3834144737"/>
                  </a:ext>
                </a:extLst>
              </a:tr>
              <a:tr h="144163">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アッヴィ合同会社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藤井</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雅尋</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4114276884"/>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アッヴィ合同会社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吉田</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香代</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2062363758"/>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エーザイ株式会社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齋藤　真実子</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2229842841"/>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エーザイ株式会社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鈴木　成教</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2267607458"/>
                  </a:ext>
                </a:extLst>
              </a:tr>
              <a:tr h="149075">
                <a:tc>
                  <a:txBody>
                    <a:bodyPr/>
                    <a:lstStyle/>
                    <a:p>
                      <a:pPr algn="l">
                        <a:lnSpc>
                          <a:spcPts val="1900"/>
                        </a:lnSpc>
                      </a:pPr>
                      <a:r>
                        <a:rPr lang="en-US" alt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MSD</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玉村　聡子</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2096139017"/>
                  </a:ext>
                </a:extLst>
              </a:tr>
              <a:tr h="218304">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大塚製薬株式会社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岡山　宮子</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1561044084"/>
                  </a:ext>
                </a:extLst>
              </a:tr>
              <a:tr h="272768">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協和キリン株式会社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内池</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洋子</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3202992679"/>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協和キリン株式会社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加藤</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万紀子</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3420316202"/>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グラクソ・スミスクライン株式会社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細山田</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昭一</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3610494534"/>
                  </a:ext>
                </a:extLst>
              </a:tr>
              <a:tr h="144352">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サノフィ株式会社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吉井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貴彦</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3072107726"/>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株式会社 三和化学研究所</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服部</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篤司</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3028065154"/>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第一三共株式会社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村井</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啓示</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3665590879"/>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第一三共株式会社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山口</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能弘</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1014633806"/>
                  </a:ext>
                </a:extLst>
              </a:tr>
              <a:tr h="90202">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大正製薬株式会社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浅沼</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富美子</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1370012974"/>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田辺三菱製薬株式会社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片山</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奈津</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3178494417"/>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中外製薬株式会社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楠　秋子</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1395230503"/>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帝國製薬株式会社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田中</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理華</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2446777934"/>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一般財団法人阪大微生物病研究会</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服部</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幾代</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2213374227"/>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ファイザー株式会社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鈴木</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理恵</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1580230270"/>
                  </a:ext>
                </a:extLst>
              </a:tr>
              <a:tr h="138113">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ブリストル・マイヤーズスクイブ株式会社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永田</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弘治</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4281996134"/>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ブリストル・マイヤーズスクイブ株式会社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村上</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漱</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3285634737"/>
                  </a:ext>
                </a:extLst>
              </a:tr>
              <a:tr h="149075">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ヤンセンファーマ株式会社</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関口</a:t>
                      </a:r>
                      <a:r>
                        <a:rPr lang="ja-JP" altLang="en-US"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　</a:t>
                      </a:r>
                      <a:r>
                        <a:rPr lang="ja-JP" sz="1400" b="0" kern="0">
                          <a:solidFill>
                            <a:schemeClr val="tx1"/>
                          </a:solidFill>
                          <a:effectLst/>
                          <a:latin typeface="Arial" panose="020B0604020202020204" pitchFamily="34" charset="0"/>
                          <a:ea typeface="メイリオ" panose="020B0604030504040204" pitchFamily="50" charset="-128"/>
                          <a:cs typeface="Arial" panose="020B0604020202020204" pitchFamily="34" charset="0"/>
                        </a:rPr>
                        <a:t>香苗</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tc>
                  <a:txBody>
                    <a:bodyPr/>
                    <a:lstStyle/>
                    <a:p>
                      <a:pPr algn="l">
                        <a:lnSpc>
                          <a:spcPts val="1900"/>
                        </a:lnSpc>
                      </a:pPr>
                      <a:r>
                        <a:rPr lang="ja-JP" altLang="en-US"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rPr>
                        <a:t>（敬称略）</a:t>
                      </a:r>
                      <a:endParaRPr lang="ja-JP" sz="1400" b="0" kern="10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0" marB="0"/>
                </a:tc>
                <a:extLst>
                  <a:ext uri="{0D108BD9-81ED-4DB2-BD59-A6C34878D82A}">
                    <a16:rowId xmlns:a16="http://schemas.microsoft.com/office/drawing/2014/main" val="3124519422"/>
                  </a:ext>
                </a:extLst>
              </a:tr>
            </a:tbl>
          </a:graphicData>
        </a:graphic>
      </p:graphicFrame>
    </p:spTree>
    <p:extLst>
      <p:ext uri="{BB962C8B-B14F-4D97-AF65-F5344CB8AC3E}">
        <p14:creationId xmlns:p14="http://schemas.microsoft.com/office/powerpoint/2010/main" val="1911840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4E748051-D681-6396-044C-602074A596CC}"/>
              </a:ext>
            </a:extLst>
          </p:cNvPr>
          <p:cNvSpPr/>
          <p:nvPr/>
        </p:nvSpPr>
        <p:spPr bwMode="auto">
          <a:xfrm>
            <a:off x="6742261" y="2236030"/>
            <a:ext cx="4549853" cy="4201170"/>
          </a:xfrm>
          <a:prstGeom prst="rect">
            <a:avLst/>
          </a:prstGeom>
          <a:solidFill>
            <a:srgbClr val="FFFFE7"/>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 name="タイトル 1">
            <a:extLst>
              <a:ext uri="{FF2B5EF4-FFF2-40B4-BE49-F238E27FC236}">
                <a16:creationId xmlns:a16="http://schemas.microsoft.com/office/drawing/2014/main" id="{ADE134EF-EA26-076B-F491-FFCD23334F1C}"/>
              </a:ext>
            </a:extLst>
          </p:cNvPr>
          <p:cNvSpPr>
            <a:spLocks noGrp="1"/>
          </p:cNvSpPr>
          <p:nvPr>
            <p:ph type="title"/>
          </p:nvPr>
        </p:nvSpPr>
        <p:spPr>
          <a:xfrm>
            <a:off x="609600" y="337560"/>
            <a:ext cx="11535834" cy="476250"/>
          </a:xfrm>
        </p:spPr>
        <p:txBody>
          <a:bodyPr/>
          <a:lstStyle/>
          <a:p>
            <a:r>
              <a:rPr lang="en-US" altLang="ja-JP" sz="2400">
                <a:latin typeface="メイリオ" panose="020B0604030504040204" pitchFamily="50" charset="-128"/>
                <a:ea typeface="メイリオ" panose="020B0604030504040204" pitchFamily="50" charset="-128"/>
              </a:rPr>
              <a:t>3</a:t>
            </a:r>
            <a:r>
              <a:rPr kumimoji="1" lang="en-US" altLang="ja-JP" sz="2400">
                <a:latin typeface="メイリオ" panose="020B0604030504040204" pitchFamily="50" charset="-128"/>
                <a:ea typeface="メイリオ" panose="020B0604030504040204" pitchFamily="50" charset="-128"/>
              </a:rPr>
              <a:t>.</a:t>
            </a:r>
            <a:r>
              <a:rPr lang="en-US" altLang="ja-JP" sz="2400">
                <a:latin typeface="メイリオ" panose="020B0604030504040204" pitchFamily="50" charset="-128"/>
                <a:ea typeface="メイリオ" panose="020B0604030504040204" pitchFamily="50" charset="-128"/>
              </a:rPr>
              <a:t>1</a:t>
            </a:r>
            <a:r>
              <a:rPr kumimoji="1" lang="en-US" altLang="ja-JP" sz="2400">
                <a:latin typeface="メイリオ" panose="020B0604030504040204" pitchFamily="50" charset="-128"/>
                <a:ea typeface="メイリオ" panose="020B0604030504040204" pitchFamily="50" charset="-128"/>
              </a:rPr>
              <a:t> </a:t>
            </a:r>
            <a:r>
              <a:rPr kumimoji="1" lang="ja-JP" altLang="en-US" sz="2400">
                <a:latin typeface="メイリオ" panose="020B0604030504040204" pitchFamily="50" charset="-128"/>
                <a:ea typeface="メイリオ" panose="020B0604030504040204" pitchFamily="50" charset="-128"/>
              </a:rPr>
              <a:t>添付資料番号の表現方法</a:t>
            </a:r>
            <a:r>
              <a:rPr lang="ja-JP" altLang="en-US" sz="2400">
                <a:latin typeface="メイリオ" panose="020B0604030504040204" pitchFamily="50" charset="-128"/>
                <a:ea typeface="メイリオ" panose="020B0604030504040204" pitchFamily="50" charset="-128"/>
              </a:rPr>
              <a:t>｜ </a:t>
            </a:r>
            <a:r>
              <a:rPr lang="en-US" altLang="ja-JP" sz="2400">
                <a:latin typeface="メイリオ" panose="020B0604030504040204" pitchFamily="50" charset="-128"/>
                <a:ea typeface="メイリオ" panose="020B0604030504040204" pitchFamily="50" charset="-128"/>
              </a:rPr>
              <a:t>ICH Study Group Order Keyword</a:t>
            </a:r>
            <a:r>
              <a:rPr lang="ja-JP" altLang="en-US" sz="2400">
                <a:latin typeface="メイリオ" panose="020B0604030504040204" pitchFamily="50" charset="-128"/>
                <a:ea typeface="メイリオ" panose="020B0604030504040204" pitchFamily="50" charset="-128"/>
              </a:rPr>
              <a:t>（</a:t>
            </a:r>
            <a:r>
              <a:rPr lang="en-US" altLang="ja-JP" sz="2400">
                <a:latin typeface="メイリオ" panose="020B0604030504040204" pitchFamily="50" charset="-128"/>
                <a:ea typeface="メイリオ" panose="020B0604030504040204" pitchFamily="50" charset="-128"/>
              </a:rPr>
              <a:t>2/2</a:t>
            </a:r>
            <a:r>
              <a:rPr lang="ja-JP" altLang="en-US" sz="2400">
                <a:latin typeface="メイリオ" panose="020B0604030504040204" pitchFamily="50" charset="-128"/>
                <a:ea typeface="メイリオ" panose="020B0604030504040204" pitchFamily="50" charset="-128"/>
              </a:rPr>
              <a:t>）</a:t>
            </a:r>
            <a:endParaRPr kumimoji="1" lang="ja-JP" altLang="en-US" sz="240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4B3576B3-ED96-FAE7-88C4-7A24B1392C38}"/>
              </a:ext>
            </a:extLst>
          </p:cNvPr>
          <p:cNvSpPr>
            <a:spLocks noGrp="1"/>
          </p:cNvSpPr>
          <p:nvPr>
            <p:ph idx="1"/>
          </p:nvPr>
        </p:nvSpPr>
        <p:spPr>
          <a:xfrm>
            <a:off x="428846" y="1180987"/>
            <a:ext cx="11458354" cy="5256212"/>
          </a:xfrm>
        </p:spPr>
        <p:txBody>
          <a:bodyPr/>
          <a:lstStyle/>
          <a:p>
            <a:pPr marL="0" indent="0">
              <a:buNone/>
            </a:pPr>
            <a:r>
              <a:rPr kumimoji="1" lang="en-US" altLang="ja-JP" sz="2000" b="0">
                <a:latin typeface="メイリオ" panose="020B0604030504040204" pitchFamily="50" charset="-128"/>
                <a:ea typeface="メイリオ" panose="020B0604030504040204" pitchFamily="50" charset="-128"/>
              </a:rPr>
              <a:t>ICH Study Group Order Keyword</a:t>
            </a:r>
            <a:r>
              <a:rPr kumimoji="1" lang="ja-JP" altLang="en-US" sz="2000" b="0">
                <a:latin typeface="メイリオ" panose="020B0604030504040204" pitchFamily="50" charset="-128"/>
                <a:ea typeface="メイリオ" panose="020B0604030504040204" pitchFamily="50" charset="-128"/>
              </a:rPr>
              <a:t>は，</a:t>
            </a:r>
            <a:r>
              <a:rPr kumimoji="1" lang="en-US" altLang="ja-JP" sz="2000" b="0">
                <a:latin typeface="メイリオ" panose="020B0604030504040204" pitchFamily="50" charset="-128"/>
                <a:ea typeface="メイリオ" panose="020B0604030504040204" pitchFamily="50" charset="-128"/>
              </a:rPr>
              <a:t>Study ID</a:t>
            </a:r>
            <a:r>
              <a:rPr kumimoji="1" lang="ja-JP" altLang="en-US" sz="2000" b="0">
                <a:latin typeface="メイリオ" panose="020B0604030504040204" pitchFamily="50" charset="-128"/>
                <a:ea typeface="メイリオ" panose="020B0604030504040204" pitchFamily="50" charset="-128"/>
              </a:rPr>
              <a:t>単位でまとめて添付資料番号を付与したい場合に利用できる</a:t>
            </a:r>
          </a:p>
          <a:p>
            <a:pPr marL="0" indent="0">
              <a:buNone/>
            </a:pPr>
            <a:endParaRPr kumimoji="1" lang="en-US" altLang="ja-JP" sz="1600" b="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2BD36AF6-48FC-EAE4-B9DF-00B82A7A53CD}"/>
              </a:ext>
            </a:extLst>
          </p:cNvPr>
          <p:cNvSpPr>
            <a:spLocks noGrp="1"/>
          </p:cNvSpPr>
          <p:nvPr>
            <p:ph type="sldNum" sz="quarter" idx="10"/>
          </p:nvPr>
        </p:nvSpPr>
        <p:spPr/>
        <p:txBody>
          <a:bodyPr/>
          <a:lstStyle/>
          <a:p>
            <a:pPr>
              <a:defRPr/>
            </a:pPr>
            <a:fld id="{0F70095C-F9B4-4C04-ABE4-849D581B05DE}" type="slidenum">
              <a:rPr lang="en-US" altLang="ja-JP" smtClean="0"/>
              <a:pPr>
                <a:defRPr/>
              </a:pPr>
              <a:t>50</a:t>
            </a:fld>
            <a:endParaRPr lang="en-US" altLang="ja-JP"/>
          </a:p>
        </p:txBody>
      </p:sp>
      <p:pic>
        <p:nvPicPr>
          <p:cNvPr id="7" name="Picture 35">
            <a:extLst>
              <a:ext uri="{FF2B5EF4-FFF2-40B4-BE49-F238E27FC236}">
                <a16:creationId xmlns:a16="http://schemas.microsoft.com/office/drawing/2014/main" id="{42C7BAAE-CF3F-1DAC-F76B-FB57ECFB7BE8}"/>
              </a:ext>
            </a:extLst>
          </p:cNvPr>
          <p:cNvPicPr>
            <a:picLocks noChangeAspect="1"/>
          </p:cNvPicPr>
          <p:nvPr/>
        </p:nvPicPr>
        <p:blipFill>
          <a:blip r:embed="rId3"/>
          <a:stretch>
            <a:fillRect/>
          </a:stretch>
        </p:blipFill>
        <p:spPr>
          <a:xfrm>
            <a:off x="1259747" y="2193498"/>
            <a:ext cx="3585493" cy="1283200"/>
          </a:xfrm>
          <a:prstGeom prst="rect">
            <a:avLst/>
          </a:prstGeom>
        </p:spPr>
      </p:pic>
      <p:sp>
        <p:nvSpPr>
          <p:cNvPr id="8" name="Flowchart: Connector 36">
            <a:extLst>
              <a:ext uri="{FF2B5EF4-FFF2-40B4-BE49-F238E27FC236}">
                <a16:creationId xmlns:a16="http://schemas.microsoft.com/office/drawing/2014/main" id="{6F00EF97-060E-5A95-4BBC-78CD1B506F42}"/>
              </a:ext>
            </a:extLst>
          </p:cNvPr>
          <p:cNvSpPr/>
          <p:nvPr/>
        </p:nvSpPr>
        <p:spPr bwMode="auto">
          <a:xfrm>
            <a:off x="1399478" y="2737305"/>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9" name="TextBox 37">
            <a:extLst>
              <a:ext uri="{FF2B5EF4-FFF2-40B4-BE49-F238E27FC236}">
                <a16:creationId xmlns:a16="http://schemas.microsoft.com/office/drawing/2014/main" id="{D33BA60B-B426-338E-81E9-8AE3D1191460}"/>
              </a:ext>
            </a:extLst>
          </p:cNvPr>
          <p:cNvSpPr txBox="1"/>
          <p:nvPr/>
        </p:nvSpPr>
        <p:spPr>
          <a:xfrm>
            <a:off x="1520499" y="2503015"/>
            <a:ext cx="1968809"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4.2.3.1 </a:t>
            </a:r>
            <a:endParaRPr kumimoji="1" lang="ja-JP" altLang="en-US" sz="1400">
              <a:latin typeface="メイリオ" panose="020B0604030504040204" pitchFamily="50" charset="-128"/>
              <a:ea typeface="メイリオ" panose="020B0604030504040204" pitchFamily="50" charset="-128"/>
            </a:endParaRPr>
          </a:p>
        </p:txBody>
      </p:sp>
      <p:sp>
        <p:nvSpPr>
          <p:cNvPr id="10" name="TextBox 38">
            <a:extLst>
              <a:ext uri="{FF2B5EF4-FFF2-40B4-BE49-F238E27FC236}">
                <a16:creationId xmlns:a16="http://schemas.microsoft.com/office/drawing/2014/main" id="{30DADD63-51C4-35EA-8440-852179A68DF6}"/>
              </a:ext>
            </a:extLst>
          </p:cNvPr>
          <p:cNvSpPr txBox="1"/>
          <p:nvPr/>
        </p:nvSpPr>
        <p:spPr>
          <a:xfrm>
            <a:off x="1520499" y="2777991"/>
            <a:ext cx="3238387"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en-US" altLang="ja-JP" sz="1400" u="sng">
                <a:solidFill>
                  <a:srgbClr val="0070C0"/>
                </a:solidFill>
                <a:latin typeface="メイリオ" panose="020B0604030504040204" pitchFamily="50" charset="-128"/>
                <a:ea typeface="メイリオ" panose="020B0604030504040204" pitchFamily="50" charset="-128"/>
              </a:rPr>
              <a:t>XXX</a:t>
            </a:r>
            <a:r>
              <a:rPr kumimoji="1" lang="ja-JP" altLang="en-US" sz="1400" u="sng">
                <a:solidFill>
                  <a:srgbClr val="0070C0"/>
                </a:solidFill>
                <a:latin typeface="メイリオ" panose="020B0604030504040204" pitchFamily="50" charset="-128"/>
                <a:ea typeface="メイリオ" panose="020B0604030504040204" pitchFamily="50" charset="-128"/>
              </a:rPr>
              <a:t>に関する試験報告書　本体</a:t>
            </a:r>
          </a:p>
        </p:txBody>
      </p:sp>
      <p:sp>
        <p:nvSpPr>
          <p:cNvPr id="11" name="TextBox 39">
            <a:extLst>
              <a:ext uri="{FF2B5EF4-FFF2-40B4-BE49-F238E27FC236}">
                <a16:creationId xmlns:a16="http://schemas.microsoft.com/office/drawing/2014/main" id="{A0D8633A-D2EB-5F0B-51B7-822A56990EB1}"/>
              </a:ext>
            </a:extLst>
          </p:cNvPr>
          <p:cNvSpPr txBox="1"/>
          <p:nvPr/>
        </p:nvSpPr>
        <p:spPr>
          <a:xfrm>
            <a:off x="2264352" y="2195238"/>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14" name="TextBox 37">
            <a:extLst>
              <a:ext uri="{FF2B5EF4-FFF2-40B4-BE49-F238E27FC236}">
                <a16:creationId xmlns:a16="http://schemas.microsoft.com/office/drawing/2014/main" id="{609A5060-928A-06C7-6771-591B90FB9E5E}"/>
              </a:ext>
            </a:extLst>
          </p:cNvPr>
          <p:cNvSpPr txBox="1"/>
          <p:nvPr/>
        </p:nvSpPr>
        <p:spPr>
          <a:xfrm>
            <a:off x="6962519" y="2561282"/>
            <a:ext cx="2965877"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4.2.3.1</a:t>
            </a:r>
            <a:r>
              <a:rPr kumimoji="1" lang="ja-JP" altLang="en-US" sz="1600">
                <a:latin typeface="メイリオ" panose="020B0604030504040204" pitchFamily="50" charset="-128"/>
                <a:ea typeface="メイリオ" panose="020B0604030504040204" pitchFamily="50" charset="-128"/>
              </a:rPr>
              <a:t>　</a:t>
            </a:r>
            <a:r>
              <a:rPr lang="ja-JP" altLang="en-US" sz="1600">
                <a:latin typeface="メイリオ" panose="020B0604030504040204" pitchFamily="50" charset="-128"/>
                <a:ea typeface="メイリオ" panose="020B0604030504040204" pitchFamily="50" charset="-128"/>
              </a:rPr>
              <a:t>単回投与毒性試験</a:t>
            </a:r>
            <a:r>
              <a:rPr kumimoji="1" lang="ja-JP" altLang="en-US" sz="1600">
                <a:latin typeface="メイリオ" panose="020B0604030504040204" pitchFamily="50" charset="-128"/>
                <a:ea typeface="メイリオ" panose="020B0604030504040204" pitchFamily="50" charset="-128"/>
              </a:rPr>
              <a:t>　</a:t>
            </a:r>
          </a:p>
        </p:txBody>
      </p:sp>
      <p:pic>
        <p:nvPicPr>
          <p:cNvPr id="15" name="グラフィックス 14" descr="紙 枠線">
            <a:extLst>
              <a:ext uri="{FF2B5EF4-FFF2-40B4-BE49-F238E27FC236}">
                <a16:creationId xmlns:a16="http://schemas.microsoft.com/office/drawing/2014/main" id="{526A00D4-B641-491F-5E1F-337B6EFC0F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5863" y="3360358"/>
            <a:ext cx="385083" cy="385083"/>
          </a:xfrm>
          <a:prstGeom prst="rect">
            <a:avLst/>
          </a:prstGeom>
        </p:spPr>
      </p:pic>
      <p:sp>
        <p:nvSpPr>
          <p:cNvPr id="16" name="TextBox 38">
            <a:extLst>
              <a:ext uri="{FF2B5EF4-FFF2-40B4-BE49-F238E27FC236}">
                <a16:creationId xmlns:a16="http://schemas.microsoft.com/office/drawing/2014/main" id="{E338DBC7-5F40-AF0F-DA74-ECC9BFA97B55}"/>
              </a:ext>
            </a:extLst>
          </p:cNvPr>
          <p:cNvSpPr txBox="1"/>
          <p:nvPr/>
        </p:nvSpPr>
        <p:spPr>
          <a:xfrm>
            <a:off x="7822173" y="3418766"/>
            <a:ext cx="3060453" cy="338554"/>
          </a:xfrm>
          <a:prstGeom prst="rect">
            <a:avLst/>
          </a:prstGeom>
          <a:noFill/>
        </p:spPr>
        <p:txBody>
          <a:bodyPr wrap="none" rtlCol="0">
            <a:spAutoFit/>
          </a:bodyPr>
          <a:lstStyle/>
          <a:p>
            <a:r>
              <a:rPr kumimoji="1" lang="en-US" altLang="ja-JP" sz="1600" u="sng">
                <a:solidFill>
                  <a:srgbClr val="0070C0"/>
                </a:solidFill>
                <a:latin typeface="メイリオ" panose="020B0604030504040204" pitchFamily="50" charset="-128"/>
                <a:ea typeface="メイリオ" panose="020B0604030504040204" pitchFamily="50" charset="-128"/>
              </a:rPr>
              <a:t>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　本体</a:t>
            </a:r>
          </a:p>
        </p:txBody>
      </p:sp>
      <p:sp>
        <p:nvSpPr>
          <p:cNvPr id="23" name="TextBox 37">
            <a:extLst>
              <a:ext uri="{FF2B5EF4-FFF2-40B4-BE49-F238E27FC236}">
                <a16:creationId xmlns:a16="http://schemas.microsoft.com/office/drawing/2014/main" id="{674DB1BE-D75E-4574-8AE0-CD811D6BDBCC}"/>
              </a:ext>
            </a:extLst>
          </p:cNvPr>
          <p:cNvSpPr txBox="1"/>
          <p:nvPr/>
        </p:nvSpPr>
        <p:spPr>
          <a:xfrm>
            <a:off x="7028136" y="5524727"/>
            <a:ext cx="1470274"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 </a:t>
            </a:r>
            <a:r>
              <a:rPr kumimoji="1" lang="en-US" altLang="ja-JP" sz="1600" i="1">
                <a:latin typeface="メイリオ" panose="020B0604030504040204" pitchFamily="50" charset="-128"/>
                <a:ea typeface="メイリオ" panose="020B0604030504040204" pitchFamily="50" charset="-128"/>
              </a:rPr>
              <a:t>2   XYZ-001</a:t>
            </a:r>
            <a:endParaRPr kumimoji="1" lang="ja-JP" altLang="en-US" sz="1600" i="1">
              <a:latin typeface="メイリオ" panose="020B0604030504040204" pitchFamily="50" charset="-128"/>
              <a:ea typeface="メイリオ" panose="020B0604030504040204" pitchFamily="50" charset="-128"/>
            </a:endParaRPr>
          </a:p>
        </p:txBody>
      </p:sp>
      <p:sp>
        <p:nvSpPr>
          <p:cNvPr id="24" name="TextBox 38">
            <a:extLst>
              <a:ext uri="{FF2B5EF4-FFF2-40B4-BE49-F238E27FC236}">
                <a16:creationId xmlns:a16="http://schemas.microsoft.com/office/drawing/2014/main" id="{A16E8A51-4492-D544-3AAE-B2D1B802B84C}"/>
              </a:ext>
            </a:extLst>
          </p:cNvPr>
          <p:cNvSpPr txBox="1"/>
          <p:nvPr/>
        </p:nvSpPr>
        <p:spPr>
          <a:xfrm>
            <a:off x="7823825" y="5907762"/>
            <a:ext cx="2420856" cy="338554"/>
          </a:xfrm>
          <a:prstGeom prst="rect">
            <a:avLst/>
          </a:prstGeom>
          <a:noFill/>
        </p:spPr>
        <p:txBody>
          <a:bodyPr wrap="none" rtlCol="0">
            <a:spAutoFit/>
          </a:bodyPr>
          <a:lstStyle/>
          <a:p>
            <a:r>
              <a:rPr lang="en-US" altLang="ja-JP" sz="1600" u="sng">
                <a:solidFill>
                  <a:srgbClr val="0070C0"/>
                </a:solidFill>
                <a:latin typeface="メイリオ" panose="020B0604030504040204" pitchFamily="50" charset="-128"/>
                <a:ea typeface="メイリオ" panose="020B0604030504040204" pitchFamily="50" charset="-128"/>
              </a:rPr>
              <a:t>YYY</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a:t>
            </a:r>
          </a:p>
        </p:txBody>
      </p:sp>
      <p:pic>
        <p:nvPicPr>
          <p:cNvPr id="25" name="グラフィックス 24" descr="紙 枠線">
            <a:extLst>
              <a:ext uri="{FF2B5EF4-FFF2-40B4-BE49-F238E27FC236}">
                <a16:creationId xmlns:a16="http://schemas.microsoft.com/office/drawing/2014/main" id="{2522D6EB-4612-1CFA-A83B-CF03E464BB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6382" y="5891201"/>
            <a:ext cx="385083" cy="385083"/>
          </a:xfrm>
          <a:prstGeom prst="rect">
            <a:avLst/>
          </a:prstGeom>
        </p:spPr>
      </p:pic>
      <p:sp>
        <p:nvSpPr>
          <p:cNvPr id="29" name="TextBox 37">
            <a:extLst>
              <a:ext uri="{FF2B5EF4-FFF2-40B4-BE49-F238E27FC236}">
                <a16:creationId xmlns:a16="http://schemas.microsoft.com/office/drawing/2014/main" id="{EFF466EE-7FFB-1A50-EB16-C57547BC310E}"/>
              </a:ext>
            </a:extLst>
          </p:cNvPr>
          <p:cNvSpPr txBox="1"/>
          <p:nvPr/>
        </p:nvSpPr>
        <p:spPr>
          <a:xfrm>
            <a:off x="7013708" y="3043646"/>
            <a:ext cx="1484702"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 </a:t>
            </a:r>
            <a:r>
              <a:rPr kumimoji="1" lang="en-US" altLang="ja-JP" sz="1600" i="1">
                <a:latin typeface="メイリオ" panose="020B0604030504040204" pitchFamily="50" charset="-128"/>
                <a:ea typeface="メイリオ" panose="020B0604030504040204" pitchFamily="50" charset="-128"/>
              </a:rPr>
              <a:t>1</a:t>
            </a:r>
            <a:r>
              <a:rPr kumimoji="1" lang="en-US" altLang="ja-JP" sz="1600">
                <a:latin typeface="メイリオ" panose="020B0604030504040204" pitchFamily="50" charset="-128"/>
                <a:ea typeface="メイリオ" panose="020B0604030504040204" pitchFamily="50" charset="-128"/>
              </a:rPr>
              <a:t>   </a:t>
            </a:r>
            <a:r>
              <a:rPr kumimoji="1" lang="en-US" altLang="ja-JP" sz="1600" i="1">
                <a:latin typeface="メイリオ" panose="020B0604030504040204" pitchFamily="50" charset="-128"/>
                <a:ea typeface="メイリオ" panose="020B0604030504040204" pitchFamily="50" charset="-128"/>
              </a:rPr>
              <a:t>ABC-001</a:t>
            </a:r>
          </a:p>
        </p:txBody>
      </p:sp>
      <p:cxnSp>
        <p:nvCxnSpPr>
          <p:cNvPr id="59" name="直線矢印コネクタ 58">
            <a:extLst>
              <a:ext uri="{FF2B5EF4-FFF2-40B4-BE49-F238E27FC236}">
                <a16:creationId xmlns:a16="http://schemas.microsoft.com/office/drawing/2014/main" id="{7F731B6F-A094-B73D-FDE6-C553F76E47FF}"/>
              </a:ext>
            </a:extLst>
          </p:cNvPr>
          <p:cNvCxnSpPr>
            <a:cxnSpLocks/>
            <a:stCxn id="62" idx="1"/>
            <a:endCxn id="58" idx="1"/>
          </p:cNvCxnSpPr>
          <p:nvPr/>
        </p:nvCxnSpPr>
        <p:spPr bwMode="auto">
          <a:xfrm flipV="1">
            <a:off x="5733197" y="3629868"/>
            <a:ext cx="1294939" cy="134658"/>
          </a:xfrm>
          <a:prstGeom prst="straightConnector1">
            <a:avLst/>
          </a:prstGeom>
          <a:noFill/>
          <a:ln w="57150" cap="flat" cmpd="sng" algn="ctr">
            <a:solidFill>
              <a:srgbClr val="FF0000"/>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rrow: Left 41">
            <a:extLst>
              <a:ext uri="{FF2B5EF4-FFF2-40B4-BE49-F238E27FC236}">
                <a16:creationId xmlns:a16="http://schemas.microsoft.com/office/drawing/2014/main" id="{0BAE18CF-7B95-58BA-B3DF-E8E3DF4A5786}"/>
              </a:ext>
            </a:extLst>
          </p:cNvPr>
          <p:cNvSpPr/>
          <p:nvPr/>
        </p:nvSpPr>
        <p:spPr bwMode="auto">
          <a:xfrm>
            <a:off x="3101507" y="3079749"/>
            <a:ext cx="1871330" cy="301555"/>
          </a:xfrm>
          <a:prstGeom prst="leftArrow">
            <a:avLst>
              <a:gd name="adj1" fmla="val 100000"/>
              <a:gd name="adj2" fmla="val 50000"/>
            </a:avLst>
          </a:prstGeom>
          <a:solidFill>
            <a:srgbClr val="FF99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200">
                <a:latin typeface="メイリオ" panose="020B0604030504040204" pitchFamily="50" charset="-128"/>
                <a:ea typeface="メイリオ" panose="020B0604030504040204" pitchFamily="50" charset="-128"/>
              </a:rPr>
              <a:t>Study ID</a:t>
            </a:r>
            <a:r>
              <a:rPr lang="ja-JP" altLang="en-US" sz="1200">
                <a:latin typeface="メイリオ" panose="020B0604030504040204" pitchFamily="50" charset="-128"/>
                <a:ea typeface="メイリオ" panose="020B0604030504040204" pitchFamily="50" charset="-128"/>
              </a:rPr>
              <a:t>：</a:t>
            </a:r>
            <a:r>
              <a:rPr lang="en-US" altLang="ja-JP" sz="1200" b="1">
                <a:latin typeface="メイリオ" panose="020B0604030504040204" pitchFamily="50" charset="-128"/>
                <a:ea typeface="メイリオ" panose="020B0604030504040204" pitchFamily="50" charset="-128"/>
              </a:rPr>
              <a:t>ABC-001</a:t>
            </a:r>
            <a:endParaRPr lang="ja-JP" altLang="en-US" sz="1200" b="1">
              <a:latin typeface="メイリオ" panose="020B0604030504040204" pitchFamily="50" charset="-128"/>
              <a:ea typeface="メイリオ" panose="020B0604030504040204" pitchFamily="50" charset="-128"/>
            </a:endParaRPr>
          </a:p>
        </p:txBody>
      </p:sp>
      <p:sp>
        <p:nvSpPr>
          <p:cNvPr id="13" name="Arrow: Left 41">
            <a:extLst>
              <a:ext uri="{FF2B5EF4-FFF2-40B4-BE49-F238E27FC236}">
                <a16:creationId xmlns:a16="http://schemas.microsoft.com/office/drawing/2014/main" id="{22B98B49-8F87-695E-E254-7490D4E23EE0}"/>
              </a:ext>
            </a:extLst>
          </p:cNvPr>
          <p:cNvSpPr/>
          <p:nvPr/>
        </p:nvSpPr>
        <p:spPr bwMode="auto">
          <a:xfrm>
            <a:off x="3105295" y="3377245"/>
            <a:ext cx="2040871" cy="275768"/>
          </a:xfrm>
          <a:prstGeom prst="leftArrow">
            <a:avLst>
              <a:gd name="adj1" fmla="val 100000"/>
              <a:gd name="adj2" fmla="val 50000"/>
            </a:avLst>
          </a:prstGeom>
          <a:solidFill>
            <a:srgbClr val="92D0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200">
                <a:latin typeface="メイリオ" panose="020B0604030504040204" pitchFamily="50" charset="-128"/>
                <a:ea typeface="メイリオ" panose="020B0604030504040204" pitchFamily="50" charset="-128"/>
              </a:rPr>
              <a:t>Study Group Order</a:t>
            </a:r>
            <a:r>
              <a:rPr lang="ja-JP" altLang="en-US" sz="1200">
                <a:latin typeface="メイリオ" panose="020B0604030504040204" pitchFamily="50" charset="-128"/>
                <a:ea typeface="メイリオ" panose="020B0604030504040204" pitchFamily="50" charset="-128"/>
              </a:rPr>
              <a:t>：</a:t>
            </a:r>
            <a:r>
              <a:rPr lang="en-US" altLang="ja-JP" sz="1200" b="1">
                <a:latin typeface="メイリオ" panose="020B0604030504040204" pitchFamily="50" charset="-128"/>
                <a:ea typeface="メイリオ" panose="020B0604030504040204" pitchFamily="50" charset="-128"/>
              </a:rPr>
              <a:t>1</a:t>
            </a:r>
            <a:endParaRPr lang="ja-JP" altLang="en-US" sz="1200" b="1">
              <a:latin typeface="メイリオ" panose="020B0604030504040204" pitchFamily="50" charset="-128"/>
              <a:ea typeface="メイリオ" panose="020B0604030504040204" pitchFamily="50" charset="-128"/>
            </a:endParaRPr>
          </a:p>
        </p:txBody>
      </p:sp>
      <p:pic>
        <p:nvPicPr>
          <p:cNvPr id="37" name="Picture 35">
            <a:extLst>
              <a:ext uri="{FF2B5EF4-FFF2-40B4-BE49-F238E27FC236}">
                <a16:creationId xmlns:a16="http://schemas.microsoft.com/office/drawing/2014/main" id="{DD3B4177-ED48-B742-A6A8-D6D950F0601E}"/>
              </a:ext>
            </a:extLst>
          </p:cNvPr>
          <p:cNvPicPr>
            <a:picLocks noChangeAspect="1"/>
          </p:cNvPicPr>
          <p:nvPr/>
        </p:nvPicPr>
        <p:blipFill>
          <a:blip r:embed="rId3"/>
          <a:stretch>
            <a:fillRect/>
          </a:stretch>
        </p:blipFill>
        <p:spPr>
          <a:xfrm>
            <a:off x="1259747" y="5237643"/>
            <a:ext cx="3585493" cy="1283200"/>
          </a:xfrm>
          <a:prstGeom prst="rect">
            <a:avLst/>
          </a:prstGeom>
        </p:spPr>
      </p:pic>
      <p:sp>
        <p:nvSpPr>
          <p:cNvPr id="38" name="Flowchart: Connector 36">
            <a:extLst>
              <a:ext uri="{FF2B5EF4-FFF2-40B4-BE49-F238E27FC236}">
                <a16:creationId xmlns:a16="http://schemas.microsoft.com/office/drawing/2014/main" id="{89CDD883-0E3F-6E65-91E0-306EEA2332FC}"/>
              </a:ext>
            </a:extLst>
          </p:cNvPr>
          <p:cNvSpPr/>
          <p:nvPr/>
        </p:nvSpPr>
        <p:spPr bwMode="auto">
          <a:xfrm>
            <a:off x="1399296" y="5791610"/>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9" name="TextBox 37">
            <a:extLst>
              <a:ext uri="{FF2B5EF4-FFF2-40B4-BE49-F238E27FC236}">
                <a16:creationId xmlns:a16="http://schemas.microsoft.com/office/drawing/2014/main" id="{0F332799-459D-5D8D-99EE-9FB4D6E52161}"/>
              </a:ext>
            </a:extLst>
          </p:cNvPr>
          <p:cNvSpPr txBox="1"/>
          <p:nvPr/>
        </p:nvSpPr>
        <p:spPr>
          <a:xfrm>
            <a:off x="1652397" y="5547160"/>
            <a:ext cx="1968809"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4.2.3.1 </a:t>
            </a:r>
            <a:endParaRPr kumimoji="1" lang="ja-JP" altLang="en-US" sz="1400">
              <a:latin typeface="メイリオ" panose="020B0604030504040204" pitchFamily="50" charset="-128"/>
              <a:ea typeface="メイリオ" panose="020B0604030504040204" pitchFamily="50" charset="-128"/>
            </a:endParaRPr>
          </a:p>
        </p:txBody>
      </p:sp>
      <p:sp>
        <p:nvSpPr>
          <p:cNvPr id="40" name="TextBox 38">
            <a:extLst>
              <a:ext uri="{FF2B5EF4-FFF2-40B4-BE49-F238E27FC236}">
                <a16:creationId xmlns:a16="http://schemas.microsoft.com/office/drawing/2014/main" id="{C011C2CE-B7EC-0418-747B-AA19EF0ABA8D}"/>
              </a:ext>
            </a:extLst>
          </p:cNvPr>
          <p:cNvSpPr txBox="1"/>
          <p:nvPr/>
        </p:nvSpPr>
        <p:spPr>
          <a:xfrm>
            <a:off x="1652397" y="5822136"/>
            <a:ext cx="2680542"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en-US" altLang="ja-JP" sz="1400" u="sng">
                <a:solidFill>
                  <a:srgbClr val="0070C0"/>
                </a:solidFill>
                <a:latin typeface="メイリオ" panose="020B0604030504040204" pitchFamily="50" charset="-128"/>
                <a:ea typeface="メイリオ" panose="020B0604030504040204" pitchFamily="50" charset="-128"/>
              </a:rPr>
              <a:t>YYY</a:t>
            </a:r>
            <a:r>
              <a:rPr kumimoji="1" lang="ja-JP" altLang="en-US" sz="1400" u="sng">
                <a:solidFill>
                  <a:srgbClr val="0070C0"/>
                </a:solidFill>
                <a:latin typeface="メイリオ" panose="020B0604030504040204" pitchFamily="50" charset="-128"/>
                <a:ea typeface="メイリオ" panose="020B0604030504040204" pitchFamily="50" charset="-128"/>
              </a:rPr>
              <a:t>に関する試験報告書</a:t>
            </a:r>
          </a:p>
        </p:txBody>
      </p:sp>
      <p:sp>
        <p:nvSpPr>
          <p:cNvPr id="41" name="TextBox 39">
            <a:extLst>
              <a:ext uri="{FF2B5EF4-FFF2-40B4-BE49-F238E27FC236}">
                <a16:creationId xmlns:a16="http://schemas.microsoft.com/office/drawing/2014/main" id="{A01CCCED-DB86-4D51-2C36-91A5F7F30573}"/>
              </a:ext>
            </a:extLst>
          </p:cNvPr>
          <p:cNvSpPr txBox="1"/>
          <p:nvPr/>
        </p:nvSpPr>
        <p:spPr>
          <a:xfrm>
            <a:off x="2264352" y="5239383"/>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42" name="Arrow: Left 41">
            <a:extLst>
              <a:ext uri="{FF2B5EF4-FFF2-40B4-BE49-F238E27FC236}">
                <a16:creationId xmlns:a16="http://schemas.microsoft.com/office/drawing/2014/main" id="{AC3F6BB6-2E6A-0F35-F9BC-03C6FB5DC184}"/>
              </a:ext>
            </a:extLst>
          </p:cNvPr>
          <p:cNvSpPr/>
          <p:nvPr/>
        </p:nvSpPr>
        <p:spPr bwMode="auto">
          <a:xfrm>
            <a:off x="3233405" y="6123894"/>
            <a:ext cx="1871330" cy="301555"/>
          </a:xfrm>
          <a:prstGeom prst="leftArrow">
            <a:avLst>
              <a:gd name="adj1" fmla="val 100000"/>
              <a:gd name="adj2" fmla="val 50000"/>
            </a:avLst>
          </a:prstGeom>
          <a:solidFill>
            <a:srgbClr val="FF99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200">
                <a:latin typeface="メイリオ" panose="020B0604030504040204" pitchFamily="50" charset="-128"/>
                <a:ea typeface="メイリオ" panose="020B0604030504040204" pitchFamily="50" charset="-128"/>
              </a:rPr>
              <a:t>Study ID</a:t>
            </a:r>
            <a:r>
              <a:rPr lang="ja-JP" altLang="en-US" sz="1200">
                <a:latin typeface="メイリオ" panose="020B0604030504040204" pitchFamily="50" charset="-128"/>
                <a:ea typeface="メイリオ" panose="020B0604030504040204" pitchFamily="50" charset="-128"/>
              </a:rPr>
              <a:t>：</a:t>
            </a:r>
            <a:r>
              <a:rPr lang="en-US" altLang="ja-JP" sz="1200" b="1">
                <a:latin typeface="メイリオ" panose="020B0604030504040204" pitchFamily="50" charset="-128"/>
                <a:ea typeface="メイリオ" panose="020B0604030504040204" pitchFamily="50" charset="-128"/>
              </a:rPr>
              <a:t>XYZ-001</a:t>
            </a:r>
            <a:endParaRPr lang="ja-JP" altLang="en-US" sz="1200" b="1">
              <a:latin typeface="メイリオ" panose="020B0604030504040204" pitchFamily="50" charset="-128"/>
              <a:ea typeface="メイリオ" panose="020B0604030504040204" pitchFamily="50" charset="-128"/>
            </a:endParaRPr>
          </a:p>
        </p:txBody>
      </p:sp>
      <p:sp>
        <p:nvSpPr>
          <p:cNvPr id="44" name="Arrow: Left 41">
            <a:extLst>
              <a:ext uri="{FF2B5EF4-FFF2-40B4-BE49-F238E27FC236}">
                <a16:creationId xmlns:a16="http://schemas.microsoft.com/office/drawing/2014/main" id="{AA2E7A10-84E6-492F-C4C6-7C9313C22CD8}"/>
              </a:ext>
            </a:extLst>
          </p:cNvPr>
          <p:cNvSpPr/>
          <p:nvPr/>
        </p:nvSpPr>
        <p:spPr bwMode="auto">
          <a:xfrm>
            <a:off x="3237193" y="6421390"/>
            <a:ext cx="2040871" cy="275768"/>
          </a:xfrm>
          <a:prstGeom prst="leftArrow">
            <a:avLst>
              <a:gd name="adj1" fmla="val 100000"/>
              <a:gd name="adj2" fmla="val 50000"/>
            </a:avLst>
          </a:prstGeom>
          <a:solidFill>
            <a:srgbClr val="92D0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200">
                <a:latin typeface="メイリオ" panose="020B0604030504040204" pitchFamily="50" charset="-128"/>
                <a:ea typeface="メイリオ" panose="020B0604030504040204" pitchFamily="50" charset="-128"/>
              </a:rPr>
              <a:t>Study Group Order</a:t>
            </a:r>
            <a:r>
              <a:rPr lang="ja-JP" altLang="en-US" sz="1200">
                <a:latin typeface="メイリオ" panose="020B0604030504040204" pitchFamily="50" charset="-128"/>
                <a:ea typeface="メイリオ" panose="020B0604030504040204" pitchFamily="50" charset="-128"/>
              </a:rPr>
              <a:t>：</a:t>
            </a:r>
            <a:r>
              <a:rPr lang="en-US" altLang="ja-JP" sz="1200" b="1">
                <a:latin typeface="メイリオ" panose="020B0604030504040204" pitchFamily="50" charset="-128"/>
                <a:ea typeface="メイリオ" panose="020B0604030504040204" pitchFamily="50" charset="-128"/>
              </a:rPr>
              <a:t>2</a:t>
            </a:r>
            <a:endParaRPr lang="ja-JP" altLang="en-US" sz="1200" b="1">
              <a:latin typeface="メイリオ" panose="020B0604030504040204" pitchFamily="50" charset="-128"/>
              <a:ea typeface="メイリオ" panose="020B0604030504040204" pitchFamily="50" charset="-128"/>
            </a:endParaRPr>
          </a:p>
        </p:txBody>
      </p:sp>
      <p:pic>
        <p:nvPicPr>
          <p:cNvPr id="45" name="Picture 35">
            <a:extLst>
              <a:ext uri="{FF2B5EF4-FFF2-40B4-BE49-F238E27FC236}">
                <a16:creationId xmlns:a16="http://schemas.microsoft.com/office/drawing/2014/main" id="{83BE602D-26AC-E563-66D8-AF92CAD1BBE7}"/>
              </a:ext>
            </a:extLst>
          </p:cNvPr>
          <p:cNvPicPr>
            <a:picLocks noChangeAspect="1"/>
          </p:cNvPicPr>
          <p:nvPr/>
        </p:nvPicPr>
        <p:blipFill>
          <a:blip r:embed="rId3"/>
          <a:stretch>
            <a:fillRect/>
          </a:stretch>
        </p:blipFill>
        <p:spPr>
          <a:xfrm>
            <a:off x="1259747" y="3696233"/>
            <a:ext cx="3585493" cy="1283200"/>
          </a:xfrm>
          <a:prstGeom prst="rect">
            <a:avLst/>
          </a:prstGeom>
        </p:spPr>
      </p:pic>
      <p:sp>
        <p:nvSpPr>
          <p:cNvPr id="46" name="Flowchart: Connector 36">
            <a:extLst>
              <a:ext uri="{FF2B5EF4-FFF2-40B4-BE49-F238E27FC236}">
                <a16:creationId xmlns:a16="http://schemas.microsoft.com/office/drawing/2014/main" id="{CBBC90F0-1A4B-3A88-B1E6-CB2C09EA5D2F}"/>
              </a:ext>
            </a:extLst>
          </p:cNvPr>
          <p:cNvSpPr/>
          <p:nvPr/>
        </p:nvSpPr>
        <p:spPr bwMode="auto">
          <a:xfrm>
            <a:off x="1413653" y="4280680"/>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47" name="TextBox 37">
            <a:extLst>
              <a:ext uri="{FF2B5EF4-FFF2-40B4-BE49-F238E27FC236}">
                <a16:creationId xmlns:a16="http://schemas.microsoft.com/office/drawing/2014/main" id="{BE85B616-D635-06B6-CE08-7DE6731B4689}"/>
              </a:ext>
            </a:extLst>
          </p:cNvPr>
          <p:cNvSpPr txBox="1"/>
          <p:nvPr/>
        </p:nvSpPr>
        <p:spPr>
          <a:xfrm>
            <a:off x="1534674" y="4005750"/>
            <a:ext cx="1968809"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4.2.3.1 </a:t>
            </a:r>
            <a:endParaRPr kumimoji="1" lang="ja-JP" altLang="en-US" sz="1400">
              <a:latin typeface="メイリオ" panose="020B0604030504040204" pitchFamily="50" charset="-128"/>
              <a:ea typeface="メイリオ" panose="020B0604030504040204" pitchFamily="50" charset="-128"/>
            </a:endParaRPr>
          </a:p>
        </p:txBody>
      </p:sp>
      <p:sp>
        <p:nvSpPr>
          <p:cNvPr id="48" name="TextBox 38">
            <a:extLst>
              <a:ext uri="{FF2B5EF4-FFF2-40B4-BE49-F238E27FC236}">
                <a16:creationId xmlns:a16="http://schemas.microsoft.com/office/drawing/2014/main" id="{915EE656-88E6-127E-F127-5E71309CAE18}"/>
              </a:ext>
            </a:extLst>
          </p:cNvPr>
          <p:cNvSpPr txBox="1"/>
          <p:nvPr/>
        </p:nvSpPr>
        <p:spPr>
          <a:xfrm>
            <a:off x="1534674" y="4280726"/>
            <a:ext cx="3238387"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en-US" altLang="ja-JP" sz="1400" u="sng">
                <a:solidFill>
                  <a:srgbClr val="0070C0"/>
                </a:solidFill>
                <a:latin typeface="メイリオ" panose="020B0604030504040204" pitchFamily="50" charset="-128"/>
                <a:ea typeface="メイリオ" panose="020B0604030504040204" pitchFamily="50" charset="-128"/>
              </a:rPr>
              <a:t>XXX</a:t>
            </a:r>
            <a:r>
              <a:rPr kumimoji="1" lang="ja-JP" altLang="en-US" sz="1400" u="sng">
                <a:solidFill>
                  <a:srgbClr val="0070C0"/>
                </a:solidFill>
                <a:latin typeface="メイリオ" panose="020B0604030504040204" pitchFamily="50" charset="-128"/>
                <a:ea typeface="メイリオ" panose="020B0604030504040204" pitchFamily="50" charset="-128"/>
              </a:rPr>
              <a:t>に関する試験報告書　付録</a:t>
            </a:r>
          </a:p>
        </p:txBody>
      </p:sp>
      <p:sp>
        <p:nvSpPr>
          <p:cNvPr id="49" name="TextBox 39">
            <a:extLst>
              <a:ext uri="{FF2B5EF4-FFF2-40B4-BE49-F238E27FC236}">
                <a16:creationId xmlns:a16="http://schemas.microsoft.com/office/drawing/2014/main" id="{2AE2033F-8372-09E0-2941-3970900A010E}"/>
              </a:ext>
            </a:extLst>
          </p:cNvPr>
          <p:cNvSpPr txBox="1"/>
          <p:nvPr/>
        </p:nvSpPr>
        <p:spPr>
          <a:xfrm>
            <a:off x="2264352" y="3697973"/>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sp>
        <p:nvSpPr>
          <p:cNvPr id="50" name="Arrow: Left 41">
            <a:extLst>
              <a:ext uri="{FF2B5EF4-FFF2-40B4-BE49-F238E27FC236}">
                <a16:creationId xmlns:a16="http://schemas.microsoft.com/office/drawing/2014/main" id="{64BFAAC7-C456-920F-102B-C25A5FF7552B}"/>
              </a:ext>
            </a:extLst>
          </p:cNvPr>
          <p:cNvSpPr/>
          <p:nvPr/>
        </p:nvSpPr>
        <p:spPr bwMode="auto">
          <a:xfrm>
            <a:off x="3115682" y="4582484"/>
            <a:ext cx="1871330" cy="301555"/>
          </a:xfrm>
          <a:prstGeom prst="leftArrow">
            <a:avLst>
              <a:gd name="adj1" fmla="val 100000"/>
              <a:gd name="adj2" fmla="val 50000"/>
            </a:avLst>
          </a:prstGeom>
          <a:solidFill>
            <a:srgbClr val="FF99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200">
                <a:latin typeface="メイリオ" panose="020B0604030504040204" pitchFamily="50" charset="-128"/>
                <a:ea typeface="メイリオ" panose="020B0604030504040204" pitchFamily="50" charset="-128"/>
              </a:rPr>
              <a:t>Study ID</a:t>
            </a:r>
            <a:r>
              <a:rPr lang="ja-JP" altLang="en-US" sz="1200">
                <a:latin typeface="メイリオ" panose="020B0604030504040204" pitchFamily="50" charset="-128"/>
                <a:ea typeface="メイリオ" panose="020B0604030504040204" pitchFamily="50" charset="-128"/>
              </a:rPr>
              <a:t>：</a:t>
            </a:r>
            <a:r>
              <a:rPr lang="en-US" altLang="ja-JP" sz="1200" b="1">
                <a:latin typeface="メイリオ" panose="020B0604030504040204" pitchFamily="50" charset="-128"/>
                <a:ea typeface="メイリオ" panose="020B0604030504040204" pitchFamily="50" charset="-128"/>
              </a:rPr>
              <a:t>ABC-001</a:t>
            </a:r>
            <a:endParaRPr lang="ja-JP" altLang="en-US" sz="1200" b="1">
              <a:latin typeface="メイリオ" panose="020B0604030504040204" pitchFamily="50" charset="-128"/>
              <a:ea typeface="メイリオ" panose="020B0604030504040204" pitchFamily="50" charset="-128"/>
            </a:endParaRPr>
          </a:p>
        </p:txBody>
      </p:sp>
      <p:sp>
        <p:nvSpPr>
          <p:cNvPr id="51" name="Arrow: Left 41">
            <a:extLst>
              <a:ext uri="{FF2B5EF4-FFF2-40B4-BE49-F238E27FC236}">
                <a16:creationId xmlns:a16="http://schemas.microsoft.com/office/drawing/2014/main" id="{84063324-D0D5-2779-8067-22C2B89EA0AA}"/>
              </a:ext>
            </a:extLst>
          </p:cNvPr>
          <p:cNvSpPr/>
          <p:nvPr/>
        </p:nvSpPr>
        <p:spPr bwMode="auto">
          <a:xfrm>
            <a:off x="3119470" y="4879980"/>
            <a:ext cx="2040871" cy="275768"/>
          </a:xfrm>
          <a:prstGeom prst="leftArrow">
            <a:avLst>
              <a:gd name="adj1" fmla="val 100000"/>
              <a:gd name="adj2" fmla="val 50000"/>
            </a:avLst>
          </a:prstGeom>
          <a:solidFill>
            <a:srgbClr val="92D0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r>
              <a:rPr lang="en-US" altLang="ja-JP" sz="1200">
                <a:latin typeface="メイリオ" panose="020B0604030504040204" pitchFamily="50" charset="-128"/>
                <a:ea typeface="メイリオ" panose="020B0604030504040204" pitchFamily="50" charset="-128"/>
              </a:rPr>
              <a:t>Study Group Order</a:t>
            </a:r>
            <a:r>
              <a:rPr lang="ja-JP" altLang="en-US" sz="1200">
                <a:latin typeface="メイリオ" panose="020B0604030504040204" pitchFamily="50" charset="-128"/>
                <a:ea typeface="メイリオ" panose="020B0604030504040204" pitchFamily="50" charset="-128"/>
              </a:rPr>
              <a:t>：</a:t>
            </a:r>
            <a:r>
              <a:rPr lang="en-US" altLang="ja-JP" sz="1200" b="1">
                <a:latin typeface="メイリオ" panose="020B0604030504040204" pitchFamily="50" charset="-128"/>
                <a:ea typeface="メイリオ" panose="020B0604030504040204" pitchFamily="50" charset="-128"/>
              </a:rPr>
              <a:t>1</a:t>
            </a:r>
            <a:endParaRPr lang="ja-JP" altLang="en-US" sz="1200" b="1">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0D9D1165-BEF5-839D-56EC-3AF1C698E7A5}"/>
              </a:ext>
            </a:extLst>
          </p:cNvPr>
          <p:cNvSpPr txBox="1"/>
          <p:nvPr/>
        </p:nvSpPr>
        <p:spPr>
          <a:xfrm>
            <a:off x="6850653" y="2259162"/>
            <a:ext cx="4387939" cy="307777"/>
          </a:xfrm>
          <a:prstGeom prst="rect">
            <a:avLst/>
          </a:prstGeom>
          <a:noFill/>
        </p:spPr>
        <p:txBody>
          <a:bodyPr wrap="square" rtlCol="0">
            <a:spAutoFit/>
          </a:bodyPr>
          <a:lstStyle/>
          <a:p>
            <a:pPr algn="ctr"/>
            <a:r>
              <a:rPr kumimoji="1" lang="en-US" altLang="ja-JP" sz="1400" b="1">
                <a:solidFill>
                  <a:srgbClr val="0066FF"/>
                </a:solidFill>
                <a:latin typeface="メイリオ" panose="020B0604030504040204" pitchFamily="50" charset="-128"/>
                <a:ea typeface="メイリオ" panose="020B0604030504040204" pitchFamily="50" charset="-128"/>
              </a:rPr>
              <a:t>eCTD</a:t>
            </a:r>
            <a:r>
              <a:rPr kumimoji="1" lang="ja-JP" altLang="en-US" sz="1400" b="1">
                <a:solidFill>
                  <a:srgbClr val="0066FF"/>
                </a:solidFill>
                <a:latin typeface="メイリオ" panose="020B0604030504040204" pitchFamily="50" charset="-128"/>
                <a:ea typeface="メイリオ" panose="020B0604030504040204" pitchFamily="50" charset="-128"/>
              </a:rPr>
              <a:t>ビューア等の表示イメージ</a:t>
            </a:r>
            <a:endParaRPr kumimoji="1" lang="en-US" altLang="ja-JP" sz="1400" b="1">
              <a:solidFill>
                <a:srgbClr val="0066FF"/>
              </a:solidFill>
              <a:latin typeface="メイリオ" panose="020B0604030504040204" pitchFamily="50" charset="-128"/>
              <a:ea typeface="メイリオ" panose="020B0604030504040204" pitchFamily="50" charset="-128"/>
            </a:endParaRPr>
          </a:p>
        </p:txBody>
      </p:sp>
      <p:sp>
        <p:nvSpPr>
          <p:cNvPr id="53" name="コンテンツ プレースホルダー 2">
            <a:extLst>
              <a:ext uri="{FF2B5EF4-FFF2-40B4-BE49-F238E27FC236}">
                <a16:creationId xmlns:a16="http://schemas.microsoft.com/office/drawing/2014/main" id="{54929E82-BE67-56D5-CDF5-6F59EE660340}"/>
              </a:ext>
            </a:extLst>
          </p:cNvPr>
          <p:cNvSpPr txBox="1">
            <a:spLocks/>
          </p:cNvSpPr>
          <p:nvPr/>
        </p:nvSpPr>
        <p:spPr bwMode="auto">
          <a:xfrm>
            <a:off x="899886" y="1798336"/>
            <a:ext cx="9522942" cy="4376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r>
              <a:rPr lang="ja-JP" altLang="en-US" sz="1800" b="0" kern="0">
                <a:latin typeface="メイリオ" panose="020B0604030504040204" pitchFamily="50" charset="-128"/>
                <a:ea typeface="メイリオ" panose="020B0604030504040204" pitchFamily="50" charset="-128"/>
              </a:rPr>
              <a:t>例）</a:t>
            </a:r>
            <a:r>
              <a:rPr lang="en-US" altLang="ja-JP" sz="1800" b="0" kern="0">
                <a:latin typeface="メイリオ" panose="020B0604030504040204" pitchFamily="50" charset="-128"/>
                <a:ea typeface="メイリオ" panose="020B0604030504040204" pitchFamily="50" charset="-128"/>
              </a:rPr>
              <a:t>ABC-001</a:t>
            </a:r>
            <a:r>
              <a:rPr lang="ja-JP" altLang="en-US" sz="1800" b="0" kern="0">
                <a:latin typeface="メイリオ" panose="020B0604030504040204" pitchFamily="50" charset="-128"/>
                <a:ea typeface="メイリオ" panose="020B0604030504040204" pitchFamily="50" charset="-128"/>
              </a:rPr>
              <a:t>試験（</a:t>
            </a:r>
            <a:r>
              <a:rPr lang="en-US" altLang="ja-JP" sz="1800" b="0" kern="0">
                <a:latin typeface="メイリオ" panose="020B0604030504040204" pitchFamily="50" charset="-128"/>
                <a:ea typeface="メイリオ" panose="020B0604030504040204" pitchFamily="50" charset="-128"/>
              </a:rPr>
              <a:t>4.2.3.1-1</a:t>
            </a:r>
            <a:r>
              <a:rPr lang="ja-JP" altLang="en-US" sz="1800" b="0" kern="0">
                <a:latin typeface="メイリオ" panose="020B0604030504040204" pitchFamily="50" charset="-128"/>
                <a:ea typeface="メイリオ" panose="020B0604030504040204" pitchFamily="50" charset="-128"/>
              </a:rPr>
              <a:t>）に本体，付録の</a:t>
            </a:r>
            <a:r>
              <a:rPr lang="en-US" altLang="ja-JP" sz="1800" b="0" kern="0">
                <a:latin typeface="メイリオ" panose="020B0604030504040204" pitchFamily="50" charset="-128"/>
                <a:ea typeface="メイリオ" panose="020B0604030504040204" pitchFamily="50" charset="-128"/>
              </a:rPr>
              <a:t>2</a:t>
            </a:r>
            <a:r>
              <a:rPr lang="ja-JP" altLang="en-US" sz="1800" b="0" kern="0">
                <a:latin typeface="メイリオ" panose="020B0604030504040204" pitchFamily="50" charset="-128"/>
                <a:ea typeface="メイリオ" panose="020B0604030504040204" pitchFamily="50" charset="-128"/>
              </a:rPr>
              <a:t>つの</a:t>
            </a:r>
            <a:r>
              <a:rPr lang="en-US" altLang="ja-JP" sz="1800" b="0" kern="0">
                <a:latin typeface="メイリオ" panose="020B0604030504040204" pitchFamily="50" charset="-128"/>
                <a:ea typeface="メイリオ" panose="020B0604030504040204" pitchFamily="50" charset="-128"/>
              </a:rPr>
              <a:t>Document</a:t>
            </a:r>
            <a:r>
              <a:rPr lang="ja-JP" altLang="en-US" sz="1800" b="0" kern="0">
                <a:latin typeface="メイリオ" panose="020B0604030504040204" pitchFamily="50" charset="-128"/>
                <a:ea typeface="メイリオ" panose="020B0604030504040204" pitchFamily="50" charset="-128"/>
              </a:rPr>
              <a:t>がある場合</a:t>
            </a:r>
            <a:endParaRPr lang="en-US" altLang="ja-JP" sz="1800" b="0" kern="0">
              <a:latin typeface="メイリオ" panose="020B0604030504040204" pitchFamily="50" charset="-128"/>
              <a:ea typeface="メイリオ" panose="020B0604030504040204" pitchFamily="50" charset="-128"/>
            </a:endParaRPr>
          </a:p>
        </p:txBody>
      </p:sp>
      <p:pic>
        <p:nvPicPr>
          <p:cNvPr id="54" name="グラフィックス 53" descr="紙 枠線">
            <a:extLst>
              <a:ext uri="{FF2B5EF4-FFF2-40B4-BE49-F238E27FC236}">
                <a16:creationId xmlns:a16="http://schemas.microsoft.com/office/drawing/2014/main" id="{4084805A-3E19-B1D3-8C49-87E0D8860B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040" y="3746676"/>
            <a:ext cx="385083" cy="385083"/>
          </a:xfrm>
          <a:prstGeom prst="rect">
            <a:avLst/>
          </a:prstGeom>
        </p:spPr>
      </p:pic>
      <p:sp>
        <p:nvSpPr>
          <p:cNvPr id="55" name="TextBox 38">
            <a:extLst>
              <a:ext uri="{FF2B5EF4-FFF2-40B4-BE49-F238E27FC236}">
                <a16:creationId xmlns:a16="http://schemas.microsoft.com/office/drawing/2014/main" id="{83C4C839-89BC-C81E-7A9E-AA893613C8EF}"/>
              </a:ext>
            </a:extLst>
          </p:cNvPr>
          <p:cNvSpPr txBox="1"/>
          <p:nvPr/>
        </p:nvSpPr>
        <p:spPr>
          <a:xfrm>
            <a:off x="7836350" y="3805084"/>
            <a:ext cx="3060453" cy="338554"/>
          </a:xfrm>
          <a:prstGeom prst="rect">
            <a:avLst/>
          </a:prstGeom>
          <a:noFill/>
        </p:spPr>
        <p:txBody>
          <a:bodyPr wrap="none" rtlCol="0">
            <a:spAutoFit/>
          </a:bodyPr>
          <a:lstStyle/>
          <a:p>
            <a:r>
              <a:rPr kumimoji="1" lang="en-US" altLang="ja-JP" sz="1600" u="sng">
                <a:solidFill>
                  <a:srgbClr val="0070C0"/>
                </a:solidFill>
                <a:latin typeface="メイリオ" panose="020B0604030504040204" pitchFamily="50" charset="-128"/>
                <a:ea typeface="メイリオ" panose="020B0604030504040204" pitchFamily="50" charset="-128"/>
              </a:rPr>
              <a:t>XXX</a:t>
            </a:r>
            <a:r>
              <a:rPr kumimoji="1" lang="ja-JP" altLang="en-US" sz="1600" u="sng">
                <a:solidFill>
                  <a:srgbClr val="0070C0"/>
                </a:solidFill>
                <a:latin typeface="メイリオ" panose="020B0604030504040204" pitchFamily="50" charset="-128"/>
                <a:ea typeface="メイリオ" panose="020B0604030504040204" pitchFamily="50" charset="-128"/>
              </a:rPr>
              <a:t>に関する試験報告書　付録</a:t>
            </a:r>
          </a:p>
        </p:txBody>
      </p:sp>
      <p:sp>
        <p:nvSpPr>
          <p:cNvPr id="56" name="テキスト ボックス 55">
            <a:extLst>
              <a:ext uri="{FF2B5EF4-FFF2-40B4-BE49-F238E27FC236}">
                <a16:creationId xmlns:a16="http://schemas.microsoft.com/office/drawing/2014/main" id="{95B31A50-633E-6FED-E538-7AAA28AAF07C}"/>
              </a:ext>
            </a:extLst>
          </p:cNvPr>
          <p:cNvSpPr txBox="1"/>
          <p:nvPr/>
        </p:nvSpPr>
        <p:spPr>
          <a:xfrm>
            <a:off x="8255768" y="4354195"/>
            <a:ext cx="334525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1600">
                <a:solidFill>
                  <a:schemeClr val="tx1"/>
                </a:solidFill>
                <a:latin typeface="メイリオ" panose="020B0604030504040204" pitchFamily="50" charset="-128"/>
                <a:ea typeface="メイリオ" panose="020B0604030504040204" pitchFamily="50" charset="-128"/>
              </a:rPr>
              <a:t>PMDA</a:t>
            </a:r>
            <a:r>
              <a:rPr lang="ja-JP" altLang="en-US" sz="1600">
                <a:solidFill>
                  <a:schemeClr val="tx1"/>
                </a:solidFill>
                <a:latin typeface="メイリオ" panose="020B0604030504040204" pitchFamily="50" charset="-128"/>
                <a:ea typeface="メイリオ" panose="020B0604030504040204" pitchFamily="50" charset="-128"/>
              </a:rPr>
              <a:t>の</a:t>
            </a:r>
            <a:r>
              <a:rPr lang="en-US" altLang="ja-JP" sz="1600">
                <a:solidFill>
                  <a:schemeClr val="tx1"/>
                </a:solidFill>
                <a:latin typeface="メイリオ" panose="020B0604030504040204" pitchFamily="50" charset="-128"/>
                <a:ea typeface="メイリオ" panose="020B0604030504040204" pitchFamily="50" charset="-128"/>
              </a:rPr>
              <a:t>eCTD</a:t>
            </a:r>
            <a:r>
              <a:rPr lang="ja-JP" altLang="en-US" sz="1600">
                <a:solidFill>
                  <a:schemeClr val="tx1"/>
                </a:solidFill>
                <a:latin typeface="メイリオ" panose="020B0604030504040204" pitchFamily="50" charset="-128"/>
                <a:ea typeface="メイリオ" panose="020B0604030504040204" pitchFamily="50" charset="-128"/>
              </a:rPr>
              <a:t>ビューアでは，</a:t>
            </a:r>
            <a:endParaRPr lang="en-US" altLang="ja-JP" sz="1600">
              <a:solidFill>
                <a:schemeClr val="tx1"/>
              </a:solidFill>
              <a:latin typeface="メイリオ" panose="020B0604030504040204" pitchFamily="50" charset="-128"/>
              <a:ea typeface="メイリオ" panose="020B0604030504040204" pitchFamily="50" charset="-128"/>
            </a:endParaRPr>
          </a:p>
          <a:p>
            <a:r>
              <a:rPr lang="ja-JP" altLang="en-US" sz="1600">
                <a:solidFill>
                  <a:schemeClr val="tx1"/>
                </a:solidFill>
                <a:latin typeface="メイリオ" panose="020B0604030504040204" pitchFamily="50" charset="-128"/>
                <a:ea typeface="メイリオ" panose="020B0604030504040204" pitchFamily="50" charset="-128"/>
              </a:rPr>
              <a:t>まとめて</a:t>
            </a:r>
            <a:r>
              <a:rPr lang="en-US" altLang="ja-JP" sz="1600">
                <a:solidFill>
                  <a:schemeClr val="tx1"/>
                </a:solidFill>
                <a:latin typeface="メイリオ" panose="020B0604030504040204" pitchFamily="50" charset="-128"/>
                <a:ea typeface="メイリオ" panose="020B0604030504040204" pitchFamily="50" charset="-128"/>
              </a:rPr>
              <a:t>4.2.3.1-1</a:t>
            </a:r>
            <a:r>
              <a:rPr lang="ja-JP" altLang="en-US" sz="1600">
                <a:solidFill>
                  <a:schemeClr val="tx1"/>
                </a:solidFill>
                <a:latin typeface="メイリオ" panose="020B0604030504040204" pitchFamily="50" charset="-128"/>
                <a:ea typeface="メイリオ" panose="020B0604030504040204" pitchFamily="50" charset="-128"/>
              </a:rPr>
              <a:t>の下層に表示される</a:t>
            </a:r>
            <a:endParaRPr lang="en-US" altLang="ja-JP" sz="1600">
              <a:solidFill>
                <a:schemeClr val="tx1"/>
              </a:solidFill>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45073F2F-5E50-1647-BF86-A1DB518E5C0F}"/>
              </a:ext>
            </a:extLst>
          </p:cNvPr>
          <p:cNvSpPr/>
          <p:nvPr/>
        </p:nvSpPr>
        <p:spPr bwMode="auto">
          <a:xfrm>
            <a:off x="7028136" y="3043646"/>
            <a:ext cx="4044165" cy="1172443"/>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62" name="右中かっこ 61">
            <a:extLst>
              <a:ext uri="{FF2B5EF4-FFF2-40B4-BE49-F238E27FC236}">
                <a16:creationId xmlns:a16="http://schemas.microsoft.com/office/drawing/2014/main" id="{43B9441D-E50C-FFA5-96D4-2A8F7050920D}"/>
              </a:ext>
            </a:extLst>
          </p:cNvPr>
          <p:cNvSpPr/>
          <p:nvPr/>
        </p:nvSpPr>
        <p:spPr bwMode="auto">
          <a:xfrm>
            <a:off x="5393452" y="2500898"/>
            <a:ext cx="339745" cy="2527256"/>
          </a:xfrm>
          <a:prstGeom prst="rightBrace">
            <a:avLst>
              <a:gd name="adj1" fmla="val 25149"/>
              <a:gd name="adj2" fmla="val 50000"/>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792505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6483E8-EF85-DE1F-C3C3-B9BE2CFC507D}"/>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3.2 </a:t>
            </a:r>
            <a:r>
              <a:rPr kumimoji="1" lang="ja-JP" altLang="en-US">
                <a:latin typeface="メイリオ" panose="020B0604030504040204" pitchFamily="50" charset="-128"/>
                <a:ea typeface="メイリオ" panose="020B0604030504040204" pitchFamily="50" charset="-128"/>
              </a:rPr>
              <a:t>ライフサイクル管理</a:t>
            </a:r>
            <a:r>
              <a:rPr lang="ja-JP" altLang="en-US">
                <a:solidFill>
                  <a:schemeClr val="tx1"/>
                </a:solidFill>
                <a:latin typeface="メイリオ" panose="020B0604030504040204" pitchFamily="50" charset="-128"/>
                <a:ea typeface="メイリオ" panose="020B0604030504040204" pitchFamily="50" charset="-128"/>
              </a:rPr>
              <a:t>｜ </a:t>
            </a:r>
            <a:r>
              <a:rPr kumimoji="1" lang="en-US" altLang="ja-JP" err="1">
                <a:solidFill>
                  <a:schemeClr val="tx1"/>
                </a:solidFill>
                <a:latin typeface="メイリオ" panose="020B0604030504040204" pitchFamily="50" charset="-128"/>
                <a:ea typeface="メイリオ" panose="020B0604030504040204" pitchFamily="50" charset="-128"/>
              </a:rPr>
              <a:t>CoU</a:t>
            </a:r>
            <a:r>
              <a:rPr kumimoji="1" lang="ja-JP" altLang="en-US">
                <a:solidFill>
                  <a:schemeClr val="tx1"/>
                </a:solidFill>
                <a:latin typeface="メイリオ" panose="020B0604030504040204" pitchFamily="50" charset="-128"/>
                <a:ea typeface="メイリオ" panose="020B0604030504040204" pitchFamily="50" charset="-128"/>
              </a:rPr>
              <a:t>の新規提出，差し換え，無効化</a:t>
            </a:r>
            <a:endParaRPr kumimoji="1" lang="ja-JP" altLang="en-US"/>
          </a:p>
        </p:txBody>
      </p:sp>
      <p:sp>
        <p:nvSpPr>
          <p:cNvPr id="3" name="コンテンツ プレースホルダー 2">
            <a:extLst>
              <a:ext uri="{FF2B5EF4-FFF2-40B4-BE49-F238E27FC236}">
                <a16:creationId xmlns:a16="http://schemas.microsoft.com/office/drawing/2014/main" id="{A57DB6B3-AAFF-62F3-6D44-473DD5CE7464}"/>
              </a:ext>
            </a:extLst>
          </p:cNvPr>
          <p:cNvSpPr>
            <a:spLocks noGrp="1"/>
          </p:cNvSpPr>
          <p:nvPr>
            <p:ph idx="1"/>
          </p:nvPr>
        </p:nvSpPr>
        <p:spPr/>
        <p:txBody>
          <a:bodyPr/>
          <a:lstStyle/>
          <a:p>
            <a:pPr marL="0" indent="0">
              <a:buNone/>
            </a:pPr>
            <a:r>
              <a:rPr kumimoji="1" lang="ja-JP" altLang="en-US" sz="2400" b="0">
                <a:latin typeface="メイリオ" panose="020B0604030504040204" pitchFamily="50" charset="-128"/>
                <a:ea typeface="メイリオ" panose="020B0604030504040204" pitchFamily="50" charset="-128"/>
              </a:rPr>
              <a:t>改訂版</a:t>
            </a:r>
            <a:r>
              <a:rPr kumimoji="1" lang="en-US" altLang="ja-JP" sz="2400" b="0">
                <a:latin typeface="メイリオ" panose="020B0604030504040204" pitchFamily="50" charset="-128"/>
                <a:ea typeface="メイリオ" panose="020B0604030504040204" pitchFamily="50" charset="-128"/>
              </a:rPr>
              <a:t>eCTD</a:t>
            </a:r>
            <a:r>
              <a:rPr lang="ja-JP" altLang="en-US" sz="2400" b="0">
                <a:latin typeface="メイリオ" panose="020B0604030504040204" pitchFamily="50" charset="-128"/>
                <a:ea typeface="メイリオ" panose="020B0604030504040204" pitchFamily="50" charset="-128"/>
              </a:rPr>
              <a:t>では，</a:t>
            </a:r>
            <a:r>
              <a:rPr lang="en-US" altLang="ja-JP" sz="2400" b="0">
                <a:latin typeface="メイリオ" panose="020B0604030504040204" pitchFamily="50" charset="-128"/>
                <a:ea typeface="メイリオ" panose="020B0604030504040204" pitchFamily="50" charset="-128"/>
              </a:rPr>
              <a:t>CTD</a:t>
            </a:r>
            <a:r>
              <a:rPr lang="ja-JP" altLang="en-US" sz="2400" b="0">
                <a:latin typeface="メイリオ" panose="020B0604030504040204" pitchFamily="50" charset="-128"/>
                <a:ea typeface="メイリオ" panose="020B0604030504040204" pitchFamily="50" charset="-128"/>
              </a:rPr>
              <a:t>文書及び試験データの新規提出，差し換え，無効化が行える</a:t>
            </a:r>
            <a:endParaRPr lang="en-US" altLang="ja-JP" sz="2400" b="0">
              <a:latin typeface="メイリオ" panose="020B0604030504040204" pitchFamily="50" charset="-128"/>
              <a:ea typeface="メイリオ" panose="020B0604030504040204" pitchFamily="50" charset="-128"/>
            </a:endParaRPr>
          </a:p>
          <a:p>
            <a:r>
              <a:rPr lang="ja-JP" altLang="en-US" sz="2000" b="0">
                <a:latin typeface="メイリオ" panose="020B0604030504040204" pitchFamily="50" charset="-128"/>
                <a:ea typeface="メイリオ" panose="020B0604030504040204" pitchFamily="50" charset="-128"/>
              </a:rPr>
              <a:t>これらの変更を，</a:t>
            </a:r>
            <a:r>
              <a:rPr lang="en-US" altLang="ja-JP" sz="2000" b="0">
                <a:latin typeface="メイリオ" panose="020B0604030504040204" pitchFamily="50" charset="-128"/>
                <a:ea typeface="メイリオ" panose="020B0604030504040204" pitchFamily="50" charset="-128"/>
              </a:rPr>
              <a:t>Context of Use</a:t>
            </a:r>
            <a:r>
              <a:rPr lang="ja-JP" altLang="en-US" sz="2000" b="0">
                <a:latin typeface="メイリオ" panose="020B0604030504040204" pitchFamily="50" charset="-128"/>
                <a:ea typeface="メイリオ" panose="020B0604030504040204" pitchFamily="50" charset="-128"/>
              </a:rPr>
              <a:t>の新規作成，差し換え，無効化によって行う</a:t>
            </a:r>
            <a:endParaRPr lang="en-US" altLang="ja-JP" sz="2000" b="0">
              <a:latin typeface="メイリオ" panose="020B0604030504040204" pitchFamily="50" charset="-128"/>
              <a:ea typeface="メイリオ" panose="020B0604030504040204" pitchFamily="50" charset="-128"/>
            </a:endParaRPr>
          </a:p>
          <a:p>
            <a:endParaRPr lang="en-US" altLang="ja-JP" sz="2000" b="0">
              <a:latin typeface="メイリオ" panose="020B0604030504040204" pitchFamily="50" charset="-128"/>
              <a:ea typeface="メイリオ" panose="020B0604030504040204" pitchFamily="50" charset="-128"/>
            </a:endParaRPr>
          </a:p>
          <a:p>
            <a:r>
              <a:rPr lang="en-US" altLang="ja-JP" sz="2000" b="0">
                <a:latin typeface="メイリオ" panose="020B0604030504040204" pitchFamily="50" charset="-128"/>
                <a:ea typeface="メイリオ" panose="020B0604030504040204" pitchFamily="50" charset="-128"/>
              </a:rPr>
              <a:t>eCTD v4.0</a:t>
            </a:r>
            <a:r>
              <a:rPr lang="ja-JP" altLang="en-US" sz="2000" b="0">
                <a:latin typeface="メイリオ" panose="020B0604030504040204" pitchFamily="50" charset="-128"/>
                <a:ea typeface="メイリオ" panose="020B0604030504040204" pitchFamily="50" charset="-128"/>
              </a:rPr>
              <a:t>では，</a:t>
            </a:r>
            <a:r>
              <a:rPr lang="en-US" altLang="ja-JP" sz="2000" b="0">
                <a:latin typeface="メイリオ" panose="020B0604030504040204" pitchFamily="50" charset="-128"/>
                <a:ea typeface="メイリオ" panose="020B0604030504040204" pitchFamily="50" charset="-128"/>
              </a:rPr>
              <a:t>eCTD v3.2.2</a:t>
            </a:r>
            <a:r>
              <a:rPr lang="ja-JP" altLang="en-US" sz="2000" b="0">
                <a:latin typeface="メイリオ" panose="020B0604030504040204" pitchFamily="50" charset="-128"/>
                <a:ea typeface="メイリオ" panose="020B0604030504040204" pitchFamily="50" charset="-128"/>
              </a:rPr>
              <a:t>における「</a:t>
            </a:r>
            <a:r>
              <a:rPr lang="en-US" altLang="ja-JP" sz="2000" b="0">
                <a:latin typeface="メイリオ" panose="020B0604030504040204" pitchFamily="50" charset="-128"/>
                <a:ea typeface="メイリオ" panose="020B0604030504040204" pitchFamily="50" charset="-128"/>
              </a:rPr>
              <a:t>new</a:t>
            </a:r>
            <a:r>
              <a:rPr lang="ja-JP" altLang="en-US" sz="2000" b="0">
                <a:latin typeface="メイリオ" panose="020B0604030504040204" pitchFamily="50" charset="-128"/>
                <a:ea typeface="メイリオ" panose="020B0604030504040204" pitchFamily="50" charset="-128"/>
              </a:rPr>
              <a:t>」，「</a:t>
            </a:r>
            <a:r>
              <a:rPr lang="en-US" altLang="ja-JP" sz="2000" b="0">
                <a:latin typeface="メイリオ" panose="020B0604030504040204" pitchFamily="50" charset="-128"/>
                <a:ea typeface="メイリオ" panose="020B0604030504040204" pitchFamily="50" charset="-128"/>
              </a:rPr>
              <a:t>replace</a:t>
            </a:r>
            <a:r>
              <a:rPr lang="ja-JP" altLang="en-US" sz="2000" b="0">
                <a:latin typeface="メイリオ" panose="020B0604030504040204" pitchFamily="50" charset="-128"/>
                <a:ea typeface="メイリオ" panose="020B0604030504040204" pitchFamily="50" charset="-128"/>
              </a:rPr>
              <a:t>」，「</a:t>
            </a:r>
            <a:r>
              <a:rPr lang="en-US" altLang="ja-JP" sz="2000" b="0">
                <a:latin typeface="メイリオ" panose="020B0604030504040204" pitchFamily="50" charset="-128"/>
                <a:ea typeface="メイリオ" panose="020B0604030504040204" pitchFamily="50" charset="-128"/>
              </a:rPr>
              <a:t>delete</a:t>
            </a:r>
            <a:r>
              <a:rPr lang="ja-JP" altLang="en-US" sz="2000" b="0">
                <a:latin typeface="メイリオ" panose="020B0604030504040204" pitchFamily="50" charset="-128"/>
                <a:ea typeface="メイリオ" panose="020B0604030504040204" pitchFamily="50" charset="-128"/>
              </a:rPr>
              <a:t>」のオペレーションは引き続き利用できるが，「</a:t>
            </a:r>
            <a:r>
              <a:rPr lang="en-US" altLang="ja-JP" sz="2000" b="0">
                <a:latin typeface="メイリオ" panose="020B0604030504040204" pitchFamily="50" charset="-128"/>
                <a:ea typeface="メイリオ" panose="020B0604030504040204" pitchFamily="50" charset="-128"/>
              </a:rPr>
              <a:t>append</a:t>
            </a:r>
            <a:r>
              <a:rPr lang="ja-JP" altLang="en-US" sz="2000" b="0">
                <a:latin typeface="メイリオ" panose="020B0604030504040204" pitchFamily="50" charset="-128"/>
                <a:ea typeface="メイリオ" panose="020B0604030504040204" pitchFamily="50" charset="-128"/>
              </a:rPr>
              <a:t>」のオペレーションは削除された</a:t>
            </a:r>
            <a:endParaRPr lang="en-US" altLang="ja-JP" sz="2000" b="0">
              <a:latin typeface="メイリオ" panose="020B0604030504040204" pitchFamily="50" charset="-128"/>
              <a:ea typeface="メイリオ" panose="020B0604030504040204" pitchFamily="50" charset="-128"/>
            </a:endParaRPr>
          </a:p>
          <a:p>
            <a:pPr marL="0" indent="0">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ja-JP" altLang="en-US" sz="2000" kern="1200">
              <a:solidFill>
                <a:srgbClr val="4472C4"/>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1C4397D-18DD-DE29-4891-9C36E143BFEA}"/>
              </a:ext>
            </a:extLst>
          </p:cNvPr>
          <p:cNvSpPr>
            <a:spLocks noGrp="1"/>
          </p:cNvSpPr>
          <p:nvPr>
            <p:ph type="sldNum" sz="quarter" idx="10"/>
          </p:nvPr>
        </p:nvSpPr>
        <p:spPr/>
        <p:txBody>
          <a:bodyPr/>
          <a:lstStyle/>
          <a:p>
            <a:pPr>
              <a:defRPr/>
            </a:pPr>
            <a:fld id="{0F70095C-F9B4-4C04-ABE4-849D581B05DE}" type="slidenum">
              <a:rPr lang="en-US" altLang="ja-JP" smtClean="0"/>
              <a:pPr>
                <a:defRPr/>
              </a:pPr>
              <a:t>51</a:t>
            </a:fld>
            <a:endParaRPr lang="en-US" altLang="ja-JP"/>
          </a:p>
        </p:txBody>
      </p:sp>
      <p:graphicFrame>
        <p:nvGraphicFramePr>
          <p:cNvPr id="5" name="表 11">
            <a:extLst>
              <a:ext uri="{FF2B5EF4-FFF2-40B4-BE49-F238E27FC236}">
                <a16:creationId xmlns:a16="http://schemas.microsoft.com/office/drawing/2014/main" id="{EF214F22-D8E3-A1CC-4C16-8BF2A3972321}"/>
              </a:ext>
            </a:extLst>
          </p:cNvPr>
          <p:cNvGraphicFramePr>
            <a:graphicFrameLocks noGrp="1"/>
          </p:cNvGraphicFramePr>
          <p:nvPr/>
        </p:nvGraphicFramePr>
        <p:xfrm>
          <a:off x="1209182" y="3720317"/>
          <a:ext cx="9292131" cy="2286000"/>
        </p:xfrm>
        <a:graphic>
          <a:graphicData uri="http://schemas.openxmlformats.org/drawingml/2006/table">
            <a:tbl>
              <a:tblPr firstRow="1" bandRow="1">
                <a:tableStyleId>{21E4AEA4-8DFA-4A89-87EB-49C32662AFE0}</a:tableStyleId>
              </a:tblPr>
              <a:tblGrid>
                <a:gridCol w="3284417">
                  <a:extLst>
                    <a:ext uri="{9D8B030D-6E8A-4147-A177-3AD203B41FA5}">
                      <a16:colId xmlns:a16="http://schemas.microsoft.com/office/drawing/2014/main" val="2232474840"/>
                    </a:ext>
                  </a:extLst>
                </a:gridCol>
                <a:gridCol w="3071616">
                  <a:extLst>
                    <a:ext uri="{9D8B030D-6E8A-4147-A177-3AD203B41FA5}">
                      <a16:colId xmlns:a16="http://schemas.microsoft.com/office/drawing/2014/main" val="3532373760"/>
                    </a:ext>
                  </a:extLst>
                </a:gridCol>
                <a:gridCol w="2936098">
                  <a:extLst>
                    <a:ext uri="{9D8B030D-6E8A-4147-A177-3AD203B41FA5}">
                      <a16:colId xmlns:a16="http://schemas.microsoft.com/office/drawing/2014/main" val="958048879"/>
                    </a:ext>
                  </a:extLst>
                </a:gridCol>
              </a:tblGrid>
              <a:tr h="388843">
                <a:tc>
                  <a:txBody>
                    <a:bodyPr/>
                    <a:lstStyle/>
                    <a:p>
                      <a:pPr algn="ctr"/>
                      <a:r>
                        <a:rPr kumimoji="1" lang="ja-JP" altLang="en-US" sz="2000">
                          <a:latin typeface="メイリオ" panose="020B0604030504040204" pitchFamily="50" charset="-128"/>
                          <a:ea typeface="メイリオ" panose="020B0604030504040204" pitchFamily="50" charset="-128"/>
                        </a:rPr>
                        <a:t>オペレーション</a:t>
                      </a:r>
                    </a:p>
                  </a:txBody>
                  <a:tcPr anchor="ctr"/>
                </a:tc>
                <a:tc>
                  <a:txBody>
                    <a:bodyPr/>
                    <a:lstStyle/>
                    <a:p>
                      <a:pPr algn="ctr"/>
                      <a:r>
                        <a:rPr kumimoji="1" lang="en-US" altLang="ja-JP" sz="2000">
                          <a:latin typeface="メイリオ" panose="020B0604030504040204" pitchFamily="50" charset="-128"/>
                          <a:ea typeface="メイリオ" panose="020B0604030504040204" pitchFamily="50" charset="-128"/>
                        </a:rPr>
                        <a:t>eCTDv3.2.2</a:t>
                      </a:r>
                      <a:endParaRPr kumimoji="1" lang="ja-JP" altLang="en-US" sz="200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2000">
                          <a:latin typeface="メイリオ" panose="020B0604030504040204" pitchFamily="50" charset="-128"/>
                          <a:ea typeface="メイリオ" panose="020B0604030504040204" pitchFamily="50" charset="-128"/>
                        </a:rPr>
                        <a:t>eCTDv4.0</a:t>
                      </a:r>
                      <a:endParaRPr kumimoji="1" lang="ja-JP" altLang="en-US" sz="200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63530305"/>
                  </a:ext>
                </a:extLst>
              </a:tr>
              <a:tr h="388843">
                <a:tc>
                  <a:txBody>
                    <a:bodyPr/>
                    <a:lstStyle/>
                    <a:p>
                      <a:pPr algn="ctr"/>
                      <a:r>
                        <a:rPr kumimoji="1" lang="ja-JP" altLang="en-US" sz="2000">
                          <a:latin typeface="メイリオ" panose="020B0604030504040204" pitchFamily="50" charset="-128"/>
                          <a:ea typeface="メイリオ" panose="020B0604030504040204" pitchFamily="50" charset="-128"/>
                        </a:rPr>
                        <a:t>新規作成</a:t>
                      </a:r>
                    </a:p>
                  </a:txBody>
                  <a:tcPr anchor="ctr"/>
                </a:tc>
                <a:tc>
                  <a:txBody>
                    <a:bodyPr/>
                    <a:lstStyle/>
                    <a:p>
                      <a:pPr algn="ctr"/>
                      <a:r>
                        <a:rPr kumimoji="1" lang="en-US" altLang="ja-JP" sz="2000">
                          <a:latin typeface="メイリオ" panose="020B0604030504040204" pitchFamily="50" charset="-128"/>
                          <a:ea typeface="メイリオ" panose="020B0604030504040204" pitchFamily="50" charset="-128"/>
                        </a:rPr>
                        <a:t>new</a:t>
                      </a:r>
                      <a:endParaRPr kumimoji="1" lang="ja-JP" altLang="en-US" sz="200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2000">
                          <a:latin typeface="メイリオ" panose="020B0604030504040204" pitchFamily="50" charset="-128"/>
                          <a:ea typeface="メイリオ" panose="020B0604030504040204" pitchFamily="50" charset="-128"/>
                        </a:rPr>
                        <a:t>new</a:t>
                      </a:r>
                      <a:endParaRPr kumimoji="1" lang="ja-JP" altLang="en-US" sz="200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202996827"/>
                  </a:ext>
                </a:extLst>
              </a:tr>
              <a:tr h="388843">
                <a:tc>
                  <a:txBody>
                    <a:bodyPr/>
                    <a:lstStyle/>
                    <a:p>
                      <a:pPr algn="ctr"/>
                      <a:r>
                        <a:rPr kumimoji="1" lang="ja-JP" altLang="en-US" sz="2000">
                          <a:latin typeface="メイリオ" panose="020B0604030504040204" pitchFamily="50" charset="-128"/>
                          <a:ea typeface="メイリオ" panose="020B0604030504040204" pitchFamily="50" charset="-128"/>
                        </a:rPr>
                        <a:t>差し換え</a:t>
                      </a:r>
                    </a:p>
                  </a:txBody>
                  <a:tcPr anchor="ctr"/>
                </a:tc>
                <a:tc>
                  <a:txBody>
                    <a:bodyPr/>
                    <a:lstStyle/>
                    <a:p>
                      <a:pPr algn="ctr"/>
                      <a:r>
                        <a:rPr kumimoji="1" lang="en-US" altLang="ja-JP" sz="2000">
                          <a:latin typeface="メイリオ" panose="020B0604030504040204" pitchFamily="50" charset="-128"/>
                          <a:ea typeface="メイリオ" panose="020B0604030504040204" pitchFamily="50" charset="-128"/>
                        </a:rPr>
                        <a:t>replace</a:t>
                      </a:r>
                      <a:endParaRPr kumimoji="1" lang="ja-JP" altLang="en-US" sz="200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2000">
                          <a:latin typeface="メイリオ" panose="020B0604030504040204" pitchFamily="50" charset="-128"/>
                          <a:ea typeface="メイリオ" panose="020B0604030504040204" pitchFamily="50" charset="-128"/>
                        </a:rPr>
                        <a:t>replace</a:t>
                      </a:r>
                      <a:endParaRPr kumimoji="1" lang="ja-JP" altLang="en-US" sz="200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8533112"/>
                  </a:ext>
                </a:extLst>
              </a:tr>
              <a:tr h="388843">
                <a:tc>
                  <a:txBody>
                    <a:bodyPr/>
                    <a:lstStyle/>
                    <a:p>
                      <a:pPr algn="ctr"/>
                      <a:r>
                        <a:rPr kumimoji="1" lang="ja-JP" altLang="en-US" sz="2000">
                          <a:latin typeface="メイリオ" panose="020B0604030504040204" pitchFamily="50" charset="-128"/>
                          <a:ea typeface="メイリオ" panose="020B0604030504040204" pitchFamily="50" charset="-128"/>
                        </a:rPr>
                        <a:t>内容追加</a:t>
                      </a:r>
                    </a:p>
                  </a:txBody>
                  <a:tcPr anchor="ctr"/>
                </a:tc>
                <a:tc>
                  <a:txBody>
                    <a:bodyPr/>
                    <a:lstStyle/>
                    <a:p>
                      <a:pPr algn="ctr"/>
                      <a:r>
                        <a:rPr kumimoji="1" lang="en-US" altLang="ja-JP" sz="2000">
                          <a:latin typeface="メイリオ" panose="020B0604030504040204" pitchFamily="50" charset="-128"/>
                          <a:ea typeface="メイリオ" panose="020B0604030504040204" pitchFamily="50" charset="-128"/>
                        </a:rPr>
                        <a:t>append</a:t>
                      </a:r>
                      <a:endParaRPr kumimoji="1" lang="ja-JP" altLang="en-US" sz="200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2000">
                          <a:latin typeface="メイリオ" panose="020B0604030504040204" pitchFamily="50" charset="-128"/>
                          <a:ea typeface="メイリオ" panose="020B0604030504040204" pitchFamily="50" charset="-128"/>
                        </a:rPr>
                        <a:t>（なし）</a:t>
                      </a:r>
                    </a:p>
                  </a:txBody>
                  <a:tcPr anchor="ctr"/>
                </a:tc>
                <a:extLst>
                  <a:ext uri="{0D108BD9-81ED-4DB2-BD59-A6C34878D82A}">
                    <a16:rowId xmlns:a16="http://schemas.microsoft.com/office/drawing/2014/main" val="491789942"/>
                  </a:ext>
                </a:extLst>
              </a:tr>
              <a:tr h="388843">
                <a:tc>
                  <a:txBody>
                    <a:bodyPr/>
                    <a:lstStyle/>
                    <a:p>
                      <a:pPr algn="ctr"/>
                      <a:r>
                        <a:rPr kumimoji="1" lang="ja-JP" altLang="en-US" sz="2000">
                          <a:latin typeface="メイリオ" panose="020B0604030504040204" pitchFamily="50" charset="-128"/>
                          <a:ea typeface="メイリオ" panose="020B0604030504040204" pitchFamily="50" charset="-128"/>
                        </a:rPr>
                        <a:t>削除</a:t>
                      </a:r>
                    </a:p>
                  </a:txBody>
                  <a:tcPr anchor="ctr"/>
                </a:tc>
                <a:tc>
                  <a:txBody>
                    <a:bodyPr/>
                    <a:lstStyle/>
                    <a:p>
                      <a:pPr algn="ctr"/>
                      <a:r>
                        <a:rPr kumimoji="1" lang="en-US" altLang="ja-JP" sz="2000">
                          <a:latin typeface="メイリオ" panose="020B0604030504040204" pitchFamily="50" charset="-128"/>
                          <a:ea typeface="メイリオ" panose="020B0604030504040204" pitchFamily="50" charset="-128"/>
                        </a:rPr>
                        <a:t>delete</a:t>
                      </a:r>
                      <a:endParaRPr kumimoji="1" lang="ja-JP" altLang="en-US" sz="200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2000">
                          <a:latin typeface="メイリオ" panose="020B0604030504040204" pitchFamily="50" charset="-128"/>
                          <a:ea typeface="メイリオ" panose="020B0604030504040204" pitchFamily="50" charset="-128"/>
                        </a:rPr>
                        <a:t>delete</a:t>
                      </a:r>
                    </a:p>
                    <a:p>
                      <a:pPr algn="ctr"/>
                      <a:r>
                        <a:rPr kumimoji="1" lang="ja-JP" altLang="en-US" sz="2000">
                          <a:latin typeface="メイリオ" panose="020B0604030504040204" pitchFamily="50" charset="-128"/>
                          <a:ea typeface="メイリオ" panose="020B0604030504040204" pitchFamily="50" charset="-128"/>
                        </a:rPr>
                        <a:t>（無効化の意味合い）</a:t>
                      </a:r>
                    </a:p>
                  </a:txBody>
                  <a:tcPr anchor="ctr"/>
                </a:tc>
                <a:extLst>
                  <a:ext uri="{0D108BD9-81ED-4DB2-BD59-A6C34878D82A}">
                    <a16:rowId xmlns:a16="http://schemas.microsoft.com/office/drawing/2014/main" val="1682004783"/>
                  </a:ext>
                </a:extLst>
              </a:tr>
            </a:tbl>
          </a:graphicData>
        </a:graphic>
      </p:graphicFrame>
    </p:spTree>
    <p:extLst>
      <p:ext uri="{BB962C8B-B14F-4D97-AF65-F5344CB8AC3E}">
        <p14:creationId xmlns:p14="http://schemas.microsoft.com/office/powerpoint/2010/main" val="1295628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BD37797-242A-3580-05C4-EFE855026B9E}"/>
              </a:ext>
            </a:extLst>
          </p:cNvPr>
          <p:cNvSpPr>
            <a:spLocks noGrp="1"/>
          </p:cNvSpPr>
          <p:nvPr>
            <p:ph idx="1"/>
          </p:nvPr>
        </p:nvSpPr>
        <p:spPr>
          <a:xfrm>
            <a:off x="609600" y="1268413"/>
            <a:ext cx="5242650" cy="5256212"/>
          </a:xfrm>
        </p:spPr>
        <p:txBody>
          <a:bodyPr/>
          <a:lstStyle/>
          <a:p>
            <a:pPr marL="0" indent="0">
              <a:buNone/>
            </a:pPr>
            <a:r>
              <a:rPr kumimoji="1" lang="en-US" altLang="ja-JP" sz="2400" b="0">
                <a:latin typeface="メイリオ" panose="020B0604030504040204" pitchFamily="50" charset="-128"/>
                <a:ea typeface="メイリオ" panose="020B0604030504040204" pitchFamily="50" charset="-128"/>
              </a:rPr>
              <a:t>Context of Use</a:t>
            </a:r>
            <a:r>
              <a:rPr kumimoji="1" lang="ja-JP" altLang="en-US" sz="2400" b="0">
                <a:latin typeface="メイリオ" panose="020B0604030504040204" pitchFamily="50" charset="-128"/>
                <a:ea typeface="メイリオ" panose="020B0604030504040204" pitchFamily="50" charset="-128"/>
              </a:rPr>
              <a:t>は，</a:t>
            </a:r>
            <a:r>
              <a:rPr kumimoji="1" lang="en-US" altLang="ja-JP" sz="2400" b="0">
                <a:latin typeface="メイリオ" panose="020B0604030504040204" pitchFamily="50" charset="-128"/>
                <a:ea typeface="メイリオ" panose="020B0604030504040204" pitchFamily="50" charset="-128"/>
              </a:rPr>
              <a:t>1:1</a:t>
            </a:r>
            <a:r>
              <a:rPr kumimoji="1" lang="ja-JP" altLang="en-US" sz="2400" b="0">
                <a:latin typeface="メイリオ" panose="020B0604030504040204" pitchFamily="50" charset="-128"/>
                <a:ea typeface="メイリオ" panose="020B0604030504040204" pitchFamily="50" charset="-128"/>
              </a:rPr>
              <a:t>，</a:t>
            </a:r>
            <a:r>
              <a:rPr kumimoji="1" lang="en-US" altLang="ja-JP" sz="2400" b="0">
                <a:latin typeface="メイリオ" panose="020B0604030504040204" pitchFamily="50" charset="-128"/>
                <a:ea typeface="メイリオ" panose="020B0604030504040204" pitchFamily="50" charset="-128"/>
              </a:rPr>
              <a:t>1:</a:t>
            </a:r>
            <a:r>
              <a:rPr kumimoji="1" lang="ja-JP" altLang="en-US" sz="2400" b="0">
                <a:latin typeface="メイリオ" panose="020B0604030504040204" pitchFamily="50" charset="-128"/>
                <a:ea typeface="メイリオ" panose="020B0604030504040204" pitchFamily="50" charset="-128"/>
              </a:rPr>
              <a:t>複数，複数</a:t>
            </a:r>
            <a:r>
              <a:rPr kumimoji="1" lang="en-US" altLang="ja-JP" sz="2400" b="0">
                <a:latin typeface="メイリオ" panose="020B0604030504040204" pitchFamily="50" charset="-128"/>
                <a:ea typeface="メイリオ" panose="020B0604030504040204" pitchFamily="50" charset="-128"/>
              </a:rPr>
              <a:t>:</a:t>
            </a:r>
            <a:r>
              <a:rPr kumimoji="1" lang="ja-JP" altLang="en-US" sz="2400" b="0">
                <a:latin typeface="メイリオ" panose="020B0604030504040204" pitchFamily="50" charset="-128"/>
                <a:ea typeface="メイリオ" panose="020B0604030504040204" pitchFamily="50" charset="-128"/>
              </a:rPr>
              <a:t>複数で差し換えることができる</a:t>
            </a: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None/>
            </a:pPr>
            <a:endParaRPr lang="ja-JP" altLang="en-US" sz="2000" kern="1200">
              <a:solidFill>
                <a:srgbClr val="4472C4"/>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66FACAA9-0E3E-44AB-A734-9E2F2BC70727}"/>
              </a:ext>
            </a:extLst>
          </p:cNvPr>
          <p:cNvSpPr>
            <a:spLocks noGrp="1"/>
          </p:cNvSpPr>
          <p:nvPr>
            <p:ph type="title"/>
          </p:nvPr>
        </p:nvSpPr>
        <p:spPr/>
        <p:txBody>
          <a:bodyPr/>
          <a:lstStyle/>
          <a:p>
            <a:r>
              <a:rPr kumimoji="1" lang="en-US" altLang="ja-JP"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3.2 </a:t>
            </a:r>
            <a:r>
              <a:rPr kumimoji="1" lang="ja-JP" altLang="en-US"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ライフサイクル管理</a:t>
            </a:r>
            <a:r>
              <a:rPr lang="ja-JP" altLang="en-US">
                <a:solidFill>
                  <a:schemeClr val="tx1"/>
                </a:solidFill>
                <a:latin typeface="メイリオ" panose="020B0604030504040204" pitchFamily="50" charset="-128"/>
                <a:ea typeface="メイリオ" panose="020B0604030504040204" pitchFamily="50" charset="-128"/>
              </a:rPr>
              <a:t>｜ </a:t>
            </a:r>
            <a:r>
              <a:rPr kumimoji="1" lang="en-US" altLang="ja-JP" err="1">
                <a:solidFill>
                  <a:schemeClr val="tx1"/>
                </a:solidFill>
                <a:latin typeface="メイリオ" panose="020B0604030504040204" pitchFamily="50" charset="-128"/>
                <a:ea typeface="メイリオ" panose="020B0604030504040204" pitchFamily="50" charset="-128"/>
              </a:rPr>
              <a:t>CoU</a:t>
            </a:r>
            <a:r>
              <a:rPr kumimoji="1" lang="ja-JP" altLang="en-US">
                <a:solidFill>
                  <a:schemeClr val="tx1"/>
                </a:solidFill>
                <a:latin typeface="メイリオ" panose="020B0604030504040204" pitchFamily="50" charset="-128"/>
                <a:ea typeface="メイリオ" panose="020B0604030504040204" pitchFamily="50" charset="-128"/>
              </a:rPr>
              <a:t>の差し換え</a:t>
            </a:r>
            <a:endParaRPr kumimoji="1" lang="ja-JP" altLang="en-US">
              <a:latin typeface="メイリオ" panose="020B0604030504040204" pitchFamily="50" charset="-128"/>
              <a:ea typeface="メイリオ" panose="020B0604030504040204" pitchFamily="50" charset="-128"/>
            </a:endParaRPr>
          </a:p>
        </p:txBody>
      </p:sp>
      <p:sp>
        <p:nvSpPr>
          <p:cNvPr id="5" name="コンテンツ プレースホルダー 2">
            <a:extLst>
              <a:ext uri="{FF2B5EF4-FFF2-40B4-BE49-F238E27FC236}">
                <a16:creationId xmlns:a16="http://schemas.microsoft.com/office/drawing/2014/main" id="{6D39F630-C20E-48A5-8FB4-1F9B9C7F2F77}"/>
              </a:ext>
            </a:extLst>
          </p:cNvPr>
          <p:cNvSpPr txBox="1">
            <a:spLocks/>
          </p:cNvSpPr>
          <p:nvPr/>
        </p:nvSpPr>
        <p:spPr>
          <a:xfrm>
            <a:off x="657223" y="2185983"/>
            <a:ext cx="4829176" cy="410196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1" 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2" name="Oval 23">
            <a:extLst>
              <a:ext uri="{FF2B5EF4-FFF2-40B4-BE49-F238E27FC236}">
                <a16:creationId xmlns:a16="http://schemas.microsoft.com/office/drawing/2014/main" id="{1F914422-DD4A-4BA7-B055-3E216493FB3A}"/>
              </a:ext>
            </a:extLst>
          </p:cNvPr>
          <p:cNvSpPr/>
          <p:nvPr/>
        </p:nvSpPr>
        <p:spPr bwMode="auto">
          <a:xfrm>
            <a:off x="3640164" y="3236443"/>
            <a:ext cx="1212083" cy="828064"/>
          </a:xfrm>
          <a:prstGeom prst="ellipse">
            <a:avLst/>
          </a:prstGeom>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3" name="Rectangle 24">
            <a:extLst>
              <a:ext uri="{FF2B5EF4-FFF2-40B4-BE49-F238E27FC236}">
                <a16:creationId xmlns:a16="http://schemas.microsoft.com/office/drawing/2014/main" id="{013693AE-9FF9-4CBE-8EA7-0B9AA6C27588}"/>
              </a:ext>
            </a:extLst>
          </p:cNvPr>
          <p:cNvSpPr/>
          <p:nvPr/>
        </p:nvSpPr>
        <p:spPr bwMode="auto">
          <a:xfrm>
            <a:off x="3809555" y="3420996"/>
            <a:ext cx="353525" cy="45086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4" name="TextBox 25">
            <a:extLst>
              <a:ext uri="{FF2B5EF4-FFF2-40B4-BE49-F238E27FC236}">
                <a16:creationId xmlns:a16="http://schemas.microsoft.com/office/drawing/2014/main" id="{E4D7CCA5-3807-4390-93A2-96FD57EDAE95}"/>
              </a:ext>
            </a:extLst>
          </p:cNvPr>
          <p:cNvSpPr txBox="1"/>
          <p:nvPr/>
        </p:nvSpPr>
        <p:spPr>
          <a:xfrm>
            <a:off x="3825664" y="3482500"/>
            <a:ext cx="37877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X</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5" name="Rectangle 26">
            <a:extLst>
              <a:ext uri="{FF2B5EF4-FFF2-40B4-BE49-F238E27FC236}">
                <a16:creationId xmlns:a16="http://schemas.microsoft.com/office/drawing/2014/main" id="{47C21F7C-B5A3-468E-96D8-61CC67209CF0}"/>
              </a:ext>
            </a:extLst>
          </p:cNvPr>
          <p:cNvSpPr/>
          <p:nvPr/>
        </p:nvSpPr>
        <p:spPr bwMode="auto">
          <a:xfrm>
            <a:off x="4372692" y="3420490"/>
            <a:ext cx="318650" cy="440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6" name="TextBox 27">
            <a:extLst>
              <a:ext uri="{FF2B5EF4-FFF2-40B4-BE49-F238E27FC236}">
                <a16:creationId xmlns:a16="http://schemas.microsoft.com/office/drawing/2014/main" id="{09A94373-8D60-4454-86F8-B7709E45FB6E}"/>
              </a:ext>
            </a:extLst>
          </p:cNvPr>
          <p:cNvSpPr txBox="1"/>
          <p:nvPr/>
        </p:nvSpPr>
        <p:spPr>
          <a:xfrm>
            <a:off x="4372692" y="3474828"/>
            <a:ext cx="37877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Y</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7" name="Right Arrow 28">
            <a:extLst>
              <a:ext uri="{FF2B5EF4-FFF2-40B4-BE49-F238E27FC236}">
                <a16:creationId xmlns:a16="http://schemas.microsoft.com/office/drawing/2014/main" id="{0F1F48F5-268B-4805-9E62-570A955CB209}"/>
              </a:ext>
            </a:extLst>
          </p:cNvPr>
          <p:cNvSpPr/>
          <p:nvPr/>
        </p:nvSpPr>
        <p:spPr bwMode="auto">
          <a:xfrm rot="10800000" flipH="1">
            <a:off x="2134292" y="3539283"/>
            <a:ext cx="1404000" cy="243764"/>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8" name="TextBox 29">
            <a:extLst>
              <a:ext uri="{FF2B5EF4-FFF2-40B4-BE49-F238E27FC236}">
                <a16:creationId xmlns:a16="http://schemas.microsoft.com/office/drawing/2014/main" id="{FE2450E9-3B39-4060-8973-8EACAE53C96C}"/>
              </a:ext>
            </a:extLst>
          </p:cNvPr>
          <p:cNvSpPr txBox="1"/>
          <p:nvPr/>
        </p:nvSpPr>
        <p:spPr>
          <a:xfrm>
            <a:off x="1885625" y="2460433"/>
            <a:ext cx="1922587" cy="7001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900"/>
              </a:spcAft>
              <a:buClrTx/>
              <a:buSzTx/>
              <a:buFontTx/>
              <a:buNone/>
              <a:tabLst/>
              <a:defRPr/>
            </a:pPr>
            <a:r>
              <a:rPr kumimoji="1" lang="en-US" altLang="ja-JP"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1:1</a:t>
            </a:r>
            <a:endParaRPr lang="en-US" altLang="ja-JP" sz="1600">
              <a:solidFill>
                <a:srgbClr val="2D2D8A"/>
              </a:solidFill>
              <a:latin typeface="メイリオ" panose="020B0604030504040204" pitchFamily="50" charset="-128"/>
              <a:ea typeface="メイリオ" panose="020B0604030504040204" pitchFamily="50" charset="-128"/>
            </a:endParaRPr>
          </a:p>
          <a:p>
            <a:pPr marL="0" marR="0" lvl="0" indent="0" algn="ctr" defTabSz="914400" rtl="0" eaLnBrk="1" fontAlgn="base" latinLnBrk="0" hangingPunct="1">
              <a:lnSpc>
                <a:spcPct val="100000"/>
              </a:lnSpc>
              <a:spcBef>
                <a:spcPct val="0"/>
              </a:spcBef>
              <a:spcAft>
                <a:spcPts val="900"/>
              </a:spcAft>
              <a:buClrTx/>
              <a:buSzTx/>
              <a:buFontTx/>
              <a:buNone/>
              <a:tabLst/>
              <a:defRPr/>
            </a:pPr>
            <a:r>
              <a:rPr kumimoji="1" lang="en-US" altLang="ja-JP"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Replace</a:t>
            </a:r>
            <a:endParaRPr kumimoji="1" lang="ja-JP" altLang="en-US"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endParaRPr>
          </a:p>
        </p:txBody>
      </p:sp>
      <p:sp>
        <p:nvSpPr>
          <p:cNvPr id="31" name="Oval 5">
            <a:extLst>
              <a:ext uri="{FF2B5EF4-FFF2-40B4-BE49-F238E27FC236}">
                <a16:creationId xmlns:a16="http://schemas.microsoft.com/office/drawing/2014/main" id="{1B0E6F26-A80A-47D7-884D-CE9DF4196785}"/>
              </a:ext>
            </a:extLst>
          </p:cNvPr>
          <p:cNvSpPr/>
          <p:nvPr/>
        </p:nvSpPr>
        <p:spPr bwMode="auto">
          <a:xfrm>
            <a:off x="1022743" y="2421759"/>
            <a:ext cx="788022" cy="74095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2" name="Rectangle 8">
            <a:extLst>
              <a:ext uri="{FF2B5EF4-FFF2-40B4-BE49-F238E27FC236}">
                <a16:creationId xmlns:a16="http://schemas.microsoft.com/office/drawing/2014/main" id="{E8F42144-A362-43C6-A8E4-B9995C8A7F93}"/>
              </a:ext>
            </a:extLst>
          </p:cNvPr>
          <p:cNvSpPr/>
          <p:nvPr/>
        </p:nvSpPr>
        <p:spPr bwMode="auto">
          <a:xfrm>
            <a:off x="1254514" y="2589422"/>
            <a:ext cx="324479" cy="3874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3" name="TextBox 9">
            <a:extLst>
              <a:ext uri="{FF2B5EF4-FFF2-40B4-BE49-F238E27FC236}">
                <a16:creationId xmlns:a16="http://schemas.microsoft.com/office/drawing/2014/main" id="{08313144-6BA0-4E8A-9294-8BFE62850AC3}"/>
              </a:ext>
            </a:extLst>
          </p:cNvPr>
          <p:cNvSpPr txBox="1"/>
          <p:nvPr/>
        </p:nvSpPr>
        <p:spPr>
          <a:xfrm>
            <a:off x="1242924" y="2615351"/>
            <a:ext cx="34765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4" name="Oval 10">
            <a:extLst>
              <a:ext uri="{FF2B5EF4-FFF2-40B4-BE49-F238E27FC236}">
                <a16:creationId xmlns:a16="http://schemas.microsoft.com/office/drawing/2014/main" id="{4BBD9377-E9B4-4229-9CA2-376B06F38E3F}"/>
              </a:ext>
            </a:extLst>
          </p:cNvPr>
          <p:cNvSpPr/>
          <p:nvPr/>
        </p:nvSpPr>
        <p:spPr bwMode="auto">
          <a:xfrm>
            <a:off x="3629698" y="2422965"/>
            <a:ext cx="788022" cy="740958"/>
          </a:xfrm>
          <a:prstGeom prst="ellipse">
            <a:avLst/>
          </a:prstGeom>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5" name="Rectangle 11">
            <a:extLst>
              <a:ext uri="{FF2B5EF4-FFF2-40B4-BE49-F238E27FC236}">
                <a16:creationId xmlns:a16="http://schemas.microsoft.com/office/drawing/2014/main" id="{7D9DCD86-F308-43B3-B05D-93893DEA6ED7}"/>
              </a:ext>
            </a:extLst>
          </p:cNvPr>
          <p:cNvSpPr/>
          <p:nvPr/>
        </p:nvSpPr>
        <p:spPr bwMode="auto">
          <a:xfrm>
            <a:off x="3852611" y="2583370"/>
            <a:ext cx="324479" cy="3874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6" name="TextBox 12">
            <a:extLst>
              <a:ext uri="{FF2B5EF4-FFF2-40B4-BE49-F238E27FC236}">
                <a16:creationId xmlns:a16="http://schemas.microsoft.com/office/drawing/2014/main" id="{B837CCC5-4D9A-4C72-AC64-7CE8BD9A28A7}"/>
              </a:ext>
            </a:extLst>
          </p:cNvPr>
          <p:cNvSpPr txBox="1"/>
          <p:nvPr/>
        </p:nvSpPr>
        <p:spPr>
          <a:xfrm>
            <a:off x="3847624" y="2618859"/>
            <a:ext cx="34765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X</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2" name="Oval 10">
            <a:extLst>
              <a:ext uri="{FF2B5EF4-FFF2-40B4-BE49-F238E27FC236}">
                <a16:creationId xmlns:a16="http://schemas.microsoft.com/office/drawing/2014/main" id="{B77ECEB2-5815-40E0-85AF-E2FBFF784499}"/>
              </a:ext>
            </a:extLst>
          </p:cNvPr>
          <p:cNvSpPr/>
          <p:nvPr/>
        </p:nvSpPr>
        <p:spPr bwMode="auto">
          <a:xfrm>
            <a:off x="3636636" y="4430381"/>
            <a:ext cx="788022" cy="740958"/>
          </a:xfrm>
          <a:prstGeom prst="ellipse">
            <a:avLst/>
          </a:prstGeom>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3" name="Rectangle 11">
            <a:extLst>
              <a:ext uri="{FF2B5EF4-FFF2-40B4-BE49-F238E27FC236}">
                <a16:creationId xmlns:a16="http://schemas.microsoft.com/office/drawing/2014/main" id="{0B3618AF-0898-4E4A-991B-8B5ABF9F29B8}"/>
              </a:ext>
            </a:extLst>
          </p:cNvPr>
          <p:cNvSpPr/>
          <p:nvPr/>
        </p:nvSpPr>
        <p:spPr bwMode="auto">
          <a:xfrm>
            <a:off x="3881532" y="4608602"/>
            <a:ext cx="324479" cy="3874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4" name="TextBox 12">
            <a:extLst>
              <a:ext uri="{FF2B5EF4-FFF2-40B4-BE49-F238E27FC236}">
                <a16:creationId xmlns:a16="http://schemas.microsoft.com/office/drawing/2014/main" id="{0C045432-A6AC-49CF-8F4D-9BE2825391D6}"/>
              </a:ext>
            </a:extLst>
          </p:cNvPr>
          <p:cNvSpPr txBox="1"/>
          <p:nvPr/>
        </p:nvSpPr>
        <p:spPr>
          <a:xfrm>
            <a:off x="3870785" y="4627677"/>
            <a:ext cx="34765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X</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5" name="Oval 23">
            <a:extLst>
              <a:ext uri="{FF2B5EF4-FFF2-40B4-BE49-F238E27FC236}">
                <a16:creationId xmlns:a16="http://schemas.microsoft.com/office/drawing/2014/main" id="{D84B8C11-214B-4C23-9644-97C81D74F196}"/>
              </a:ext>
            </a:extLst>
          </p:cNvPr>
          <p:cNvSpPr/>
          <p:nvPr/>
        </p:nvSpPr>
        <p:spPr bwMode="auto">
          <a:xfrm>
            <a:off x="3629698" y="5349560"/>
            <a:ext cx="1683588" cy="828064"/>
          </a:xfrm>
          <a:prstGeom prst="ellipse">
            <a:avLst/>
          </a:prstGeom>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6" name="Rectangle 24">
            <a:extLst>
              <a:ext uri="{FF2B5EF4-FFF2-40B4-BE49-F238E27FC236}">
                <a16:creationId xmlns:a16="http://schemas.microsoft.com/office/drawing/2014/main" id="{D2FAEE46-B964-4617-9FFB-E2B8761E72BD}"/>
              </a:ext>
            </a:extLst>
          </p:cNvPr>
          <p:cNvSpPr/>
          <p:nvPr/>
        </p:nvSpPr>
        <p:spPr bwMode="auto">
          <a:xfrm>
            <a:off x="3881532" y="5537213"/>
            <a:ext cx="353525" cy="45086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7" name="TextBox 25">
            <a:extLst>
              <a:ext uri="{FF2B5EF4-FFF2-40B4-BE49-F238E27FC236}">
                <a16:creationId xmlns:a16="http://schemas.microsoft.com/office/drawing/2014/main" id="{82639C81-6FE5-41BC-94A9-193BC6BAA294}"/>
              </a:ext>
            </a:extLst>
          </p:cNvPr>
          <p:cNvSpPr txBox="1"/>
          <p:nvPr/>
        </p:nvSpPr>
        <p:spPr>
          <a:xfrm>
            <a:off x="3881532" y="5582501"/>
            <a:ext cx="37877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X</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8" name="Rectangle 26">
            <a:extLst>
              <a:ext uri="{FF2B5EF4-FFF2-40B4-BE49-F238E27FC236}">
                <a16:creationId xmlns:a16="http://schemas.microsoft.com/office/drawing/2014/main" id="{8F0AE5B1-0EDA-483A-A6C5-F0AF80DE8266}"/>
              </a:ext>
            </a:extLst>
          </p:cNvPr>
          <p:cNvSpPr/>
          <p:nvPr/>
        </p:nvSpPr>
        <p:spPr bwMode="auto">
          <a:xfrm>
            <a:off x="4332013" y="5542048"/>
            <a:ext cx="328272" cy="440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9" name="TextBox 27">
            <a:extLst>
              <a:ext uri="{FF2B5EF4-FFF2-40B4-BE49-F238E27FC236}">
                <a16:creationId xmlns:a16="http://schemas.microsoft.com/office/drawing/2014/main" id="{1C29086B-A360-4670-8F72-FECBBF5A7420}"/>
              </a:ext>
            </a:extLst>
          </p:cNvPr>
          <p:cNvSpPr txBox="1"/>
          <p:nvPr/>
        </p:nvSpPr>
        <p:spPr>
          <a:xfrm>
            <a:off x="4329614" y="5582501"/>
            <a:ext cx="37877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Y</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1" name="Oval 31">
            <a:extLst>
              <a:ext uri="{FF2B5EF4-FFF2-40B4-BE49-F238E27FC236}">
                <a16:creationId xmlns:a16="http://schemas.microsoft.com/office/drawing/2014/main" id="{6CF09837-61C2-4EC5-BFC4-055238719817}"/>
              </a:ext>
            </a:extLst>
          </p:cNvPr>
          <p:cNvSpPr/>
          <p:nvPr/>
        </p:nvSpPr>
        <p:spPr bwMode="auto">
          <a:xfrm>
            <a:off x="844505" y="4333137"/>
            <a:ext cx="1212084" cy="8382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6" name="Rectangle 24">
            <a:extLst>
              <a:ext uri="{FF2B5EF4-FFF2-40B4-BE49-F238E27FC236}">
                <a16:creationId xmlns:a16="http://schemas.microsoft.com/office/drawing/2014/main" id="{9873F261-4798-4664-B17D-755C04CA520C}"/>
              </a:ext>
            </a:extLst>
          </p:cNvPr>
          <p:cNvSpPr/>
          <p:nvPr/>
        </p:nvSpPr>
        <p:spPr bwMode="auto">
          <a:xfrm>
            <a:off x="1037240" y="4512482"/>
            <a:ext cx="353525" cy="45086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7" name="Rectangle 26">
            <a:extLst>
              <a:ext uri="{FF2B5EF4-FFF2-40B4-BE49-F238E27FC236}">
                <a16:creationId xmlns:a16="http://schemas.microsoft.com/office/drawing/2014/main" id="{80D4CD63-7C3A-4519-B99C-24B2DD196224}"/>
              </a:ext>
            </a:extLst>
          </p:cNvPr>
          <p:cNvSpPr/>
          <p:nvPr/>
        </p:nvSpPr>
        <p:spPr bwMode="auto">
          <a:xfrm>
            <a:off x="1557267" y="4517633"/>
            <a:ext cx="328272" cy="440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5" name="TextBox 47">
            <a:extLst>
              <a:ext uri="{FF2B5EF4-FFF2-40B4-BE49-F238E27FC236}">
                <a16:creationId xmlns:a16="http://schemas.microsoft.com/office/drawing/2014/main" id="{F71580FC-011F-4E0A-B529-8D60C8271265}"/>
              </a:ext>
            </a:extLst>
          </p:cNvPr>
          <p:cNvSpPr txBox="1"/>
          <p:nvPr/>
        </p:nvSpPr>
        <p:spPr>
          <a:xfrm>
            <a:off x="1036078" y="4568645"/>
            <a:ext cx="45763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3" name="TextBox 33">
            <a:extLst>
              <a:ext uri="{FF2B5EF4-FFF2-40B4-BE49-F238E27FC236}">
                <a16:creationId xmlns:a16="http://schemas.microsoft.com/office/drawing/2014/main" id="{D9CE7C20-3A73-4EB6-93EB-91C5BCC07FEF}"/>
              </a:ext>
            </a:extLst>
          </p:cNvPr>
          <p:cNvSpPr txBox="1"/>
          <p:nvPr/>
        </p:nvSpPr>
        <p:spPr>
          <a:xfrm>
            <a:off x="1548098" y="4568645"/>
            <a:ext cx="45763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B</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2" name="Rectangle 26">
            <a:extLst>
              <a:ext uri="{FF2B5EF4-FFF2-40B4-BE49-F238E27FC236}">
                <a16:creationId xmlns:a16="http://schemas.microsoft.com/office/drawing/2014/main" id="{56829441-0194-43BB-A6CA-461F9AED3B38}"/>
              </a:ext>
            </a:extLst>
          </p:cNvPr>
          <p:cNvSpPr/>
          <p:nvPr/>
        </p:nvSpPr>
        <p:spPr bwMode="auto">
          <a:xfrm>
            <a:off x="4757241" y="5542048"/>
            <a:ext cx="328272" cy="440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4" name="TextBox 27">
            <a:extLst>
              <a:ext uri="{FF2B5EF4-FFF2-40B4-BE49-F238E27FC236}">
                <a16:creationId xmlns:a16="http://schemas.microsoft.com/office/drawing/2014/main" id="{79EB07C5-F9A9-4ABB-8454-A61F1569EEA6}"/>
              </a:ext>
            </a:extLst>
          </p:cNvPr>
          <p:cNvSpPr txBox="1"/>
          <p:nvPr/>
        </p:nvSpPr>
        <p:spPr>
          <a:xfrm>
            <a:off x="4731989" y="5570863"/>
            <a:ext cx="37877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Z</a:t>
            </a:r>
          </a:p>
        </p:txBody>
      </p:sp>
      <p:sp>
        <p:nvSpPr>
          <p:cNvPr id="58" name="Oval 5">
            <a:extLst>
              <a:ext uri="{FF2B5EF4-FFF2-40B4-BE49-F238E27FC236}">
                <a16:creationId xmlns:a16="http://schemas.microsoft.com/office/drawing/2014/main" id="{B9F19F55-DE2D-46E3-9F37-A7BC944BFCC9}"/>
              </a:ext>
            </a:extLst>
          </p:cNvPr>
          <p:cNvSpPr/>
          <p:nvPr/>
        </p:nvSpPr>
        <p:spPr bwMode="auto">
          <a:xfrm>
            <a:off x="1038869" y="3324077"/>
            <a:ext cx="788022" cy="74095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9" name="Rectangle 8">
            <a:extLst>
              <a:ext uri="{FF2B5EF4-FFF2-40B4-BE49-F238E27FC236}">
                <a16:creationId xmlns:a16="http://schemas.microsoft.com/office/drawing/2014/main" id="{5C51A79E-439C-4BB6-9356-1B8F1CF75B5E}"/>
              </a:ext>
            </a:extLst>
          </p:cNvPr>
          <p:cNvSpPr/>
          <p:nvPr/>
        </p:nvSpPr>
        <p:spPr bwMode="auto">
          <a:xfrm>
            <a:off x="1270640" y="3491740"/>
            <a:ext cx="324479" cy="3874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1" name="TextBox 9">
            <a:extLst>
              <a:ext uri="{FF2B5EF4-FFF2-40B4-BE49-F238E27FC236}">
                <a16:creationId xmlns:a16="http://schemas.microsoft.com/office/drawing/2014/main" id="{B2E88291-ED15-4609-AB00-29D7DF87BA08}"/>
              </a:ext>
            </a:extLst>
          </p:cNvPr>
          <p:cNvSpPr txBox="1"/>
          <p:nvPr/>
        </p:nvSpPr>
        <p:spPr>
          <a:xfrm>
            <a:off x="1259050" y="3517669"/>
            <a:ext cx="34765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5" name="Right Arrow 28">
            <a:extLst>
              <a:ext uri="{FF2B5EF4-FFF2-40B4-BE49-F238E27FC236}">
                <a16:creationId xmlns:a16="http://schemas.microsoft.com/office/drawing/2014/main" id="{E0EAD945-2F23-4CF5-B57B-58B07B05406B}"/>
              </a:ext>
            </a:extLst>
          </p:cNvPr>
          <p:cNvSpPr/>
          <p:nvPr/>
        </p:nvSpPr>
        <p:spPr bwMode="auto">
          <a:xfrm rot="10800000" flipH="1">
            <a:off x="2130301" y="2656413"/>
            <a:ext cx="1404000" cy="243764"/>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6" name="Oval 31">
            <a:extLst>
              <a:ext uri="{FF2B5EF4-FFF2-40B4-BE49-F238E27FC236}">
                <a16:creationId xmlns:a16="http://schemas.microsoft.com/office/drawing/2014/main" id="{A8C4D1D3-28CC-4DB4-AA58-670AA1628702}"/>
              </a:ext>
            </a:extLst>
          </p:cNvPr>
          <p:cNvSpPr/>
          <p:nvPr/>
        </p:nvSpPr>
        <p:spPr bwMode="auto">
          <a:xfrm>
            <a:off x="887675" y="5339424"/>
            <a:ext cx="1212084" cy="8382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7" name="Rectangle 24">
            <a:extLst>
              <a:ext uri="{FF2B5EF4-FFF2-40B4-BE49-F238E27FC236}">
                <a16:creationId xmlns:a16="http://schemas.microsoft.com/office/drawing/2014/main" id="{933383A1-9091-4D15-8A3C-0B6AB445C563}"/>
              </a:ext>
            </a:extLst>
          </p:cNvPr>
          <p:cNvSpPr/>
          <p:nvPr/>
        </p:nvSpPr>
        <p:spPr bwMode="auto">
          <a:xfrm>
            <a:off x="1064959" y="5526338"/>
            <a:ext cx="353525" cy="45086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8" name="Rectangle 26">
            <a:extLst>
              <a:ext uri="{FF2B5EF4-FFF2-40B4-BE49-F238E27FC236}">
                <a16:creationId xmlns:a16="http://schemas.microsoft.com/office/drawing/2014/main" id="{CC872960-8B2D-469F-B9E2-8FCD832F6605}"/>
              </a:ext>
            </a:extLst>
          </p:cNvPr>
          <p:cNvSpPr/>
          <p:nvPr/>
        </p:nvSpPr>
        <p:spPr bwMode="auto">
          <a:xfrm>
            <a:off x="1584986" y="5531489"/>
            <a:ext cx="328272" cy="440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9" name="TextBox 47">
            <a:extLst>
              <a:ext uri="{FF2B5EF4-FFF2-40B4-BE49-F238E27FC236}">
                <a16:creationId xmlns:a16="http://schemas.microsoft.com/office/drawing/2014/main" id="{C62B6EC1-7266-438E-BD9B-B5DCDD0640CD}"/>
              </a:ext>
            </a:extLst>
          </p:cNvPr>
          <p:cNvSpPr txBox="1"/>
          <p:nvPr/>
        </p:nvSpPr>
        <p:spPr>
          <a:xfrm>
            <a:off x="1063797" y="5582501"/>
            <a:ext cx="45763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0" name="TextBox 33">
            <a:extLst>
              <a:ext uri="{FF2B5EF4-FFF2-40B4-BE49-F238E27FC236}">
                <a16:creationId xmlns:a16="http://schemas.microsoft.com/office/drawing/2014/main" id="{58E76E31-D246-454B-9FAF-D13B6C2F082E}"/>
              </a:ext>
            </a:extLst>
          </p:cNvPr>
          <p:cNvSpPr txBox="1"/>
          <p:nvPr/>
        </p:nvSpPr>
        <p:spPr>
          <a:xfrm>
            <a:off x="1575817" y="5582501"/>
            <a:ext cx="45763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B</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1" name="Right Arrow 28">
            <a:extLst>
              <a:ext uri="{FF2B5EF4-FFF2-40B4-BE49-F238E27FC236}">
                <a16:creationId xmlns:a16="http://schemas.microsoft.com/office/drawing/2014/main" id="{EA188714-06C5-42F5-AF0B-BDE23C0C52D0}"/>
              </a:ext>
            </a:extLst>
          </p:cNvPr>
          <p:cNvSpPr/>
          <p:nvPr/>
        </p:nvSpPr>
        <p:spPr bwMode="auto">
          <a:xfrm rot="10800000" flipH="1">
            <a:off x="2151941" y="4651455"/>
            <a:ext cx="1404000" cy="243764"/>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2" name="Right Arrow 28">
            <a:extLst>
              <a:ext uri="{FF2B5EF4-FFF2-40B4-BE49-F238E27FC236}">
                <a16:creationId xmlns:a16="http://schemas.microsoft.com/office/drawing/2014/main" id="{8329372D-72CE-43B8-B665-A556D5F4680E}"/>
              </a:ext>
            </a:extLst>
          </p:cNvPr>
          <p:cNvSpPr/>
          <p:nvPr/>
        </p:nvSpPr>
        <p:spPr bwMode="auto">
          <a:xfrm rot="10800000" flipH="1">
            <a:off x="2174643" y="5612759"/>
            <a:ext cx="1404000" cy="243764"/>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3">
            <a:extLst>
              <a:ext uri="{FF2B5EF4-FFF2-40B4-BE49-F238E27FC236}">
                <a16:creationId xmlns:a16="http://schemas.microsoft.com/office/drawing/2014/main" id="{556EFCAB-8FCA-6550-5F06-23C45C31D8DF}"/>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4" name="TextBox 29">
            <a:extLst>
              <a:ext uri="{FF2B5EF4-FFF2-40B4-BE49-F238E27FC236}">
                <a16:creationId xmlns:a16="http://schemas.microsoft.com/office/drawing/2014/main" id="{BEA933C6-98F7-22C2-8175-3F0126B3E8DC}"/>
              </a:ext>
            </a:extLst>
          </p:cNvPr>
          <p:cNvSpPr txBox="1"/>
          <p:nvPr/>
        </p:nvSpPr>
        <p:spPr>
          <a:xfrm>
            <a:off x="1885625" y="3341500"/>
            <a:ext cx="1922587" cy="7001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900"/>
              </a:spcAft>
              <a:buClrTx/>
              <a:buSzTx/>
              <a:buFontTx/>
              <a:buNone/>
              <a:tabLst/>
              <a:defRPr/>
            </a:pPr>
            <a:r>
              <a:rPr kumimoji="1" lang="en-US" altLang="ja-JP"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1:n</a:t>
            </a:r>
            <a:endParaRPr lang="en-US" altLang="ja-JP" sz="1600">
              <a:solidFill>
                <a:srgbClr val="2D2D8A"/>
              </a:solidFill>
              <a:latin typeface="メイリオ" panose="020B0604030504040204" pitchFamily="50" charset="-128"/>
              <a:ea typeface="メイリオ" panose="020B0604030504040204" pitchFamily="50" charset="-128"/>
            </a:endParaRPr>
          </a:p>
          <a:p>
            <a:pPr marL="0" marR="0" lvl="0" indent="0" algn="ctr" defTabSz="914400" rtl="0" eaLnBrk="1" fontAlgn="base" latinLnBrk="0" hangingPunct="1">
              <a:lnSpc>
                <a:spcPct val="100000"/>
              </a:lnSpc>
              <a:spcBef>
                <a:spcPct val="0"/>
              </a:spcBef>
              <a:spcAft>
                <a:spcPts val="900"/>
              </a:spcAft>
              <a:buClrTx/>
              <a:buSzTx/>
              <a:buFontTx/>
              <a:buNone/>
              <a:tabLst/>
              <a:defRPr/>
            </a:pPr>
            <a:r>
              <a:rPr kumimoji="1" lang="en-US" altLang="ja-JP"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Replace</a:t>
            </a:r>
            <a:endParaRPr kumimoji="1" lang="ja-JP" altLang="en-US"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endParaRPr>
          </a:p>
        </p:txBody>
      </p:sp>
      <p:sp>
        <p:nvSpPr>
          <p:cNvPr id="7" name="TextBox 29">
            <a:extLst>
              <a:ext uri="{FF2B5EF4-FFF2-40B4-BE49-F238E27FC236}">
                <a16:creationId xmlns:a16="http://schemas.microsoft.com/office/drawing/2014/main" id="{F7D829C0-7A76-34C5-11B3-272C416B6590}"/>
              </a:ext>
            </a:extLst>
          </p:cNvPr>
          <p:cNvSpPr txBox="1"/>
          <p:nvPr/>
        </p:nvSpPr>
        <p:spPr>
          <a:xfrm>
            <a:off x="1885625" y="4441640"/>
            <a:ext cx="1922587" cy="7001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900"/>
              </a:spcAft>
              <a:buClrTx/>
              <a:buSzTx/>
              <a:buFontTx/>
              <a:buNone/>
              <a:tabLst/>
              <a:defRPr/>
            </a:pPr>
            <a:r>
              <a:rPr lang="en-US" altLang="ja-JP" sz="1600">
                <a:solidFill>
                  <a:srgbClr val="2D2D8A"/>
                </a:solidFill>
                <a:latin typeface="メイリオ" panose="020B0604030504040204" pitchFamily="50" charset="-128"/>
                <a:ea typeface="メイリオ" panose="020B0604030504040204" pitchFamily="50" charset="-128"/>
              </a:rPr>
              <a:t>n</a:t>
            </a:r>
            <a:r>
              <a:rPr kumimoji="1" lang="en-US" altLang="ja-JP"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:1</a:t>
            </a:r>
            <a:endParaRPr lang="en-US" altLang="ja-JP" sz="1600">
              <a:solidFill>
                <a:srgbClr val="2D2D8A"/>
              </a:solidFill>
              <a:latin typeface="メイリオ" panose="020B0604030504040204" pitchFamily="50" charset="-128"/>
              <a:ea typeface="メイリオ" panose="020B0604030504040204" pitchFamily="50" charset="-128"/>
            </a:endParaRPr>
          </a:p>
          <a:p>
            <a:pPr marL="0" marR="0" lvl="0" indent="0" algn="ctr" defTabSz="914400" rtl="0" eaLnBrk="1" fontAlgn="base" latinLnBrk="0" hangingPunct="1">
              <a:lnSpc>
                <a:spcPct val="100000"/>
              </a:lnSpc>
              <a:spcBef>
                <a:spcPct val="0"/>
              </a:spcBef>
              <a:spcAft>
                <a:spcPts val="900"/>
              </a:spcAft>
              <a:buClrTx/>
              <a:buSzTx/>
              <a:buFontTx/>
              <a:buNone/>
              <a:tabLst/>
              <a:defRPr/>
            </a:pPr>
            <a:r>
              <a:rPr kumimoji="1" lang="en-US" altLang="ja-JP"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Replace</a:t>
            </a:r>
            <a:endParaRPr kumimoji="1" lang="ja-JP" altLang="en-US"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endParaRPr>
          </a:p>
        </p:txBody>
      </p:sp>
      <p:sp>
        <p:nvSpPr>
          <p:cNvPr id="16" name="TextBox 29">
            <a:extLst>
              <a:ext uri="{FF2B5EF4-FFF2-40B4-BE49-F238E27FC236}">
                <a16:creationId xmlns:a16="http://schemas.microsoft.com/office/drawing/2014/main" id="{5F180C9B-5B5D-46B8-9EC9-5E4F103186ED}"/>
              </a:ext>
            </a:extLst>
          </p:cNvPr>
          <p:cNvSpPr txBox="1"/>
          <p:nvPr/>
        </p:nvSpPr>
        <p:spPr>
          <a:xfrm>
            <a:off x="1885625" y="5413193"/>
            <a:ext cx="1922587" cy="7001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900"/>
              </a:spcAft>
              <a:buClrTx/>
              <a:buSzTx/>
              <a:buFontTx/>
              <a:buNone/>
              <a:tabLst/>
              <a:defRPr/>
            </a:pPr>
            <a:r>
              <a:rPr lang="en-US" altLang="ja-JP" sz="1600">
                <a:solidFill>
                  <a:srgbClr val="2D2D8A"/>
                </a:solidFill>
                <a:latin typeface="メイリオ" panose="020B0604030504040204" pitchFamily="50" charset="-128"/>
                <a:ea typeface="メイリオ" panose="020B0604030504040204" pitchFamily="50" charset="-128"/>
              </a:rPr>
              <a:t>n</a:t>
            </a:r>
            <a:r>
              <a:rPr kumimoji="1" lang="en-US" altLang="ja-JP"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a:t>
            </a:r>
            <a:r>
              <a:rPr lang="en-US" altLang="ja-JP" sz="1600">
                <a:solidFill>
                  <a:srgbClr val="2D2D8A"/>
                </a:solidFill>
                <a:latin typeface="メイリオ" panose="020B0604030504040204" pitchFamily="50" charset="-128"/>
                <a:ea typeface="メイリオ" panose="020B0604030504040204" pitchFamily="50" charset="-128"/>
              </a:rPr>
              <a:t>m</a:t>
            </a:r>
          </a:p>
          <a:p>
            <a:pPr marL="0" marR="0" lvl="0" indent="0" algn="ctr" defTabSz="914400" rtl="0" eaLnBrk="1" fontAlgn="base" latinLnBrk="0" hangingPunct="1">
              <a:lnSpc>
                <a:spcPct val="100000"/>
              </a:lnSpc>
              <a:spcBef>
                <a:spcPct val="0"/>
              </a:spcBef>
              <a:spcAft>
                <a:spcPts val="900"/>
              </a:spcAft>
              <a:buClrTx/>
              <a:buSzTx/>
              <a:buFontTx/>
              <a:buNone/>
              <a:tabLst/>
              <a:defRPr/>
            </a:pPr>
            <a:r>
              <a:rPr kumimoji="1" lang="en-US" altLang="ja-JP"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Replace</a:t>
            </a:r>
            <a:endParaRPr kumimoji="1" lang="ja-JP" altLang="en-US" sz="16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endParaRPr>
          </a:p>
        </p:txBody>
      </p:sp>
      <p:sp>
        <p:nvSpPr>
          <p:cNvPr id="17" name="コンテンツ プレースホルダー 2">
            <a:extLst>
              <a:ext uri="{FF2B5EF4-FFF2-40B4-BE49-F238E27FC236}">
                <a16:creationId xmlns:a16="http://schemas.microsoft.com/office/drawing/2014/main" id="{AC0F1440-5AA3-C482-92A7-4D9BF7B988A2}"/>
              </a:ext>
            </a:extLst>
          </p:cNvPr>
          <p:cNvSpPr txBox="1">
            <a:spLocks/>
          </p:cNvSpPr>
          <p:nvPr/>
        </p:nvSpPr>
        <p:spPr bwMode="auto">
          <a:xfrm>
            <a:off x="6096000" y="1268413"/>
            <a:ext cx="524265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0" indent="0">
              <a:buFont typeface="Wingdings" pitchFamily="2" charset="2"/>
              <a:buNone/>
            </a:pPr>
            <a:r>
              <a:rPr lang="ja-JP" altLang="en-US" sz="2400" b="0">
                <a:latin typeface="メイリオ" panose="020B0604030504040204" pitchFamily="50" charset="-128"/>
                <a:ea typeface="メイリオ" panose="020B0604030504040204" pitchFamily="50" charset="-128"/>
              </a:rPr>
              <a:t>差し換え前後で</a:t>
            </a:r>
            <a:r>
              <a:rPr lang="en-US" altLang="ja-JP" sz="2400" b="0">
                <a:latin typeface="メイリオ" panose="020B0604030504040204" pitchFamily="50" charset="-128"/>
                <a:ea typeface="メイリオ" panose="020B0604030504040204" pitchFamily="50" charset="-128"/>
              </a:rPr>
              <a:t>CTD</a:t>
            </a:r>
            <a:r>
              <a:rPr lang="ja-JP" altLang="en-US" sz="2400" b="0">
                <a:latin typeface="メイリオ" panose="020B0604030504040204" pitchFamily="50" charset="-128"/>
                <a:ea typeface="メイリオ" panose="020B0604030504040204" pitchFamily="50" charset="-128"/>
              </a:rPr>
              <a:t>見出しと</a:t>
            </a:r>
            <a:r>
              <a:rPr lang="en-US" altLang="ja-JP" sz="2400" b="0">
                <a:latin typeface="メイリオ" panose="020B0604030504040204" pitchFamily="50" charset="-128"/>
                <a:ea typeface="メイリオ" panose="020B0604030504040204" pitchFamily="50" charset="-128"/>
              </a:rPr>
              <a:t>Keyword</a:t>
            </a:r>
            <a:r>
              <a:rPr lang="ja-JP" altLang="en-US" sz="2400" b="0">
                <a:latin typeface="メイリオ" panose="020B0604030504040204" pitchFamily="50" charset="-128"/>
                <a:ea typeface="メイリオ" panose="020B0604030504040204" pitchFamily="50" charset="-128"/>
              </a:rPr>
              <a:t>の値は一致させること</a:t>
            </a:r>
            <a:endParaRPr lang="en-US" altLang="ja-JP" sz="2400" b="0">
              <a:latin typeface="メイリオ" panose="020B0604030504040204" pitchFamily="50" charset="-128"/>
              <a:ea typeface="メイリオ" panose="020B0604030504040204" pitchFamily="50" charset="-128"/>
            </a:endParaRPr>
          </a:p>
          <a:p>
            <a:pPr marL="0" indent="0">
              <a:buFont typeface="Wingdings" pitchFamily="2" charset="2"/>
              <a:buNone/>
            </a:pPr>
            <a:r>
              <a:rPr lang="ja-JP" altLang="en-US" sz="2000" b="0">
                <a:latin typeface="メイリオ" panose="020B0604030504040204" pitchFamily="50" charset="-128"/>
                <a:ea typeface="メイリオ" panose="020B0604030504040204" pitchFamily="50" charset="-128"/>
              </a:rPr>
              <a:t>異なるとバリデーションでエラーとなる</a:t>
            </a:r>
            <a:endParaRPr lang="en-US" altLang="ja-JP" sz="2000" b="0">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ja-JP" altLang="en-US" sz="2000" kern="1200">
              <a:solidFill>
                <a:srgbClr val="4472C4"/>
              </a:solidFill>
              <a:latin typeface="メイリオ" panose="020B0604030504040204" pitchFamily="50" charset="-128"/>
              <a:ea typeface="メイリオ" panose="020B0604030504040204" pitchFamily="50" charset="-128"/>
            </a:endParaRPr>
          </a:p>
        </p:txBody>
      </p:sp>
      <p:grpSp>
        <p:nvGrpSpPr>
          <p:cNvPr id="18" name="Group 42">
            <a:extLst>
              <a:ext uri="{FF2B5EF4-FFF2-40B4-BE49-F238E27FC236}">
                <a16:creationId xmlns:a16="http://schemas.microsoft.com/office/drawing/2014/main" id="{64B8CE68-9149-B652-11D2-B0BF0C23DB4F}"/>
              </a:ext>
            </a:extLst>
          </p:cNvPr>
          <p:cNvGrpSpPr/>
          <p:nvPr/>
        </p:nvGrpSpPr>
        <p:grpSpPr>
          <a:xfrm>
            <a:off x="6710364" y="3065417"/>
            <a:ext cx="3528392" cy="1008112"/>
            <a:chOff x="8040216" y="2389495"/>
            <a:chExt cx="3528392" cy="1008112"/>
          </a:xfrm>
        </p:grpSpPr>
        <p:grpSp>
          <p:nvGrpSpPr>
            <p:cNvPr id="19" name="Group 34">
              <a:extLst>
                <a:ext uri="{FF2B5EF4-FFF2-40B4-BE49-F238E27FC236}">
                  <a16:creationId xmlns:a16="http://schemas.microsoft.com/office/drawing/2014/main" id="{12C1A50B-063B-9EF9-CC81-E85B772F5401}"/>
                </a:ext>
              </a:extLst>
            </p:cNvPr>
            <p:cNvGrpSpPr/>
            <p:nvPr/>
          </p:nvGrpSpPr>
          <p:grpSpPr>
            <a:xfrm>
              <a:off x="8040216" y="2389495"/>
              <a:ext cx="3348372" cy="1008112"/>
              <a:chOff x="551384" y="2348880"/>
              <a:chExt cx="3348372" cy="1008112"/>
            </a:xfrm>
          </p:grpSpPr>
          <p:pic>
            <p:nvPicPr>
              <p:cNvPr id="21" name="Picture 35">
                <a:extLst>
                  <a:ext uri="{FF2B5EF4-FFF2-40B4-BE49-F238E27FC236}">
                    <a16:creationId xmlns:a16="http://schemas.microsoft.com/office/drawing/2014/main" id="{2F173BFD-7F7D-2B52-E06D-8AC6B0A33137}"/>
                  </a:ext>
                </a:extLst>
              </p:cNvPr>
              <p:cNvPicPr>
                <a:picLocks noChangeAspect="1"/>
              </p:cNvPicPr>
              <p:nvPr/>
            </p:nvPicPr>
            <p:blipFill>
              <a:blip r:embed="rId2"/>
              <a:stretch>
                <a:fillRect/>
              </a:stretch>
            </p:blipFill>
            <p:spPr>
              <a:xfrm>
                <a:off x="551384" y="2348880"/>
                <a:ext cx="3348372" cy="1008112"/>
              </a:xfrm>
              <a:prstGeom prst="rect">
                <a:avLst/>
              </a:prstGeom>
            </p:spPr>
          </p:pic>
          <p:sp>
            <p:nvSpPr>
              <p:cNvPr id="30" name="Flowchart: Connector 36">
                <a:extLst>
                  <a:ext uri="{FF2B5EF4-FFF2-40B4-BE49-F238E27FC236}">
                    <a16:creationId xmlns:a16="http://schemas.microsoft.com/office/drawing/2014/main" id="{0D8AED7C-74BE-BBD2-9625-73E7E7064922}"/>
                  </a:ext>
                </a:extLst>
              </p:cNvPr>
              <p:cNvSpPr/>
              <p:nvPr/>
            </p:nvSpPr>
            <p:spPr bwMode="auto">
              <a:xfrm>
                <a:off x="695416" y="2780928"/>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7" name="TextBox 37">
                <a:extLst>
                  <a:ext uri="{FF2B5EF4-FFF2-40B4-BE49-F238E27FC236}">
                    <a16:creationId xmlns:a16="http://schemas.microsoft.com/office/drawing/2014/main" id="{8826F992-96BF-EEDD-5F2C-54F8B5ECC25A}"/>
                  </a:ext>
                </a:extLst>
              </p:cNvPr>
              <p:cNvSpPr txBox="1"/>
              <p:nvPr/>
            </p:nvSpPr>
            <p:spPr>
              <a:xfrm>
                <a:off x="816437" y="2658398"/>
                <a:ext cx="3047437"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3.2.S.1 </a:t>
                </a:r>
                <a:r>
                  <a:rPr kumimoji="1" lang="ja-JP" altLang="en-US" sz="1600">
                    <a:latin typeface="メイリオ" panose="020B0604030504040204" pitchFamily="50" charset="-128"/>
                    <a:ea typeface="メイリオ" panose="020B0604030504040204" pitchFamily="50" charset="-128"/>
                  </a:rPr>
                  <a:t>一般情報</a:t>
                </a:r>
              </a:p>
            </p:txBody>
          </p:sp>
          <p:sp>
            <p:nvSpPr>
              <p:cNvPr id="38" name="TextBox 38">
                <a:extLst>
                  <a:ext uri="{FF2B5EF4-FFF2-40B4-BE49-F238E27FC236}">
                    <a16:creationId xmlns:a16="http://schemas.microsoft.com/office/drawing/2014/main" id="{7F59FE0E-C106-2FCB-DB7D-10805F9440B1}"/>
                  </a:ext>
                </a:extLst>
              </p:cNvPr>
              <p:cNvSpPr txBox="1"/>
              <p:nvPr/>
            </p:nvSpPr>
            <p:spPr>
              <a:xfrm>
                <a:off x="816437" y="3018438"/>
                <a:ext cx="1478290"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kumimoji="1" lang="en-US" altLang="ja-JP" sz="1600" u="sng">
                    <a:solidFill>
                      <a:srgbClr val="0070C0"/>
                    </a:solidFill>
                    <a:latin typeface="メイリオ" panose="020B0604030504040204" pitchFamily="50" charset="-128"/>
                    <a:ea typeface="メイリオ" panose="020B0604030504040204" pitchFamily="50" charset="-128"/>
                  </a:rPr>
                  <a:t>A1</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39" name="TextBox 39">
                <a:extLst>
                  <a:ext uri="{FF2B5EF4-FFF2-40B4-BE49-F238E27FC236}">
                    <a16:creationId xmlns:a16="http://schemas.microsoft.com/office/drawing/2014/main" id="{6CDF078A-0C43-9390-72C8-5EFD70DEDE3A}"/>
                  </a:ext>
                </a:extLst>
              </p:cNvPr>
              <p:cNvSpPr txBox="1"/>
              <p:nvPr/>
            </p:nvSpPr>
            <p:spPr>
              <a:xfrm>
                <a:off x="1560290" y="2350621"/>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grpSp>
        <p:sp>
          <p:nvSpPr>
            <p:cNvPr id="20" name="Arrow: Left 41">
              <a:extLst>
                <a:ext uri="{FF2B5EF4-FFF2-40B4-BE49-F238E27FC236}">
                  <a16:creationId xmlns:a16="http://schemas.microsoft.com/office/drawing/2014/main" id="{17373E80-CF57-A68D-5162-497D2876027C}"/>
                </a:ext>
              </a:extLst>
            </p:cNvPr>
            <p:cNvSpPr/>
            <p:nvPr/>
          </p:nvSpPr>
          <p:spPr bwMode="auto">
            <a:xfrm>
              <a:off x="10200456" y="3068960"/>
              <a:ext cx="1368152" cy="249859"/>
            </a:xfrm>
            <a:prstGeom prst="leftArrow">
              <a:avLst>
                <a:gd name="adj1" fmla="val 100000"/>
                <a:gd name="adj2" fmla="val 50000"/>
              </a:avLst>
            </a:prstGeom>
            <a:solidFill>
              <a:srgbClr val="FF990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bg1"/>
                  </a:solidFill>
                  <a:effectLst/>
                  <a:latin typeface="Arial" charset="0"/>
                  <a:ea typeface="ＭＳ Ｐゴシック" charset="-128"/>
                </a:rPr>
                <a:t>〇〇塩酸塩</a:t>
              </a:r>
            </a:p>
          </p:txBody>
        </p:sp>
      </p:grpSp>
      <p:grpSp>
        <p:nvGrpSpPr>
          <p:cNvPr id="40" name="Group 42">
            <a:extLst>
              <a:ext uri="{FF2B5EF4-FFF2-40B4-BE49-F238E27FC236}">
                <a16:creationId xmlns:a16="http://schemas.microsoft.com/office/drawing/2014/main" id="{826A3341-DEAF-9A1C-6FD9-9B63A8C60452}"/>
              </a:ext>
            </a:extLst>
          </p:cNvPr>
          <p:cNvGrpSpPr/>
          <p:nvPr/>
        </p:nvGrpSpPr>
        <p:grpSpPr>
          <a:xfrm>
            <a:off x="6734939" y="4713783"/>
            <a:ext cx="3528392" cy="1008112"/>
            <a:chOff x="8040216" y="2389495"/>
            <a:chExt cx="3528392" cy="1008112"/>
          </a:xfrm>
        </p:grpSpPr>
        <p:grpSp>
          <p:nvGrpSpPr>
            <p:cNvPr id="41" name="Group 34">
              <a:extLst>
                <a:ext uri="{FF2B5EF4-FFF2-40B4-BE49-F238E27FC236}">
                  <a16:creationId xmlns:a16="http://schemas.microsoft.com/office/drawing/2014/main" id="{5FE70464-F2B5-12B8-4877-3A0EF31A360D}"/>
                </a:ext>
              </a:extLst>
            </p:cNvPr>
            <p:cNvGrpSpPr/>
            <p:nvPr/>
          </p:nvGrpSpPr>
          <p:grpSpPr>
            <a:xfrm>
              <a:off x="8040216" y="2389495"/>
              <a:ext cx="3348372" cy="1008112"/>
              <a:chOff x="551384" y="2348880"/>
              <a:chExt cx="3348372" cy="1008112"/>
            </a:xfrm>
          </p:grpSpPr>
          <p:pic>
            <p:nvPicPr>
              <p:cNvPr id="60" name="Picture 35">
                <a:extLst>
                  <a:ext uri="{FF2B5EF4-FFF2-40B4-BE49-F238E27FC236}">
                    <a16:creationId xmlns:a16="http://schemas.microsoft.com/office/drawing/2014/main" id="{0EA0CFBF-21BE-28A1-F837-81939BFDE01B}"/>
                  </a:ext>
                </a:extLst>
              </p:cNvPr>
              <p:cNvPicPr>
                <a:picLocks noChangeAspect="1"/>
              </p:cNvPicPr>
              <p:nvPr/>
            </p:nvPicPr>
            <p:blipFill>
              <a:blip r:embed="rId2"/>
              <a:stretch>
                <a:fillRect/>
              </a:stretch>
            </p:blipFill>
            <p:spPr>
              <a:xfrm>
                <a:off x="551384" y="2348880"/>
                <a:ext cx="3348372" cy="1008112"/>
              </a:xfrm>
              <a:prstGeom prst="rect">
                <a:avLst/>
              </a:prstGeom>
            </p:spPr>
          </p:pic>
          <p:sp>
            <p:nvSpPr>
              <p:cNvPr id="73" name="Flowchart: Connector 36">
                <a:extLst>
                  <a:ext uri="{FF2B5EF4-FFF2-40B4-BE49-F238E27FC236}">
                    <a16:creationId xmlns:a16="http://schemas.microsoft.com/office/drawing/2014/main" id="{91130F88-EC23-1D95-68C9-381177C5AB6F}"/>
                  </a:ext>
                </a:extLst>
              </p:cNvPr>
              <p:cNvSpPr/>
              <p:nvPr/>
            </p:nvSpPr>
            <p:spPr bwMode="auto">
              <a:xfrm>
                <a:off x="695416" y="2780928"/>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74" name="TextBox 37">
                <a:extLst>
                  <a:ext uri="{FF2B5EF4-FFF2-40B4-BE49-F238E27FC236}">
                    <a16:creationId xmlns:a16="http://schemas.microsoft.com/office/drawing/2014/main" id="{FC316C7F-85A6-D0BF-F319-FCF6808BD499}"/>
                  </a:ext>
                </a:extLst>
              </p:cNvPr>
              <p:cNvSpPr txBox="1"/>
              <p:nvPr/>
            </p:nvSpPr>
            <p:spPr>
              <a:xfrm>
                <a:off x="816437" y="2658398"/>
                <a:ext cx="3047437" cy="338554"/>
              </a:xfrm>
              <a:prstGeom prst="rect">
                <a:avLst/>
              </a:prstGeom>
              <a:noFill/>
            </p:spPr>
            <p:txBody>
              <a:bodyPr wrap="none" rtlCol="0">
                <a:spAutoFit/>
              </a:bodyPr>
              <a:lstStyle/>
              <a:p>
                <a:r>
                  <a:rPr kumimoji="1" lang="en-US" altLang="ja-JP" sz="1600">
                    <a:latin typeface="メイリオ" panose="020B0604030504040204" pitchFamily="50" charset="-128"/>
                    <a:ea typeface="メイリオ" panose="020B0604030504040204" pitchFamily="50" charset="-128"/>
                  </a:rPr>
                  <a:t>CTD</a:t>
                </a:r>
                <a:r>
                  <a:rPr kumimoji="1" lang="ja-JP" altLang="en-US" sz="1600">
                    <a:latin typeface="メイリオ" panose="020B0604030504040204" pitchFamily="50" charset="-128"/>
                    <a:ea typeface="メイリオ" panose="020B0604030504040204" pitchFamily="50" charset="-128"/>
                  </a:rPr>
                  <a:t>見出し：</a:t>
                </a:r>
                <a:r>
                  <a:rPr kumimoji="1" lang="en-US" altLang="ja-JP" sz="1600">
                    <a:latin typeface="メイリオ" panose="020B0604030504040204" pitchFamily="50" charset="-128"/>
                    <a:ea typeface="メイリオ" panose="020B0604030504040204" pitchFamily="50" charset="-128"/>
                  </a:rPr>
                  <a:t>3.2.S.1 </a:t>
                </a:r>
                <a:r>
                  <a:rPr kumimoji="1" lang="ja-JP" altLang="en-US" sz="1600">
                    <a:latin typeface="メイリオ" panose="020B0604030504040204" pitchFamily="50" charset="-128"/>
                    <a:ea typeface="メイリオ" panose="020B0604030504040204" pitchFamily="50" charset="-128"/>
                  </a:rPr>
                  <a:t>一般情報</a:t>
                </a:r>
              </a:p>
            </p:txBody>
          </p:sp>
          <p:sp>
            <p:nvSpPr>
              <p:cNvPr id="75" name="TextBox 38">
                <a:extLst>
                  <a:ext uri="{FF2B5EF4-FFF2-40B4-BE49-F238E27FC236}">
                    <a16:creationId xmlns:a16="http://schemas.microsoft.com/office/drawing/2014/main" id="{E633809D-1CBE-CE08-5D91-603660B59049}"/>
                  </a:ext>
                </a:extLst>
              </p:cNvPr>
              <p:cNvSpPr txBox="1"/>
              <p:nvPr/>
            </p:nvSpPr>
            <p:spPr>
              <a:xfrm>
                <a:off x="816437" y="3018438"/>
                <a:ext cx="1478290"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kumimoji="1" lang="en-US" altLang="ja-JP" sz="1600" u="sng">
                    <a:solidFill>
                      <a:srgbClr val="0070C0"/>
                    </a:solidFill>
                    <a:latin typeface="メイリオ" panose="020B0604030504040204" pitchFamily="50" charset="-128"/>
                    <a:ea typeface="メイリオ" panose="020B0604030504040204" pitchFamily="50" charset="-128"/>
                  </a:rPr>
                  <a:t>A2</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76" name="TextBox 39">
                <a:extLst>
                  <a:ext uri="{FF2B5EF4-FFF2-40B4-BE49-F238E27FC236}">
                    <a16:creationId xmlns:a16="http://schemas.microsoft.com/office/drawing/2014/main" id="{AD7896E2-219F-0E04-D221-79D7AB350BB2}"/>
                  </a:ext>
                </a:extLst>
              </p:cNvPr>
              <p:cNvSpPr txBox="1"/>
              <p:nvPr/>
            </p:nvSpPr>
            <p:spPr>
              <a:xfrm>
                <a:off x="1560290" y="2350621"/>
                <a:ext cx="1583382" cy="307777"/>
              </a:xfrm>
              <a:prstGeom prst="rect">
                <a:avLst/>
              </a:prstGeom>
              <a:noFill/>
            </p:spPr>
            <p:txBody>
              <a:bodyPr wrap="none" rtlCol="0">
                <a:spAutoFit/>
              </a:bodyPr>
              <a:lstStyle/>
              <a:p>
                <a:r>
                  <a:rPr lang="en-US" altLang="ja-JP" sz="1400" b="1">
                    <a:solidFill>
                      <a:srgbClr val="0066FF"/>
                    </a:solidFill>
                    <a:latin typeface="メイリオ" panose="020B0604030504040204" pitchFamily="50" charset="-128"/>
                    <a:ea typeface="メイリオ" panose="020B0604030504040204" pitchFamily="50" charset="-128"/>
                  </a:rPr>
                  <a:t>Context of Use</a:t>
                </a:r>
                <a:endParaRPr kumimoji="1" lang="ja-JP" altLang="en-US" sz="1400" b="1">
                  <a:solidFill>
                    <a:srgbClr val="0066FF"/>
                  </a:solidFill>
                  <a:latin typeface="メイリオ" panose="020B0604030504040204" pitchFamily="50" charset="-128"/>
                  <a:ea typeface="メイリオ" panose="020B0604030504040204" pitchFamily="50" charset="-128"/>
                </a:endParaRPr>
              </a:p>
            </p:txBody>
          </p:sp>
        </p:grpSp>
        <p:sp>
          <p:nvSpPr>
            <p:cNvPr id="50" name="Arrow: Left 41">
              <a:extLst>
                <a:ext uri="{FF2B5EF4-FFF2-40B4-BE49-F238E27FC236}">
                  <a16:creationId xmlns:a16="http://schemas.microsoft.com/office/drawing/2014/main" id="{A53291D5-A40D-2A29-2AE3-466140530245}"/>
                </a:ext>
              </a:extLst>
            </p:cNvPr>
            <p:cNvSpPr/>
            <p:nvPr/>
          </p:nvSpPr>
          <p:spPr bwMode="auto">
            <a:xfrm>
              <a:off x="10200456" y="3068960"/>
              <a:ext cx="1368152" cy="249859"/>
            </a:xfrm>
            <a:prstGeom prst="leftArrow">
              <a:avLst>
                <a:gd name="adj1" fmla="val 100000"/>
                <a:gd name="adj2" fmla="val 50000"/>
              </a:avLst>
            </a:prstGeom>
            <a:solidFill>
              <a:srgbClr val="FF990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bg1"/>
                  </a:solidFill>
                  <a:effectLst/>
                  <a:latin typeface="Arial" charset="0"/>
                  <a:ea typeface="ＭＳ Ｐゴシック" charset="-128"/>
                </a:rPr>
                <a:t>〇〇塩酸塩</a:t>
              </a:r>
            </a:p>
          </p:txBody>
        </p:sp>
      </p:grpSp>
      <p:sp>
        <p:nvSpPr>
          <p:cNvPr id="77" name="テキスト ボックス 76">
            <a:extLst>
              <a:ext uri="{FF2B5EF4-FFF2-40B4-BE49-F238E27FC236}">
                <a16:creationId xmlns:a16="http://schemas.microsoft.com/office/drawing/2014/main" id="{24F76905-19B5-FBCA-C8D5-C452A7C84E25}"/>
              </a:ext>
            </a:extLst>
          </p:cNvPr>
          <p:cNvSpPr txBox="1"/>
          <p:nvPr/>
        </p:nvSpPr>
        <p:spPr>
          <a:xfrm>
            <a:off x="7778183" y="2664692"/>
            <a:ext cx="1261884" cy="369332"/>
          </a:xfrm>
          <a:prstGeom prst="rect">
            <a:avLst/>
          </a:prstGeom>
          <a:noFill/>
        </p:spPr>
        <p:txBody>
          <a:bodyPr wrap="none" rtlCol="0">
            <a:spAutoFit/>
          </a:bodyPr>
          <a:lstStyle/>
          <a:p>
            <a:r>
              <a:rPr kumimoji="1" lang="ja-JP" altLang="en-US" b="1"/>
              <a:t>差し換え前</a:t>
            </a:r>
          </a:p>
        </p:txBody>
      </p:sp>
      <p:sp>
        <p:nvSpPr>
          <p:cNvPr id="78" name="テキスト ボックス 77">
            <a:extLst>
              <a:ext uri="{FF2B5EF4-FFF2-40B4-BE49-F238E27FC236}">
                <a16:creationId xmlns:a16="http://schemas.microsoft.com/office/drawing/2014/main" id="{E5B9B1D1-8439-3DAC-AEB7-EEA38CC27DA9}"/>
              </a:ext>
            </a:extLst>
          </p:cNvPr>
          <p:cNvSpPr txBox="1"/>
          <p:nvPr/>
        </p:nvSpPr>
        <p:spPr>
          <a:xfrm>
            <a:off x="7801993" y="4345868"/>
            <a:ext cx="1269899" cy="369332"/>
          </a:xfrm>
          <a:prstGeom prst="rect">
            <a:avLst/>
          </a:prstGeom>
          <a:noFill/>
        </p:spPr>
        <p:txBody>
          <a:bodyPr wrap="none" rtlCol="0">
            <a:spAutoFit/>
          </a:bodyPr>
          <a:lstStyle/>
          <a:p>
            <a:r>
              <a:rPr kumimoji="1" lang="ja-JP" altLang="en-US" b="1"/>
              <a:t>差し換え後</a:t>
            </a:r>
          </a:p>
        </p:txBody>
      </p:sp>
      <p:sp>
        <p:nvSpPr>
          <p:cNvPr id="79" name="正方形/長方形 78">
            <a:extLst>
              <a:ext uri="{FF2B5EF4-FFF2-40B4-BE49-F238E27FC236}">
                <a16:creationId xmlns:a16="http://schemas.microsoft.com/office/drawing/2014/main" id="{8D868A77-A30D-1120-1EC9-714886037568}"/>
              </a:ext>
            </a:extLst>
          </p:cNvPr>
          <p:cNvSpPr/>
          <p:nvPr/>
        </p:nvSpPr>
        <p:spPr bwMode="auto">
          <a:xfrm>
            <a:off x="8220384" y="3374539"/>
            <a:ext cx="1696631" cy="266925"/>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81" name="正方形/長方形 80">
            <a:extLst>
              <a:ext uri="{FF2B5EF4-FFF2-40B4-BE49-F238E27FC236}">
                <a16:creationId xmlns:a16="http://schemas.microsoft.com/office/drawing/2014/main" id="{98DB4218-D378-A96D-92FB-DBBC6DBB9C38}"/>
              </a:ext>
            </a:extLst>
          </p:cNvPr>
          <p:cNvSpPr/>
          <p:nvPr/>
        </p:nvSpPr>
        <p:spPr bwMode="auto">
          <a:xfrm>
            <a:off x="8258482" y="5027131"/>
            <a:ext cx="1696631" cy="266925"/>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82" name="正方形/長方形 81">
            <a:extLst>
              <a:ext uri="{FF2B5EF4-FFF2-40B4-BE49-F238E27FC236}">
                <a16:creationId xmlns:a16="http://schemas.microsoft.com/office/drawing/2014/main" id="{4AC964E3-2F40-DA3C-D384-13AA4BEB1FBA}"/>
              </a:ext>
            </a:extLst>
          </p:cNvPr>
          <p:cNvSpPr/>
          <p:nvPr/>
        </p:nvSpPr>
        <p:spPr bwMode="auto">
          <a:xfrm>
            <a:off x="8820078" y="3697767"/>
            <a:ext cx="1467830" cy="33855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83" name="正方形/長方形 82">
            <a:extLst>
              <a:ext uri="{FF2B5EF4-FFF2-40B4-BE49-F238E27FC236}">
                <a16:creationId xmlns:a16="http://schemas.microsoft.com/office/drawing/2014/main" id="{FF6F8266-06CD-E08A-2BD0-FEE0960C35D6}"/>
              </a:ext>
            </a:extLst>
          </p:cNvPr>
          <p:cNvSpPr/>
          <p:nvPr/>
        </p:nvSpPr>
        <p:spPr bwMode="auto">
          <a:xfrm>
            <a:off x="8845340" y="5337704"/>
            <a:ext cx="1467830" cy="33855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cxnSp>
        <p:nvCxnSpPr>
          <p:cNvPr id="84" name="コネクタ: カギ線 83">
            <a:extLst>
              <a:ext uri="{FF2B5EF4-FFF2-40B4-BE49-F238E27FC236}">
                <a16:creationId xmlns:a16="http://schemas.microsoft.com/office/drawing/2014/main" id="{F85B63CB-D9F7-835C-A9AA-48CA1CB54EEA}"/>
              </a:ext>
            </a:extLst>
          </p:cNvPr>
          <p:cNvCxnSpPr>
            <a:stCxn id="79" idx="3"/>
            <a:endCxn id="74" idx="3"/>
          </p:cNvCxnSpPr>
          <p:nvPr/>
        </p:nvCxnSpPr>
        <p:spPr bwMode="auto">
          <a:xfrm>
            <a:off x="9917015" y="3508002"/>
            <a:ext cx="130414" cy="1684576"/>
          </a:xfrm>
          <a:prstGeom prst="bentConnector3">
            <a:avLst>
              <a:gd name="adj1" fmla="val 428665"/>
            </a:avLst>
          </a:prstGeom>
          <a:noFill/>
          <a:ln w="38100" cap="flat" cmpd="sng" algn="ctr">
            <a:solidFill>
              <a:srgbClr val="FF9933"/>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コネクタ: カギ線 87">
            <a:extLst>
              <a:ext uri="{FF2B5EF4-FFF2-40B4-BE49-F238E27FC236}">
                <a16:creationId xmlns:a16="http://schemas.microsoft.com/office/drawing/2014/main" id="{91A3AE75-656C-05CC-A22F-54A215AB9C5F}"/>
              </a:ext>
            </a:extLst>
          </p:cNvPr>
          <p:cNvCxnSpPr>
            <a:stCxn id="20" idx="3"/>
            <a:endCxn id="83" idx="3"/>
          </p:cNvCxnSpPr>
          <p:nvPr/>
        </p:nvCxnSpPr>
        <p:spPr bwMode="auto">
          <a:xfrm>
            <a:off x="10238756" y="3869812"/>
            <a:ext cx="74414" cy="1637170"/>
          </a:xfrm>
          <a:prstGeom prst="bentConnector3">
            <a:avLst>
              <a:gd name="adj1" fmla="val 637600"/>
            </a:avLst>
          </a:prstGeom>
          <a:noFill/>
          <a:ln w="381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テキスト ボックス 93">
            <a:extLst>
              <a:ext uri="{FF2B5EF4-FFF2-40B4-BE49-F238E27FC236}">
                <a16:creationId xmlns:a16="http://schemas.microsoft.com/office/drawing/2014/main" id="{2646DA99-3787-FBEF-69CC-BC72A721B69F}"/>
              </a:ext>
            </a:extLst>
          </p:cNvPr>
          <p:cNvSpPr txBox="1"/>
          <p:nvPr/>
        </p:nvSpPr>
        <p:spPr>
          <a:xfrm>
            <a:off x="10492421" y="3297834"/>
            <a:ext cx="914400" cy="369332"/>
          </a:xfrm>
          <a:prstGeom prst="rect">
            <a:avLst/>
          </a:prstGeom>
          <a:noFill/>
        </p:spPr>
        <p:txBody>
          <a:bodyPr wrap="square" rtlCol="0">
            <a:spAutoFit/>
          </a:bodyPr>
          <a:lstStyle/>
          <a:p>
            <a:r>
              <a:rPr kumimoji="1" lang="ja-JP" altLang="en-US" b="1">
                <a:solidFill>
                  <a:srgbClr val="FF9933"/>
                </a:solidFill>
                <a:latin typeface="メイリオ" panose="020B0604030504040204" pitchFamily="50" charset="-128"/>
                <a:ea typeface="メイリオ" panose="020B0604030504040204" pitchFamily="50" charset="-128"/>
              </a:rPr>
              <a:t>同じ</a:t>
            </a:r>
          </a:p>
        </p:txBody>
      </p:sp>
      <p:sp>
        <p:nvSpPr>
          <p:cNvPr id="96" name="テキスト ボックス 95">
            <a:extLst>
              <a:ext uri="{FF2B5EF4-FFF2-40B4-BE49-F238E27FC236}">
                <a16:creationId xmlns:a16="http://schemas.microsoft.com/office/drawing/2014/main" id="{D918451E-90D1-207E-D9FD-356357B263C4}"/>
              </a:ext>
            </a:extLst>
          </p:cNvPr>
          <p:cNvSpPr txBox="1"/>
          <p:nvPr/>
        </p:nvSpPr>
        <p:spPr>
          <a:xfrm>
            <a:off x="10730548" y="3707413"/>
            <a:ext cx="914400" cy="369332"/>
          </a:xfrm>
          <a:prstGeom prst="rect">
            <a:avLst/>
          </a:prstGeom>
          <a:noFill/>
        </p:spPr>
        <p:txBody>
          <a:bodyPr wrap="square" rtlCol="0">
            <a:spAutoFit/>
          </a:bodyPr>
          <a:lstStyle/>
          <a:p>
            <a:r>
              <a:rPr kumimoji="1" lang="ja-JP" altLang="en-US" b="1">
                <a:solidFill>
                  <a:srgbClr val="FF0000"/>
                </a:solidFill>
                <a:latin typeface="メイリオ" panose="020B0604030504040204" pitchFamily="50" charset="-128"/>
                <a:ea typeface="メイリオ" panose="020B0604030504040204" pitchFamily="50" charset="-128"/>
              </a:rPr>
              <a:t>同じ</a:t>
            </a:r>
          </a:p>
        </p:txBody>
      </p:sp>
    </p:spTree>
    <p:extLst>
      <p:ext uri="{BB962C8B-B14F-4D97-AF65-F5344CB8AC3E}">
        <p14:creationId xmlns:p14="http://schemas.microsoft.com/office/powerpoint/2010/main" val="925275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6483E8-EF85-DE1F-C3C3-B9BE2CFC507D}"/>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3.2 </a:t>
            </a:r>
            <a:r>
              <a:rPr kumimoji="1" lang="ja-JP" altLang="en-US">
                <a:latin typeface="メイリオ" panose="020B0604030504040204" pitchFamily="50" charset="-128"/>
                <a:ea typeface="メイリオ" panose="020B0604030504040204" pitchFamily="50" charset="-128"/>
              </a:rPr>
              <a:t>ライフサイクル管理</a:t>
            </a:r>
            <a:r>
              <a:rPr lang="ja-JP" altLang="en-US">
                <a:solidFill>
                  <a:schemeClr val="tx1"/>
                </a:solidFill>
                <a:latin typeface="メイリオ" panose="020B0604030504040204" pitchFamily="50" charset="-128"/>
                <a:ea typeface="メイリオ" panose="020B0604030504040204" pitchFamily="50" charset="-128"/>
              </a:rPr>
              <a:t>｜ その他</a:t>
            </a:r>
            <a:r>
              <a:rPr lang="en-US" altLang="ja-JP">
                <a:solidFill>
                  <a:schemeClr val="tx1"/>
                </a:solidFill>
                <a:latin typeface="メイリオ" panose="020B0604030504040204" pitchFamily="50" charset="-128"/>
                <a:ea typeface="メイリオ" panose="020B0604030504040204" pitchFamily="50" charset="-128"/>
              </a:rPr>
              <a:t>XML</a:t>
            </a:r>
            <a:r>
              <a:rPr lang="ja-JP" altLang="en-US">
                <a:solidFill>
                  <a:schemeClr val="tx1"/>
                </a:solidFill>
                <a:latin typeface="メイリオ" panose="020B0604030504040204" pitchFamily="50" charset="-128"/>
                <a:ea typeface="メイリオ" panose="020B0604030504040204" pitchFamily="50" charset="-128"/>
              </a:rPr>
              <a:t>メッセージの更新</a:t>
            </a:r>
            <a:endParaRPr kumimoji="1" lang="ja-JP" altLang="en-US"/>
          </a:p>
        </p:txBody>
      </p:sp>
      <p:sp>
        <p:nvSpPr>
          <p:cNvPr id="3" name="コンテンツ プレースホルダー 2">
            <a:extLst>
              <a:ext uri="{FF2B5EF4-FFF2-40B4-BE49-F238E27FC236}">
                <a16:creationId xmlns:a16="http://schemas.microsoft.com/office/drawing/2014/main" id="{A57DB6B3-AAFF-62F3-6D44-473DD5CE7464}"/>
              </a:ext>
            </a:extLst>
          </p:cNvPr>
          <p:cNvSpPr>
            <a:spLocks noGrp="1"/>
          </p:cNvSpPr>
          <p:nvPr>
            <p:ph idx="1"/>
          </p:nvPr>
        </p:nvSpPr>
        <p:spPr/>
        <p:txBody>
          <a:bodyPr/>
          <a:lstStyle/>
          <a:p>
            <a:pPr marL="0" indent="0">
              <a:buNone/>
            </a:pPr>
            <a:r>
              <a:rPr kumimoji="1" lang="ja-JP" altLang="en-US" sz="2400" b="0" dirty="0">
                <a:latin typeface="メイリオ" panose="020B0604030504040204" pitchFamily="50" charset="-128"/>
                <a:ea typeface="メイリオ" panose="020B0604030504040204" pitchFamily="50" charset="-128"/>
              </a:rPr>
              <a:t>改訂版</a:t>
            </a:r>
            <a:r>
              <a:rPr kumimoji="1" lang="en-US" altLang="ja-JP" sz="2400" b="0" dirty="0">
                <a:latin typeface="メイリオ" panose="020B0604030504040204" pitchFamily="50" charset="-128"/>
                <a:ea typeface="メイリオ" panose="020B0604030504040204" pitchFamily="50" charset="-128"/>
              </a:rPr>
              <a:t>eCTD</a:t>
            </a:r>
            <a:r>
              <a:rPr lang="ja-JP" altLang="en-US" sz="2400" b="0" dirty="0">
                <a:latin typeface="メイリオ" panose="020B0604030504040204" pitchFamily="50" charset="-128"/>
                <a:ea typeface="メイリオ" panose="020B0604030504040204" pitchFamily="50" charset="-128"/>
              </a:rPr>
              <a:t>では，</a:t>
            </a:r>
            <a:r>
              <a:rPr lang="en-US" altLang="ja-JP" sz="2400" b="0" dirty="0">
                <a:latin typeface="メイリオ" panose="020B0604030504040204" pitchFamily="50" charset="-128"/>
                <a:ea typeface="メイリオ" panose="020B0604030504040204" pitchFamily="50" charset="-128"/>
              </a:rPr>
              <a:t>XML</a:t>
            </a:r>
            <a:r>
              <a:rPr lang="ja-JP" altLang="en-US" sz="2400" b="0" dirty="0">
                <a:latin typeface="メイリオ" panose="020B0604030504040204" pitchFamily="50" charset="-128"/>
                <a:ea typeface="メイリオ" panose="020B0604030504040204" pitchFamily="50" charset="-128"/>
              </a:rPr>
              <a:t>メッセージ上で次の更新ができる</a:t>
            </a:r>
            <a:endParaRPr lang="en-US" altLang="ja-JP" sz="2400" b="0" dirty="0">
              <a:latin typeface="メイリオ" panose="020B0604030504040204" pitchFamily="50" charset="-128"/>
              <a:ea typeface="メイリオ" panose="020B0604030504040204" pitchFamily="50" charset="-128"/>
            </a:endParaRPr>
          </a:p>
          <a:p>
            <a:pPr marL="0" indent="0">
              <a:buNone/>
            </a:pPr>
            <a:endParaRPr lang="en-US" altLang="ja-JP" sz="2000" b="0" dirty="0">
              <a:latin typeface="メイリオ" panose="020B0604030504040204" pitchFamily="50" charset="-128"/>
              <a:ea typeface="メイリオ" panose="020B0604030504040204" pitchFamily="50" charset="-128"/>
            </a:endParaRPr>
          </a:p>
          <a:p>
            <a:pPr marL="0" indent="0">
              <a:buNone/>
            </a:pPr>
            <a:r>
              <a:rPr lang="en-US" altLang="ja-JP" sz="2000" dirty="0">
                <a:solidFill>
                  <a:srgbClr val="0070C0"/>
                </a:solidFill>
                <a:latin typeface="メイリオ" panose="020B0604030504040204" pitchFamily="50" charset="-128"/>
                <a:ea typeface="メイリオ" panose="020B0604030504040204" pitchFamily="50" charset="-128"/>
              </a:rPr>
              <a:t>Context of Use</a:t>
            </a:r>
            <a:r>
              <a:rPr lang="ja-JP" altLang="en-US" sz="2000" dirty="0">
                <a:solidFill>
                  <a:srgbClr val="0070C0"/>
                </a:solidFill>
                <a:latin typeface="メイリオ" panose="020B0604030504040204" pitchFamily="50" charset="-128"/>
                <a:ea typeface="メイリオ" panose="020B0604030504040204" pitchFamily="50" charset="-128"/>
              </a:rPr>
              <a:t>の並び順の変更</a:t>
            </a:r>
            <a:endParaRPr lang="en-US" altLang="ja-JP" sz="2000" dirty="0">
              <a:solidFill>
                <a:srgbClr val="0070C0"/>
              </a:solidFill>
              <a:latin typeface="メイリオ" panose="020B0604030504040204" pitchFamily="50" charset="-128"/>
              <a:ea typeface="メイリオ" panose="020B0604030504040204" pitchFamily="50" charset="-128"/>
            </a:endParaRPr>
          </a:p>
          <a:p>
            <a:pPr lvl="1" indent="-342900">
              <a:buFont typeface="Arial" panose="020B0604020202020204" pitchFamily="34" charset="0"/>
              <a:buChar char="•"/>
            </a:pPr>
            <a:r>
              <a:rPr lang="en-US" altLang="ja-JP" sz="1800" b="0" dirty="0">
                <a:latin typeface="メイリオ" panose="020B0604030504040204" pitchFamily="50" charset="-128"/>
                <a:ea typeface="メイリオ" panose="020B0604030504040204" pitchFamily="50" charset="-128"/>
              </a:rPr>
              <a:t>Priority Number</a:t>
            </a:r>
            <a:r>
              <a:rPr lang="ja-JP" altLang="en-US" sz="1800" b="0" dirty="0">
                <a:latin typeface="メイリオ" panose="020B0604030504040204" pitchFamily="50" charset="-128"/>
                <a:ea typeface="メイリオ" panose="020B0604030504040204" pitchFamily="50" charset="-128"/>
              </a:rPr>
              <a:t>を変更することで，先行提出の</a:t>
            </a:r>
            <a:r>
              <a:rPr lang="en-US" altLang="ja-JP" sz="1800" b="0" dirty="0" err="1">
                <a:latin typeface="メイリオ" panose="020B0604030504040204" pitchFamily="50" charset="-128"/>
                <a:ea typeface="メイリオ" panose="020B0604030504040204" pitchFamily="50" charset="-128"/>
              </a:rPr>
              <a:t>CoU</a:t>
            </a:r>
            <a:r>
              <a:rPr lang="ja-JP" altLang="en-US" sz="1800" b="0" dirty="0">
                <a:latin typeface="メイリオ" panose="020B0604030504040204" pitchFamily="50" charset="-128"/>
                <a:ea typeface="メイリオ" panose="020B0604030504040204" pitchFamily="50" charset="-128"/>
              </a:rPr>
              <a:t>の並び順を変更できる</a:t>
            </a:r>
            <a:endParaRPr lang="en-US" altLang="ja-JP" sz="1800" dirty="0">
              <a:latin typeface="メイリオ" panose="020B0604030504040204" pitchFamily="50" charset="-128"/>
              <a:ea typeface="メイリオ" panose="020B0604030504040204" pitchFamily="50" charset="-128"/>
            </a:endParaRPr>
          </a:p>
          <a:p>
            <a:pPr marL="0" indent="0">
              <a:buNone/>
            </a:pPr>
            <a:r>
              <a:rPr lang="en-US" altLang="ja-JP" sz="2000" dirty="0">
                <a:solidFill>
                  <a:srgbClr val="0070C0"/>
                </a:solidFill>
                <a:latin typeface="メイリオ" panose="020B0604030504040204" pitchFamily="50" charset="-128"/>
                <a:ea typeface="メイリオ" panose="020B0604030504040204" pitchFamily="50" charset="-128"/>
              </a:rPr>
              <a:t>Document Title</a:t>
            </a:r>
            <a:r>
              <a:rPr lang="ja-JP" altLang="en-US" sz="2000" dirty="0">
                <a:solidFill>
                  <a:srgbClr val="0070C0"/>
                </a:solidFill>
                <a:latin typeface="メイリオ" panose="020B0604030504040204" pitchFamily="50" charset="-128"/>
                <a:ea typeface="メイリオ" panose="020B0604030504040204" pitchFamily="50" charset="-128"/>
              </a:rPr>
              <a:t>の誤記修正</a:t>
            </a:r>
            <a:endParaRPr lang="en-US" altLang="ja-JP" sz="2000" dirty="0">
              <a:solidFill>
                <a:srgbClr val="0070C0"/>
              </a:solidFill>
              <a:latin typeface="メイリオ" panose="020B0604030504040204" pitchFamily="50" charset="-128"/>
              <a:ea typeface="メイリオ" panose="020B0604030504040204" pitchFamily="50" charset="-128"/>
            </a:endParaRPr>
          </a:p>
          <a:p>
            <a:pPr lvl="1" indent="-342900">
              <a:buFont typeface="Arial" panose="020B0604020202020204" pitchFamily="34" charset="0"/>
              <a:buChar char="•"/>
            </a:pPr>
            <a:r>
              <a:rPr lang="ja-JP" altLang="en-US" sz="1800" b="0" dirty="0">
                <a:latin typeface="メイリオ" panose="020B0604030504040204" pitchFamily="50" charset="-128"/>
                <a:ea typeface="メイリオ" panose="020B0604030504040204" pitchFamily="50" charset="-128"/>
              </a:rPr>
              <a:t>本方法は誤記修正を想定しているため，</a:t>
            </a:r>
            <a:r>
              <a:rPr lang="en-US" altLang="ja-JP" sz="1800" b="0" dirty="0">
                <a:latin typeface="メイリオ" panose="020B0604030504040204" pitchFamily="50" charset="-128"/>
                <a:ea typeface="メイリオ" panose="020B0604030504040204" pitchFamily="50" charset="-128"/>
              </a:rPr>
              <a:t>Document Title</a:t>
            </a:r>
            <a:r>
              <a:rPr lang="ja-JP" altLang="en-US" sz="1800" b="0" dirty="0">
                <a:latin typeface="メイリオ" panose="020B0604030504040204" pitchFamily="50" charset="-128"/>
                <a:ea typeface="メイリオ" panose="020B0604030504040204" pitchFamily="50" charset="-128"/>
              </a:rPr>
              <a:t>変更によりファイルの位置づけを変える場合は，新規</a:t>
            </a:r>
            <a:r>
              <a:rPr lang="en-US" altLang="ja-JP" sz="1800" b="0" dirty="0">
                <a:latin typeface="メイリオ" panose="020B0604030504040204" pitchFamily="50" charset="-128"/>
                <a:ea typeface="メイリオ" panose="020B0604030504040204" pitchFamily="50" charset="-128"/>
              </a:rPr>
              <a:t>Document</a:t>
            </a:r>
            <a:r>
              <a:rPr lang="ja-JP" altLang="en-US" sz="1800" b="0" dirty="0">
                <a:latin typeface="メイリオ" panose="020B0604030504040204" pitchFamily="50" charset="-128"/>
                <a:ea typeface="メイリオ" panose="020B0604030504040204" pitchFamily="50" charset="-128"/>
              </a:rPr>
              <a:t>を作成する</a:t>
            </a:r>
            <a:endParaRPr lang="en-US" altLang="ja-JP" sz="1800" b="0" dirty="0">
              <a:latin typeface="メイリオ" panose="020B0604030504040204" pitchFamily="50" charset="-128"/>
              <a:ea typeface="メイリオ" panose="020B0604030504040204" pitchFamily="50" charset="-128"/>
            </a:endParaRPr>
          </a:p>
          <a:p>
            <a:pPr lvl="1" indent="-342900">
              <a:buFont typeface="Arial" panose="020B0604020202020204" pitchFamily="34" charset="0"/>
              <a:buChar char="•"/>
            </a:pPr>
            <a:r>
              <a:rPr lang="ja-JP" altLang="en-US" sz="1800" b="0" dirty="0">
                <a:latin typeface="メイリオ" panose="020B0604030504040204" pitchFamily="50" charset="-128"/>
                <a:ea typeface="メイリオ" panose="020B0604030504040204" pitchFamily="50" charset="-128"/>
              </a:rPr>
              <a:t>本資材の「</a:t>
            </a:r>
            <a:r>
              <a:rPr lang="en-US" altLang="ja-JP" sz="1800" b="0" dirty="0">
                <a:latin typeface="メイリオ" panose="020B0604030504040204" pitchFamily="50" charset="-128"/>
                <a:ea typeface="メイリオ" panose="020B0604030504040204" pitchFamily="50" charset="-128"/>
              </a:rPr>
              <a:t>3.2 </a:t>
            </a:r>
            <a:r>
              <a:rPr lang="ja-JP" altLang="en-US" sz="1800" b="0" dirty="0">
                <a:latin typeface="メイリオ" panose="020B0604030504040204" pitchFamily="50" charset="-128"/>
                <a:ea typeface="メイリオ" panose="020B0604030504040204" pitchFamily="50" charset="-128"/>
              </a:rPr>
              <a:t>ライフサイクル管理｜留意点」にて留意事項を解説する</a:t>
            </a:r>
            <a:endParaRPr lang="en-US" altLang="ja-JP" sz="1800" dirty="0">
              <a:solidFill>
                <a:srgbClr val="0070C0"/>
              </a:solidFill>
              <a:latin typeface="メイリオ" panose="020B0604030504040204" pitchFamily="50" charset="-128"/>
              <a:ea typeface="メイリオ" panose="020B0604030504040204" pitchFamily="50" charset="-128"/>
            </a:endParaRPr>
          </a:p>
          <a:p>
            <a:pPr marL="0" indent="0">
              <a:buNone/>
            </a:pPr>
            <a:r>
              <a:rPr lang="en-US" altLang="ja-JP" sz="2000" dirty="0">
                <a:solidFill>
                  <a:srgbClr val="0070C0"/>
                </a:solidFill>
                <a:latin typeface="メイリオ" panose="020B0604030504040204" pitchFamily="50" charset="-128"/>
                <a:ea typeface="メイリオ" panose="020B0604030504040204" pitchFamily="50" charset="-128"/>
              </a:rPr>
              <a:t>Keyword</a:t>
            </a:r>
            <a:r>
              <a:rPr lang="ja-JP" altLang="en-US" sz="2000" dirty="0">
                <a:solidFill>
                  <a:srgbClr val="0070C0"/>
                </a:solidFill>
                <a:latin typeface="メイリオ" panose="020B0604030504040204" pitchFamily="50" charset="-128"/>
                <a:ea typeface="メイリオ" panose="020B0604030504040204" pitchFamily="50" charset="-128"/>
              </a:rPr>
              <a:t>表示名の表記修正</a:t>
            </a:r>
            <a:endParaRPr lang="en-US" altLang="ja-JP" sz="2000" b="0" dirty="0">
              <a:latin typeface="メイリオ" panose="020B0604030504040204" pitchFamily="50" charset="-128"/>
              <a:ea typeface="メイリオ" panose="020B0604030504040204" pitchFamily="50" charset="-128"/>
            </a:endParaRPr>
          </a:p>
          <a:p>
            <a:pPr lvl="1" indent="-342900">
              <a:buFont typeface="Arial" panose="020B0604020202020204" pitchFamily="34" charset="0"/>
              <a:buChar char="•"/>
            </a:pPr>
            <a:r>
              <a:rPr lang="en-US" altLang="ja-JP" sz="1800" b="0" dirty="0">
                <a:latin typeface="メイリオ" panose="020B0604030504040204" pitchFamily="50" charset="-128"/>
                <a:ea typeface="メイリオ" panose="020B0604030504040204" pitchFamily="50" charset="-128"/>
              </a:rPr>
              <a:t>Keyword</a:t>
            </a:r>
            <a:r>
              <a:rPr lang="ja-JP" altLang="en-US" sz="1800" b="0" dirty="0">
                <a:latin typeface="メイリオ" panose="020B0604030504040204" pitchFamily="50" charset="-128"/>
                <a:ea typeface="メイリオ" panose="020B0604030504040204" pitchFamily="50" charset="-128"/>
              </a:rPr>
              <a:t> </a:t>
            </a:r>
            <a:r>
              <a:rPr lang="en-US" altLang="ja-JP" sz="1800" b="0" dirty="0">
                <a:latin typeface="メイリオ" panose="020B0604030504040204" pitchFamily="50" charset="-128"/>
                <a:ea typeface="メイリオ" panose="020B0604030504040204" pitchFamily="50" charset="-128"/>
              </a:rPr>
              <a:t>Definition (</a:t>
            </a:r>
            <a:r>
              <a:rPr lang="ja-JP" altLang="en-US" sz="1800" b="0" dirty="0">
                <a:latin typeface="メイリオ" panose="020B0604030504040204" pitchFamily="50" charset="-128"/>
                <a:ea typeface="メイリオ" panose="020B0604030504040204" pitchFamily="50" charset="-128"/>
              </a:rPr>
              <a:t>本資材の「</a:t>
            </a:r>
            <a:r>
              <a:rPr lang="en-US" altLang="ja-JP" sz="1800" b="0" dirty="0">
                <a:latin typeface="メイリオ" panose="020B0604030504040204" pitchFamily="50" charset="-128"/>
                <a:ea typeface="メイリオ" panose="020B0604030504040204" pitchFamily="50" charset="-128"/>
              </a:rPr>
              <a:t>2.8 Keyword Definition</a:t>
            </a:r>
            <a:r>
              <a:rPr lang="ja-JP" altLang="en-US" sz="1800" b="0" dirty="0">
                <a:latin typeface="メイリオ" panose="020B0604030504040204" pitchFamily="50" charset="-128"/>
                <a:ea typeface="メイリオ" panose="020B0604030504040204" pitchFamily="50" charset="-128"/>
              </a:rPr>
              <a:t>」参照</a:t>
            </a:r>
            <a:r>
              <a:rPr lang="en-US" altLang="ja-JP" sz="1800" b="0" dirty="0">
                <a:latin typeface="メイリオ" panose="020B0604030504040204" pitchFamily="50" charset="-128"/>
                <a:ea typeface="メイリオ" panose="020B0604030504040204" pitchFamily="50" charset="-128"/>
              </a:rPr>
              <a:t>)</a:t>
            </a:r>
            <a:r>
              <a:rPr lang="ja-JP" altLang="en-US" sz="1800" b="0" dirty="0">
                <a:latin typeface="メイリオ" panose="020B0604030504040204" pitchFamily="50" charset="-128"/>
                <a:ea typeface="メイリオ" panose="020B0604030504040204" pitchFamily="50" charset="-128"/>
              </a:rPr>
              <a:t>にて用語の表示名を修正する</a:t>
            </a:r>
            <a:endParaRPr lang="en-US" altLang="ja-JP" sz="1800" b="0" dirty="0">
              <a:latin typeface="メイリオ" panose="020B0604030504040204" pitchFamily="50" charset="-128"/>
              <a:ea typeface="メイリオ" panose="020B0604030504040204" pitchFamily="50" charset="-128"/>
            </a:endParaRPr>
          </a:p>
          <a:p>
            <a:pPr lvl="1" indent="-342900">
              <a:buFont typeface="Arial" panose="020B0604020202020204" pitchFamily="34" charset="0"/>
              <a:buChar char="•"/>
            </a:pPr>
            <a:r>
              <a:rPr lang="ja-JP" altLang="en-US" sz="1800" b="0" dirty="0">
                <a:latin typeface="メイリオ" panose="020B0604030504040204" pitchFamily="50" charset="-128"/>
                <a:ea typeface="メイリオ" panose="020B0604030504040204" pitchFamily="50" charset="-128"/>
              </a:rPr>
              <a:t>本方法は誤記修正を想定しているため，表示名変更により意味が変わる場合は，変更前の</a:t>
            </a:r>
            <a:r>
              <a:rPr lang="en-US" altLang="ja-JP" sz="1800" b="0" dirty="0">
                <a:latin typeface="メイリオ" panose="020B0604030504040204" pitchFamily="50" charset="-128"/>
                <a:ea typeface="メイリオ" panose="020B0604030504040204" pitchFamily="50" charset="-128"/>
              </a:rPr>
              <a:t>Keyword</a:t>
            </a:r>
            <a:r>
              <a:rPr lang="ja-JP" altLang="en-US" sz="1800" b="0" dirty="0">
                <a:latin typeface="メイリオ" panose="020B0604030504040204" pitchFamily="50" charset="-128"/>
                <a:ea typeface="メイリオ" panose="020B0604030504040204" pitchFamily="50" charset="-128"/>
              </a:rPr>
              <a:t>の付与された</a:t>
            </a:r>
            <a:r>
              <a:rPr lang="en-US" altLang="ja-JP" sz="1800" b="0" dirty="0" err="1">
                <a:latin typeface="メイリオ" panose="020B0604030504040204" pitchFamily="50" charset="-128"/>
                <a:ea typeface="メイリオ" panose="020B0604030504040204" pitchFamily="50" charset="-128"/>
              </a:rPr>
              <a:t>CoU</a:t>
            </a:r>
            <a:r>
              <a:rPr lang="ja-JP" altLang="en-US" sz="1800" b="0" dirty="0">
                <a:latin typeface="メイリオ" panose="020B0604030504040204" pitchFamily="50" charset="-128"/>
                <a:ea typeface="メイリオ" panose="020B0604030504040204" pitchFamily="50" charset="-128"/>
              </a:rPr>
              <a:t>を無効化し，変更後の</a:t>
            </a:r>
            <a:r>
              <a:rPr lang="en-US" altLang="ja-JP" sz="1800" b="0" dirty="0">
                <a:latin typeface="メイリオ" panose="020B0604030504040204" pitchFamily="50" charset="-128"/>
                <a:ea typeface="メイリオ" panose="020B0604030504040204" pitchFamily="50" charset="-128"/>
              </a:rPr>
              <a:t>Keyword</a:t>
            </a:r>
            <a:r>
              <a:rPr lang="ja-JP" altLang="en-US" sz="1800" b="0" dirty="0">
                <a:latin typeface="メイリオ" panose="020B0604030504040204" pitchFamily="50" charset="-128"/>
                <a:ea typeface="メイリオ" panose="020B0604030504040204" pitchFamily="50" charset="-128"/>
              </a:rPr>
              <a:t>が付与された</a:t>
            </a:r>
            <a:r>
              <a:rPr lang="en-US" altLang="ja-JP" sz="1800" b="0" dirty="0" err="1">
                <a:latin typeface="メイリオ" panose="020B0604030504040204" pitchFamily="50" charset="-128"/>
                <a:ea typeface="メイリオ" panose="020B0604030504040204" pitchFamily="50" charset="-128"/>
              </a:rPr>
              <a:t>CoU</a:t>
            </a:r>
            <a:r>
              <a:rPr lang="ja-JP" altLang="en-US" sz="1800" b="0" dirty="0">
                <a:latin typeface="メイリオ" panose="020B0604030504040204" pitchFamily="50" charset="-128"/>
                <a:ea typeface="メイリオ" panose="020B0604030504040204" pitchFamily="50" charset="-128"/>
              </a:rPr>
              <a:t>を新規作成する</a:t>
            </a:r>
            <a:endParaRPr lang="en-US" altLang="ja-JP" sz="1800" b="0" dirty="0">
              <a:latin typeface="メイリオ" panose="020B0604030504040204" pitchFamily="50" charset="-128"/>
              <a:ea typeface="メイリオ" panose="020B0604030504040204" pitchFamily="50" charset="-128"/>
            </a:endParaRPr>
          </a:p>
          <a:p>
            <a:pPr lvl="1" indent="-342900">
              <a:buFont typeface="Arial" panose="020B0604020202020204" pitchFamily="34" charset="0"/>
              <a:buChar char="•"/>
            </a:pPr>
            <a:r>
              <a:rPr lang="ja-JP" altLang="en-US" sz="1800" b="0" dirty="0">
                <a:latin typeface="メイリオ" panose="020B0604030504040204" pitchFamily="50" charset="-128"/>
                <a:ea typeface="メイリオ" panose="020B0604030504040204" pitchFamily="50" charset="-128"/>
              </a:rPr>
              <a:t>本資材の「</a:t>
            </a:r>
            <a:r>
              <a:rPr lang="en-US" altLang="ja-JP" sz="1800" b="0" dirty="0">
                <a:latin typeface="メイリオ" panose="020B0604030504040204" pitchFamily="50" charset="-128"/>
                <a:ea typeface="メイリオ" panose="020B0604030504040204" pitchFamily="50" charset="-128"/>
              </a:rPr>
              <a:t>3.2 </a:t>
            </a:r>
            <a:r>
              <a:rPr lang="ja-JP" altLang="en-US" sz="1800" b="0" dirty="0">
                <a:latin typeface="メイリオ" panose="020B0604030504040204" pitchFamily="50" charset="-128"/>
                <a:ea typeface="メイリオ" panose="020B0604030504040204" pitchFamily="50" charset="-128"/>
              </a:rPr>
              <a:t>ライフサイクル管理｜留意点」にて留意事項を解説する</a:t>
            </a:r>
          </a:p>
          <a:p>
            <a:pPr marL="0" indent="0">
              <a:buNone/>
            </a:pPr>
            <a:r>
              <a:rPr lang="ja-JP" altLang="en-US" sz="2000" dirty="0">
                <a:solidFill>
                  <a:srgbClr val="0070C0"/>
                </a:solidFill>
                <a:latin typeface="メイリオ" panose="020B0604030504040204" pitchFamily="50" charset="-128"/>
                <a:ea typeface="メイリオ" panose="020B0604030504040204" pitchFamily="50" charset="-128"/>
              </a:rPr>
              <a:t>品目情報の更新，取り下げ</a:t>
            </a:r>
            <a:endParaRPr lang="en-US" altLang="ja-JP" sz="2000" dirty="0">
              <a:solidFill>
                <a:srgbClr val="0070C0"/>
              </a:solidFill>
              <a:latin typeface="メイリオ" panose="020B0604030504040204" pitchFamily="50" charset="-128"/>
              <a:ea typeface="メイリオ" panose="020B0604030504040204" pitchFamily="50" charset="-128"/>
            </a:endParaRPr>
          </a:p>
          <a:p>
            <a:pPr lvl="1" indent="-342900">
              <a:buFont typeface="Arial" panose="020B0604020202020204" pitchFamily="34" charset="0"/>
              <a:buChar char="•"/>
            </a:pPr>
            <a:r>
              <a:rPr lang="ja-JP" altLang="en-US" sz="1800" b="0" dirty="0">
                <a:latin typeface="メイリオ" panose="020B0604030504040204" pitchFamily="50" charset="-128"/>
                <a:ea typeface="メイリオ" panose="020B0604030504040204" pitchFamily="50" charset="-128"/>
              </a:rPr>
              <a:t>本資材の「</a:t>
            </a:r>
            <a:r>
              <a:rPr lang="en-US" altLang="ja-JP" sz="1800" b="0" dirty="0">
                <a:latin typeface="メイリオ" panose="020B0604030504040204" pitchFamily="50" charset="-128"/>
                <a:ea typeface="メイリオ" panose="020B0604030504040204" pitchFamily="50" charset="-128"/>
              </a:rPr>
              <a:t>4.4 Review</a:t>
            </a:r>
            <a:r>
              <a:rPr lang="ja-JP" altLang="en-US" sz="1800" b="0" dirty="0">
                <a:latin typeface="メイリオ" panose="020B0604030504040204" pitchFamily="50" charset="-128"/>
                <a:ea typeface="メイリオ" panose="020B0604030504040204" pitchFamily="50" charset="-128"/>
              </a:rPr>
              <a:t>（品目情報）｜改訂時」にて解説する</a:t>
            </a:r>
            <a:endParaRPr lang="en-US" altLang="ja-JP" sz="1800" b="0" dirty="0">
              <a:latin typeface="メイリオ" panose="020B0604030504040204" pitchFamily="50" charset="-128"/>
              <a:ea typeface="メイリオ" panose="020B0604030504040204" pitchFamily="50" charset="-128"/>
            </a:endParaRPr>
          </a:p>
          <a:p>
            <a:pPr marL="400050" lvl="1" indent="0">
              <a:buNone/>
            </a:pPr>
            <a:endParaRPr lang="en-US" altLang="ja-JP" sz="2000" b="0" dirty="0">
              <a:latin typeface="メイリオ" panose="020B0604030504040204" pitchFamily="50" charset="-128"/>
              <a:ea typeface="メイリオ" panose="020B0604030504040204" pitchFamily="50" charset="-128"/>
            </a:endParaRPr>
          </a:p>
          <a:p>
            <a:pPr marL="0" indent="0">
              <a:buNone/>
            </a:pPr>
            <a:endParaRPr lang="en-US" altLang="ja-JP" sz="2000" kern="1200" dirty="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dirty="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dirty="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dirty="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dirty="0">
              <a:solidFill>
                <a:srgbClr val="4472C4"/>
              </a:solidFill>
              <a:latin typeface="メイリオ" panose="020B0604030504040204" pitchFamily="50" charset="-128"/>
              <a:ea typeface="メイリオ" panose="020B0604030504040204" pitchFamily="50" charset="-128"/>
            </a:endParaRPr>
          </a:p>
          <a:p>
            <a:pPr marL="0" indent="0">
              <a:buNone/>
            </a:pPr>
            <a:endParaRPr lang="en-US" altLang="ja-JP" sz="2000" kern="1200" dirty="0">
              <a:solidFill>
                <a:srgbClr val="4472C4"/>
              </a:solidFill>
              <a:latin typeface="メイリオ" panose="020B0604030504040204" pitchFamily="50" charset="-128"/>
              <a:ea typeface="メイリオ" panose="020B0604030504040204" pitchFamily="50" charset="-128"/>
            </a:endParaRPr>
          </a:p>
          <a:p>
            <a:pPr marL="0" indent="0">
              <a:buNone/>
            </a:pPr>
            <a:endParaRPr lang="ja-JP" altLang="en-US" sz="2000" kern="1200" dirty="0">
              <a:solidFill>
                <a:srgbClr val="4472C4"/>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1C4397D-18DD-DE29-4891-9C36E143BFEA}"/>
              </a:ext>
            </a:extLst>
          </p:cNvPr>
          <p:cNvSpPr>
            <a:spLocks noGrp="1"/>
          </p:cNvSpPr>
          <p:nvPr>
            <p:ph type="sldNum" sz="quarter" idx="10"/>
          </p:nvPr>
        </p:nvSpPr>
        <p:spPr/>
        <p:txBody>
          <a:bodyPr/>
          <a:lstStyle/>
          <a:p>
            <a:pPr>
              <a:defRPr/>
            </a:pPr>
            <a:fld id="{0F70095C-F9B4-4C04-ABE4-849D581B05DE}" type="slidenum">
              <a:rPr lang="en-US" altLang="ja-JP" smtClean="0"/>
              <a:pPr>
                <a:defRPr/>
              </a:pPr>
              <a:t>53</a:t>
            </a:fld>
            <a:endParaRPr lang="en-US" altLang="ja-JP"/>
          </a:p>
        </p:txBody>
      </p:sp>
    </p:spTree>
    <p:extLst>
      <p:ext uri="{BB962C8B-B14F-4D97-AF65-F5344CB8AC3E}">
        <p14:creationId xmlns:p14="http://schemas.microsoft.com/office/powerpoint/2010/main" val="1914467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F845D68-48D4-D765-764A-463FC7A1BD6D}"/>
              </a:ext>
            </a:extLst>
          </p:cNvPr>
          <p:cNvSpPr>
            <a:spLocks noGrp="1"/>
          </p:cNvSpPr>
          <p:nvPr>
            <p:ph type="sldNum" sz="quarter" idx="10"/>
          </p:nvPr>
        </p:nvSpPr>
        <p:spPr/>
        <p:txBody>
          <a:bodyPr/>
          <a:lstStyle/>
          <a:p>
            <a:pPr>
              <a:defRPr/>
            </a:pPr>
            <a:fld id="{C958FFA3-0EF8-498B-B496-5FB858DAA027}" type="slidenum">
              <a:rPr lang="en-US" altLang="ja-JP" smtClean="0"/>
              <a:pPr>
                <a:defRPr/>
              </a:pPr>
              <a:t>54</a:t>
            </a:fld>
            <a:endParaRPr lang="en-US" altLang="ja-JP"/>
          </a:p>
        </p:txBody>
      </p:sp>
      <p:sp>
        <p:nvSpPr>
          <p:cNvPr id="4" name="タイトル 1">
            <a:extLst>
              <a:ext uri="{FF2B5EF4-FFF2-40B4-BE49-F238E27FC236}">
                <a16:creationId xmlns:a16="http://schemas.microsoft.com/office/drawing/2014/main" id="{8D4B5D45-51DE-D4E0-7852-C4BC383B956F}"/>
              </a:ext>
            </a:extLst>
          </p:cNvPr>
          <p:cNvSpPr txBox="1">
            <a:spLocks/>
          </p:cNvSpPr>
          <p:nvPr/>
        </p:nvSpPr>
        <p:spPr>
          <a:xfrm>
            <a:off x="609600" y="188913"/>
            <a:ext cx="10972800" cy="792162"/>
          </a:xfrm>
          <a:prstGeom prst="rect">
            <a:avLst/>
          </a:prstGeom>
        </p:spPr>
        <p:txBody>
          <a:bodyPr anchor="ctr"/>
          <a:lst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a:lstStyle>
          <a:p>
            <a:pPr eaLnBrk="1" hangingPunct="1"/>
            <a:r>
              <a:rPr kumimoji="1" lang="en-US" altLang="ja-JP"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3.2</a:t>
            </a:r>
            <a:r>
              <a:rPr lang="en-US" altLang="ja-JP" sz="2400">
                <a:solidFill>
                  <a:srgbClr val="000000"/>
                </a:solidFill>
                <a:latin typeface="メイリオ" panose="020B0604030504040204" pitchFamily="50" charset="-128"/>
                <a:ea typeface="メイリオ" panose="020B0604030504040204" pitchFamily="50" charset="-128"/>
              </a:rPr>
              <a:t> </a:t>
            </a:r>
            <a:r>
              <a:rPr kumimoji="1" lang="ja-JP" altLang="en-US"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ライフサイクル管理｜ </a:t>
            </a:r>
            <a:r>
              <a:rPr kumimoji="1" lang="en-US" altLang="ja-JP"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Document Title</a:t>
            </a:r>
            <a:r>
              <a:rPr kumimoji="1" lang="ja-JP" altLang="en-US"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誤記修正の</a:t>
            </a:r>
            <a:r>
              <a:rPr kumimoji="1" lang="ja-JP" altLang="en-US"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a:ea typeface="メイリオ"/>
                <a:cs typeface="+mj-cs"/>
              </a:rPr>
              <a:t>留意点（</a:t>
            </a:r>
            <a:r>
              <a:rPr kumimoji="1" lang="en-US" altLang="ja-JP"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a:ea typeface="メイリオ"/>
                <a:cs typeface="+mj-cs"/>
              </a:rPr>
              <a:t>1/2</a:t>
            </a:r>
            <a:r>
              <a:rPr kumimoji="1" lang="ja-JP" altLang="en-US"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a:ea typeface="メイリオ"/>
                <a:cs typeface="+mj-cs"/>
              </a:rPr>
              <a:t>）</a:t>
            </a:r>
            <a:endParaRPr lang="ja-JP" altLang="en-US" sz="2400" kern="0">
              <a:latin typeface="メイリオ"/>
              <a:ea typeface="メイリオ"/>
            </a:endParaRPr>
          </a:p>
        </p:txBody>
      </p:sp>
      <p:sp>
        <p:nvSpPr>
          <p:cNvPr id="3" name="コンテンツ プレースホルダー 2">
            <a:extLst>
              <a:ext uri="{FF2B5EF4-FFF2-40B4-BE49-F238E27FC236}">
                <a16:creationId xmlns:a16="http://schemas.microsoft.com/office/drawing/2014/main" id="{7BAE8DB6-8821-5123-DE3D-C1FFA568B030}"/>
              </a:ext>
            </a:extLst>
          </p:cNvPr>
          <p:cNvSpPr txBox="1">
            <a:spLocks/>
          </p:cNvSpPr>
          <p:nvPr/>
        </p:nvSpPr>
        <p:spPr>
          <a:xfrm>
            <a:off x="609600" y="1268413"/>
            <a:ext cx="10972800" cy="5256212"/>
          </a:xfrm>
          <a:prstGeom prst="rect">
            <a:avLst/>
          </a:prstGeom>
        </p:spPr>
        <p:txBody>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ja-JP" altLang="en-US" sz="2000" kern="1200">
              <a:solidFill>
                <a:srgbClr val="4472C4"/>
              </a:solidFill>
              <a:latin typeface="メイリオ" panose="020B0604030504040204" pitchFamily="50" charset="-128"/>
              <a:ea typeface="メイリオ" panose="020B0604030504040204" pitchFamily="50" charset="-128"/>
            </a:endParaRPr>
          </a:p>
        </p:txBody>
      </p:sp>
      <p:sp>
        <p:nvSpPr>
          <p:cNvPr id="6" name="コンテンツ プレースホルダー 2">
            <a:extLst>
              <a:ext uri="{FF2B5EF4-FFF2-40B4-BE49-F238E27FC236}">
                <a16:creationId xmlns:a16="http://schemas.microsoft.com/office/drawing/2014/main" id="{F15E0582-C218-2DF3-B66B-AEDEA38F45FF}"/>
              </a:ext>
            </a:extLst>
          </p:cNvPr>
          <p:cNvSpPr txBox="1">
            <a:spLocks/>
          </p:cNvSpPr>
          <p:nvPr/>
        </p:nvSpPr>
        <p:spPr>
          <a:xfrm>
            <a:off x="595746" y="1272373"/>
            <a:ext cx="10972800" cy="3116692"/>
          </a:xfrm>
          <a:prstGeom prst="rect">
            <a:avLst/>
          </a:prstGeom>
        </p:spPr>
        <p:txBody>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0" indent="0">
              <a:buFont typeface="Wingdings" pitchFamily="2" charset="2"/>
              <a:buNone/>
            </a:pPr>
            <a:r>
              <a:rPr lang="ja-JP" altLang="en-US" sz="2000" b="0" kern="0">
                <a:latin typeface="メイリオ" panose="020B0604030504040204" pitchFamily="50" charset="-128"/>
                <a:ea typeface="メイリオ" panose="020B0604030504040204" pitchFamily="50" charset="-128"/>
              </a:rPr>
              <a:t>複数の</a:t>
            </a:r>
            <a:r>
              <a:rPr lang="en-US" altLang="ja-JP" sz="2000" b="0" kern="0">
                <a:latin typeface="メイリオ" panose="020B0604030504040204" pitchFamily="50" charset="-128"/>
                <a:ea typeface="メイリオ" panose="020B0604030504040204" pitchFamily="50" charset="-128"/>
              </a:rPr>
              <a:t>Context of Use</a:t>
            </a:r>
            <a:r>
              <a:rPr lang="ja-JP" altLang="en-US" sz="2000" b="0" kern="0">
                <a:latin typeface="メイリオ" panose="020B0604030504040204" pitchFamily="50" charset="-128"/>
                <a:ea typeface="メイリオ" panose="020B0604030504040204" pitchFamily="50" charset="-128"/>
              </a:rPr>
              <a:t>で同じ</a:t>
            </a:r>
            <a:r>
              <a:rPr lang="en-US" altLang="ja-JP" sz="2000" b="0" kern="0">
                <a:latin typeface="メイリオ" panose="020B0604030504040204" pitchFamily="50" charset="-128"/>
                <a:ea typeface="メイリオ" panose="020B0604030504040204" pitchFamily="50" charset="-128"/>
              </a:rPr>
              <a:t>Document</a:t>
            </a:r>
            <a:r>
              <a:rPr lang="ja-JP" altLang="en-US" sz="2000" b="0" kern="0">
                <a:latin typeface="メイリオ" panose="020B0604030504040204" pitchFamily="50" charset="-128"/>
                <a:ea typeface="メイリオ" panose="020B0604030504040204" pitchFamily="50" charset="-128"/>
              </a:rPr>
              <a:t>を再利用する場合，</a:t>
            </a:r>
            <a:r>
              <a:rPr lang="en-US" altLang="ja-JP" sz="2000" b="0" kern="0" err="1">
                <a:latin typeface="メイリオ" panose="020B0604030504040204" pitchFamily="50" charset="-128"/>
                <a:ea typeface="メイリオ" panose="020B0604030504040204" pitchFamily="50" charset="-128"/>
              </a:rPr>
              <a:t>CoU</a:t>
            </a:r>
            <a:r>
              <a:rPr lang="ja-JP" altLang="en-US" sz="2000" b="0" kern="0">
                <a:latin typeface="メイリオ" panose="020B0604030504040204" pitchFamily="50" charset="-128"/>
                <a:ea typeface="メイリオ" panose="020B0604030504040204" pitchFamily="50" charset="-128"/>
              </a:rPr>
              <a:t>で表示される</a:t>
            </a:r>
            <a:r>
              <a:rPr lang="en-US" altLang="ja-JP" sz="2000" b="0" kern="0">
                <a:latin typeface="メイリオ" panose="020B0604030504040204" pitchFamily="50" charset="-128"/>
                <a:ea typeface="メイリオ" panose="020B0604030504040204" pitchFamily="50" charset="-128"/>
              </a:rPr>
              <a:t>Document Title</a:t>
            </a:r>
            <a:r>
              <a:rPr lang="ja-JP" altLang="en-US" sz="2000" b="0" kern="0">
                <a:latin typeface="メイリオ" panose="020B0604030504040204" pitchFamily="50" charset="-128"/>
                <a:ea typeface="メイリオ" panose="020B0604030504040204" pitchFamily="50" charset="-128"/>
              </a:rPr>
              <a:t>は同じとなる</a:t>
            </a:r>
            <a:endParaRPr lang="en-US" altLang="ja-JP" sz="2000" b="0" kern="0">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None/>
            </a:pPr>
            <a:r>
              <a:rPr lang="en-US" altLang="ja-JP" sz="2000" b="0" kern="0">
                <a:latin typeface="メイリオ" panose="020B0604030504040204" pitchFamily="50" charset="-128"/>
                <a:ea typeface="メイリオ" panose="020B0604030504040204" pitchFamily="50" charset="-128"/>
              </a:rPr>
              <a:t>Document Title</a:t>
            </a:r>
            <a:r>
              <a:rPr lang="ja-JP" altLang="en-US" sz="2000" b="0" kern="0">
                <a:latin typeface="メイリオ" panose="020B0604030504040204" pitchFamily="50" charset="-128"/>
                <a:ea typeface="メイリオ" panose="020B0604030504040204" pitchFamily="50" charset="-128"/>
              </a:rPr>
              <a:t>の更新は，同じ</a:t>
            </a:r>
            <a:r>
              <a:rPr lang="en-US" altLang="ja-JP" sz="2000" b="0" kern="0">
                <a:latin typeface="メイリオ" panose="020B0604030504040204" pitchFamily="50" charset="-128"/>
                <a:ea typeface="メイリオ" panose="020B0604030504040204" pitchFamily="50" charset="-128"/>
              </a:rPr>
              <a:t>Document</a:t>
            </a:r>
            <a:r>
              <a:rPr lang="ja-JP" altLang="en-US" sz="2000" b="0" kern="0">
                <a:latin typeface="メイリオ" panose="020B0604030504040204" pitchFamily="50" charset="-128"/>
                <a:ea typeface="メイリオ" panose="020B0604030504040204" pitchFamily="50" charset="-128"/>
              </a:rPr>
              <a:t>を参照している全ての</a:t>
            </a:r>
            <a:r>
              <a:rPr lang="en-US" altLang="ja-JP" sz="2000" b="0" kern="0" err="1">
                <a:latin typeface="メイリオ" panose="020B0604030504040204" pitchFamily="50" charset="-128"/>
                <a:ea typeface="メイリオ" panose="020B0604030504040204" pitchFamily="50" charset="-128"/>
              </a:rPr>
              <a:t>CoU</a:t>
            </a:r>
            <a:r>
              <a:rPr lang="ja-JP" altLang="en-US" sz="2000" b="0" kern="0">
                <a:latin typeface="メイリオ" panose="020B0604030504040204" pitchFamily="50" charset="-128"/>
                <a:ea typeface="メイリオ" panose="020B0604030504040204" pitchFamily="50" charset="-128"/>
              </a:rPr>
              <a:t>に適用される</a:t>
            </a:r>
          </a:p>
        </p:txBody>
      </p:sp>
      <p:sp>
        <p:nvSpPr>
          <p:cNvPr id="7" name="四角形: 角を丸くする 6">
            <a:extLst>
              <a:ext uri="{FF2B5EF4-FFF2-40B4-BE49-F238E27FC236}">
                <a16:creationId xmlns:a16="http://schemas.microsoft.com/office/drawing/2014/main" id="{EEA17CB0-0973-F4B6-C3B3-D59DC525C025}"/>
              </a:ext>
            </a:extLst>
          </p:cNvPr>
          <p:cNvSpPr/>
          <p:nvPr/>
        </p:nvSpPr>
        <p:spPr bwMode="auto">
          <a:xfrm>
            <a:off x="5258598" y="2585081"/>
            <a:ext cx="3415862" cy="566824"/>
          </a:xfrm>
          <a:prstGeom prst="roundRect">
            <a:avLst/>
          </a:prstGeom>
          <a:solidFill>
            <a:schemeClr val="bg1">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Document</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1400">
                <a:solidFill>
                  <a:schemeClr val="tx1"/>
                </a:solidFill>
                <a:latin typeface="メイリオ" panose="020B0604030504040204" pitchFamily="50" charset="-128"/>
                <a:ea typeface="メイリオ" panose="020B0604030504040204" pitchFamily="50" charset="-128"/>
              </a:rPr>
              <a:t>Title</a:t>
            </a:r>
            <a:r>
              <a:rPr lang="ja-JP" altLang="en-US" sz="1400">
                <a:solidFill>
                  <a:schemeClr val="tx1"/>
                </a:solidFill>
                <a:latin typeface="メイリオ" panose="020B0604030504040204" pitchFamily="50" charset="-128"/>
                <a:ea typeface="メイリオ" panose="020B0604030504040204" pitchFamily="50" charset="-128"/>
              </a:rPr>
              <a:t>：</a:t>
            </a:r>
            <a:r>
              <a:rPr lang="en-US" altLang="ja-JP" sz="1400">
                <a:solidFill>
                  <a:schemeClr val="tx1"/>
                </a:solidFill>
                <a:latin typeface="メイリオ" panose="020B0604030504040204" pitchFamily="50" charset="-128"/>
                <a:ea typeface="メイリオ" panose="020B0604030504040204" pitchFamily="50" charset="-128"/>
              </a:rPr>
              <a:t>XXX</a:t>
            </a:r>
            <a:r>
              <a:rPr lang="ja-JP" altLang="en-US" sz="1400">
                <a:solidFill>
                  <a:schemeClr val="tx1"/>
                </a:solidFill>
                <a:latin typeface="メイリオ" panose="020B0604030504040204" pitchFamily="50" charset="-128"/>
                <a:ea typeface="メイリオ" panose="020B0604030504040204" pitchFamily="50" charset="-128"/>
              </a:rPr>
              <a:t>に関する試験報告書</a:t>
            </a:r>
            <a:endParaRPr lang="en-US" altLang="ja-JP" sz="1400" u="sng">
              <a:solidFill>
                <a:srgbClr val="FF0000"/>
              </a:solidFill>
              <a:latin typeface="メイリオ" panose="020B0604030504040204" pitchFamily="50" charset="-128"/>
              <a:ea typeface="メイリオ" panose="020B0604030504040204" pitchFamily="50" charset="-128"/>
            </a:endParaRPr>
          </a:p>
        </p:txBody>
      </p:sp>
      <p:sp>
        <p:nvSpPr>
          <p:cNvPr id="19" name="矢印: 右 18">
            <a:extLst>
              <a:ext uri="{FF2B5EF4-FFF2-40B4-BE49-F238E27FC236}">
                <a16:creationId xmlns:a16="http://schemas.microsoft.com/office/drawing/2014/main" id="{47DFB982-1B43-6472-DA5A-AFDB0868DCAC}"/>
              </a:ext>
            </a:extLst>
          </p:cNvPr>
          <p:cNvSpPr/>
          <p:nvPr/>
        </p:nvSpPr>
        <p:spPr bwMode="auto">
          <a:xfrm rot="852730">
            <a:off x="4691138" y="2537734"/>
            <a:ext cx="468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0" name="矢印: 右 19">
            <a:extLst>
              <a:ext uri="{FF2B5EF4-FFF2-40B4-BE49-F238E27FC236}">
                <a16:creationId xmlns:a16="http://schemas.microsoft.com/office/drawing/2014/main" id="{AFDFB9C7-BE34-0603-3D3C-A4B6D3F945AB}"/>
              </a:ext>
            </a:extLst>
          </p:cNvPr>
          <p:cNvSpPr/>
          <p:nvPr/>
        </p:nvSpPr>
        <p:spPr bwMode="auto">
          <a:xfrm rot="20091055">
            <a:off x="4636652" y="3113201"/>
            <a:ext cx="540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pic>
        <p:nvPicPr>
          <p:cNvPr id="31" name="Picture 35">
            <a:extLst>
              <a:ext uri="{FF2B5EF4-FFF2-40B4-BE49-F238E27FC236}">
                <a16:creationId xmlns:a16="http://schemas.microsoft.com/office/drawing/2014/main" id="{16D436DF-2EEC-4D3C-8A91-D97E92B4DB10}"/>
              </a:ext>
            </a:extLst>
          </p:cNvPr>
          <p:cNvPicPr>
            <a:picLocks noChangeAspect="1"/>
          </p:cNvPicPr>
          <p:nvPr/>
        </p:nvPicPr>
        <p:blipFill>
          <a:blip r:embed="rId3"/>
          <a:stretch>
            <a:fillRect/>
          </a:stretch>
        </p:blipFill>
        <p:spPr>
          <a:xfrm>
            <a:off x="1261748" y="2050431"/>
            <a:ext cx="3397825" cy="809109"/>
          </a:xfrm>
          <a:prstGeom prst="rect">
            <a:avLst/>
          </a:prstGeom>
        </p:spPr>
      </p:pic>
      <p:sp>
        <p:nvSpPr>
          <p:cNvPr id="33" name="TextBox 37">
            <a:extLst>
              <a:ext uri="{FF2B5EF4-FFF2-40B4-BE49-F238E27FC236}">
                <a16:creationId xmlns:a16="http://schemas.microsoft.com/office/drawing/2014/main" id="{E6A99843-6752-F08D-B6F4-410E28A58171}"/>
              </a:ext>
            </a:extLst>
          </p:cNvPr>
          <p:cNvSpPr txBox="1"/>
          <p:nvPr/>
        </p:nvSpPr>
        <p:spPr>
          <a:xfrm>
            <a:off x="1372908" y="2173224"/>
            <a:ext cx="1968809"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4.2.3.1 </a:t>
            </a:r>
            <a:endParaRPr kumimoji="1" lang="ja-JP" altLang="en-US" sz="1400">
              <a:latin typeface="メイリオ" panose="020B0604030504040204" pitchFamily="50" charset="-128"/>
              <a:ea typeface="メイリオ" panose="020B0604030504040204" pitchFamily="50" charset="-128"/>
            </a:endParaRPr>
          </a:p>
        </p:txBody>
      </p:sp>
      <p:sp>
        <p:nvSpPr>
          <p:cNvPr id="34" name="TextBox 38">
            <a:extLst>
              <a:ext uri="{FF2B5EF4-FFF2-40B4-BE49-F238E27FC236}">
                <a16:creationId xmlns:a16="http://schemas.microsoft.com/office/drawing/2014/main" id="{2C3641AF-A943-4FD4-3FA2-F7321523593F}"/>
              </a:ext>
            </a:extLst>
          </p:cNvPr>
          <p:cNvSpPr txBox="1"/>
          <p:nvPr/>
        </p:nvSpPr>
        <p:spPr>
          <a:xfrm>
            <a:off x="1395887" y="2474147"/>
            <a:ext cx="2699778"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en-US" altLang="ja-JP" sz="1400" u="sng">
                <a:solidFill>
                  <a:srgbClr val="0070C0"/>
                </a:solidFill>
                <a:latin typeface="メイリオ" panose="020B0604030504040204" pitchFamily="50" charset="-128"/>
                <a:ea typeface="メイリオ" panose="020B0604030504040204" pitchFamily="50" charset="-128"/>
              </a:rPr>
              <a:t>XXX</a:t>
            </a:r>
            <a:r>
              <a:rPr kumimoji="1" lang="ja-JP" altLang="en-US" sz="1400" u="sng">
                <a:solidFill>
                  <a:srgbClr val="0070C0"/>
                </a:solidFill>
                <a:latin typeface="メイリオ" panose="020B0604030504040204" pitchFamily="50" charset="-128"/>
                <a:ea typeface="メイリオ" panose="020B0604030504040204" pitchFamily="50" charset="-128"/>
              </a:rPr>
              <a:t>に関する試験報告書</a:t>
            </a:r>
            <a:endParaRPr kumimoji="1" lang="en-US" altLang="ja-JP" sz="1400" u="sng">
              <a:solidFill>
                <a:srgbClr val="FF0000"/>
              </a:solidFill>
              <a:latin typeface="メイリオ" panose="020B0604030504040204" pitchFamily="50" charset="-128"/>
              <a:ea typeface="メイリオ" panose="020B0604030504040204" pitchFamily="50" charset="-128"/>
            </a:endParaRPr>
          </a:p>
        </p:txBody>
      </p:sp>
      <p:pic>
        <p:nvPicPr>
          <p:cNvPr id="50" name="Picture 35">
            <a:extLst>
              <a:ext uri="{FF2B5EF4-FFF2-40B4-BE49-F238E27FC236}">
                <a16:creationId xmlns:a16="http://schemas.microsoft.com/office/drawing/2014/main" id="{16425B41-DEEA-58ED-BE2D-E32E1BB8F947}"/>
              </a:ext>
            </a:extLst>
          </p:cNvPr>
          <p:cNvPicPr>
            <a:picLocks noChangeAspect="1"/>
          </p:cNvPicPr>
          <p:nvPr/>
        </p:nvPicPr>
        <p:blipFill>
          <a:blip r:embed="rId3"/>
          <a:stretch>
            <a:fillRect/>
          </a:stretch>
        </p:blipFill>
        <p:spPr>
          <a:xfrm>
            <a:off x="1261748" y="3043222"/>
            <a:ext cx="3397825" cy="799993"/>
          </a:xfrm>
          <a:prstGeom prst="rect">
            <a:avLst/>
          </a:prstGeom>
        </p:spPr>
      </p:pic>
      <p:sp>
        <p:nvSpPr>
          <p:cNvPr id="52" name="TextBox 37">
            <a:extLst>
              <a:ext uri="{FF2B5EF4-FFF2-40B4-BE49-F238E27FC236}">
                <a16:creationId xmlns:a16="http://schemas.microsoft.com/office/drawing/2014/main" id="{70410FCB-A9B5-CB28-8C3C-591CA2A15F49}"/>
              </a:ext>
            </a:extLst>
          </p:cNvPr>
          <p:cNvSpPr txBox="1"/>
          <p:nvPr/>
        </p:nvSpPr>
        <p:spPr>
          <a:xfrm>
            <a:off x="1382802" y="3156899"/>
            <a:ext cx="1968809"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4.2.3.2 </a:t>
            </a:r>
            <a:endParaRPr kumimoji="1" lang="ja-JP" altLang="en-US" sz="1400">
              <a:latin typeface="メイリオ" panose="020B0604030504040204" pitchFamily="50" charset="-128"/>
              <a:ea typeface="メイリオ" panose="020B0604030504040204" pitchFamily="50" charset="-128"/>
            </a:endParaRPr>
          </a:p>
        </p:txBody>
      </p:sp>
      <p:sp>
        <p:nvSpPr>
          <p:cNvPr id="53" name="TextBox 38">
            <a:extLst>
              <a:ext uri="{FF2B5EF4-FFF2-40B4-BE49-F238E27FC236}">
                <a16:creationId xmlns:a16="http://schemas.microsoft.com/office/drawing/2014/main" id="{0E45D38C-3805-78BE-673A-629984EA995D}"/>
              </a:ext>
            </a:extLst>
          </p:cNvPr>
          <p:cNvSpPr txBox="1"/>
          <p:nvPr/>
        </p:nvSpPr>
        <p:spPr>
          <a:xfrm>
            <a:off x="1382802" y="3421937"/>
            <a:ext cx="2699778"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en-US" altLang="ja-JP" sz="1400" u="sng">
                <a:solidFill>
                  <a:srgbClr val="0070C0"/>
                </a:solidFill>
                <a:latin typeface="メイリオ" panose="020B0604030504040204" pitchFamily="50" charset="-128"/>
                <a:ea typeface="メイリオ" panose="020B0604030504040204" pitchFamily="50" charset="-128"/>
              </a:rPr>
              <a:t>XXX</a:t>
            </a:r>
            <a:r>
              <a:rPr kumimoji="1" lang="ja-JP" altLang="en-US" sz="1400" u="sng">
                <a:solidFill>
                  <a:srgbClr val="0070C0"/>
                </a:solidFill>
                <a:latin typeface="メイリオ" panose="020B0604030504040204" pitchFamily="50" charset="-128"/>
                <a:ea typeface="メイリオ" panose="020B0604030504040204" pitchFamily="50" charset="-128"/>
              </a:rPr>
              <a:t>に関する試験報告書</a:t>
            </a:r>
            <a:endParaRPr kumimoji="1" lang="en-US" altLang="ja-JP" sz="1400" u="sng">
              <a:solidFill>
                <a:srgbClr val="FF0000"/>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61E27AA8-2105-40DA-A9CE-B51FD8FCA260}"/>
              </a:ext>
            </a:extLst>
          </p:cNvPr>
          <p:cNvSpPr/>
          <p:nvPr/>
        </p:nvSpPr>
        <p:spPr bwMode="auto">
          <a:xfrm>
            <a:off x="5239113" y="5072183"/>
            <a:ext cx="3415862" cy="566824"/>
          </a:xfrm>
          <a:prstGeom prst="roundRect">
            <a:avLst/>
          </a:prstGeom>
          <a:solidFill>
            <a:schemeClr val="bg1">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Document</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1400">
                <a:solidFill>
                  <a:schemeClr val="tx1"/>
                </a:solidFill>
                <a:latin typeface="メイリオ" panose="020B0604030504040204" pitchFamily="50" charset="-128"/>
                <a:ea typeface="メイリオ" panose="020B0604030504040204" pitchFamily="50" charset="-128"/>
              </a:rPr>
              <a:t>Title</a:t>
            </a:r>
            <a:r>
              <a:rPr lang="ja-JP" altLang="en-US" sz="1400">
                <a:solidFill>
                  <a:schemeClr val="tx1"/>
                </a:solidFill>
                <a:latin typeface="メイリオ" panose="020B0604030504040204" pitchFamily="50" charset="-128"/>
                <a:ea typeface="メイリオ" panose="020B0604030504040204" pitchFamily="50" charset="-128"/>
              </a:rPr>
              <a:t>：</a:t>
            </a:r>
            <a:r>
              <a:rPr lang="en-US" altLang="ja-JP" sz="1400">
                <a:solidFill>
                  <a:schemeClr val="tx1"/>
                </a:solidFill>
                <a:latin typeface="メイリオ" panose="020B0604030504040204" pitchFamily="50" charset="-128"/>
                <a:ea typeface="メイリオ" panose="020B0604030504040204" pitchFamily="50" charset="-128"/>
              </a:rPr>
              <a:t>XXX</a:t>
            </a:r>
            <a:r>
              <a:rPr lang="ja-JP" altLang="en-US" sz="1400">
                <a:solidFill>
                  <a:schemeClr val="tx1"/>
                </a:solidFill>
                <a:latin typeface="メイリオ" panose="020B0604030504040204" pitchFamily="50" charset="-128"/>
                <a:ea typeface="メイリオ" panose="020B0604030504040204" pitchFamily="50" charset="-128"/>
              </a:rPr>
              <a:t>に関する試験報告書</a:t>
            </a:r>
            <a:r>
              <a:rPr lang="en-US" altLang="ja-JP" sz="1400">
                <a:solidFill>
                  <a:srgbClr val="FF0000"/>
                </a:solidFill>
                <a:latin typeface="メイリオ" panose="020B0604030504040204" pitchFamily="50" charset="-128"/>
                <a:ea typeface="メイリオ" panose="020B0604030504040204" pitchFamily="50" charset="-128"/>
              </a:rPr>
              <a:t>Update</a:t>
            </a:r>
            <a:endParaRPr lang="en-US" altLang="ja-JP" sz="1400" u="sng">
              <a:solidFill>
                <a:srgbClr val="FF0000"/>
              </a:solidFill>
              <a:latin typeface="メイリオ" panose="020B0604030504040204" pitchFamily="50" charset="-128"/>
              <a:ea typeface="メイリオ" panose="020B0604030504040204" pitchFamily="50" charset="-128"/>
            </a:endParaRPr>
          </a:p>
        </p:txBody>
      </p:sp>
      <p:sp>
        <p:nvSpPr>
          <p:cNvPr id="12" name="矢印: 右 11">
            <a:extLst>
              <a:ext uri="{FF2B5EF4-FFF2-40B4-BE49-F238E27FC236}">
                <a16:creationId xmlns:a16="http://schemas.microsoft.com/office/drawing/2014/main" id="{3A0D9FAB-7208-856F-1BCF-5959E3BC28A0}"/>
              </a:ext>
            </a:extLst>
          </p:cNvPr>
          <p:cNvSpPr/>
          <p:nvPr/>
        </p:nvSpPr>
        <p:spPr bwMode="auto">
          <a:xfrm rot="852730">
            <a:off x="4671650" y="5024836"/>
            <a:ext cx="468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3" name="矢印: 右 12">
            <a:extLst>
              <a:ext uri="{FF2B5EF4-FFF2-40B4-BE49-F238E27FC236}">
                <a16:creationId xmlns:a16="http://schemas.microsoft.com/office/drawing/2014/main" id="{9F850198-F90E-9823-C201-555A8B77DA37}"/>
              </a:ext>
            </a:extLst>
          </p:cNvPr>
          <p:cNvSpPr/>
          <p:nvPr/>
        </p:nvSpPr>
        <p:spPr bwMode="auto">
          <a:xfrm rot="20091055">
            <a:off x="4617164" y="5600303"/>
            <a:ext cx="540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pic>
        <p:nvPicPr>
          <p:cNvPr id="14" name="Picture 35">
            <a:extLst>
              <a:ext uri="{FF2B5EF4-FFF2-40B4-BE49-F238E27FC236}">
                <a16:creationId xmlns:a16="http://schemas.microsoft.com/office/drawing/2014/main" id="{A8A4D55F-DCEE-A894-F837-399B1EAC82D7}"/>
              </a:ext>
            </a:extLst>
          </p:cNvPr>
          <p:cNvPicPr>
            <a:picLocks noChangeAspect="1"/>
          </p:cNvPicPr>
          <p:nvPr/>
        </p:nvPicPr>
        <p:blipFill>
          <a:blip r:embed="rId3"/>
          <a:stretch>
            <a:fillRect/>
          </a:stretch>
        </p:blipFill>
        <p:spPr>
          <a:xfrm>
            <a:off x="1242260" y="4537533"/>
            <a:ext cx="3397825" cy="809109"/>
          </a:xfrm>
          <a:prstGeom prst="rect">
            <a:avLst/>
          </a:prstGeom>
        </p:spPr>
      </p:pic>
      <p:sp>
        <p:nvSpPr>
          <p:cNvPr id="15" name="TextBox 37">
            <a:extLst>
              <a:ext uri="{FF2B5EF4-FFF2-40B4-BE49-F238E27FC236}">
                <a16:creationId xmlns:a16="http://schemas.microsoft.com/office/drawing/2014/main" id="{8976424C-E56E-9C27-68F7-731BB5BA250A}"/>
              </a:ext>
            </a:extLst>
          </p:cNvPr>
          <p:cNvSpPr txBox="1"/>
          <p:nvPr/>
        </p:nvSpPr>
        <p:spPr>
          <a:xfrm>
            <a:off x="1353420" y="4660326"/>
            <a:ext cx="1968809"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4.2.3.1 </a:t>
            </a:r>
            <a:endParaRPr kumimoji="1" lang="ja-JP" altLang="en-US" sz="1400">
              <a:latin typeface="メイリオ" panose="020B0604030504040204" pitchFamily="50" charset="-128"/>
              <a:ea typeface="メイリオ" panose="020B0604030504040204" pitchFamily="50" charset="-128"/>
            </a:endParaRPr>
          </a:p>
        </p:txBody>
      </p:sp>
      <p:sp>
        <p:nvSpPr>
          <p:cNvPr id="16" name="TextBox 38">
            <a:extLst>
              <a:ext uri="{FF2B5EF4-FFF2-40B4-BE49-F238E27FC236}">
                <a16:creationId xmlns:a16="http://schemas.microsoft.com/office/drawing/2014/main" id="{D1B4C064-68FD-80EB-F823-5B52C34CF20A}"/>
              </a:ext>
            </a:extLst>
          </p:cNvPr>
          <p:cNvSpPr txBox="1"/>
          <p:nvPr/>
        </p:nvSpPr>
        <p:spPr>
          <a:xfrm>
            <a:off x="1376399" y="4961249"/>
            <a:ext cx="3324949"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en-US" altLang="ja-JP" sz="1400" u="sng">
                <a:solidFill>
                  <a:srgbClr val="0070C0"/>
                </a:solidFill>
                <a:latin typeface="メイリオ" panose="020B0604030504040204" pitchFamily="50" charset="-128"/>
                <a:ea typeface="メイリオ" panose="020B0604030504040204" pitchFamily="50" charset="-128"/>
              </a:rPr>
              <a:t>XXX</a:t>
            </a:r>
            <a:r>
              <a:rPr kumimoji="1" lang="ja-JP" altLang="en-US" sz="1400" u="sng">
                <a:solidFill>
                  <a:srgbClr val="0070C0"/>
                </a:solidFill>
                <a:latin typeface="メイリオ" panose="020B0604030504040204" pitchFamily="50" charset="-128"/>
                <a:ea typeface="メイリオ" panose="020B0604030504040204" pitchFamily="50" charset="-128"/>
              </a:rPr>
              <a:t>に関する試験報告書</a:t>
            </a:r>
            <a:r>
              <a:rPr kumimoji="1" lang="en-US" altLang="ja-JP" sz="1400" u="sng">
                <a:solidFill>
                  <a:srgbClr val="FF0000"/>
                </a:solidFill>
                <a:latin typeface="メイリオ" panose="020B0604030504040204" pitchFamily="50" charset="-128"/>
                <a:ea typeface="メイリオ" panose="020B0604030504040204" pitchFamily="50" charset="-128"/>
              </a:rPr>
              <a:t>Update</a:t>
            </a:r>
          </a:p>
        </p:txBody>
      </p:sp>
      <p:pic>
        <p:nvPicPr>
          <p:cNvPr id="17" name="Picture 35">
            <a:extLst>
              <a:ext uri="{FF2B5EF4-FFF2-40B4-BE49-F238E27FC236}">
                <a16:creationId xmlns:a16="http://schemas.microsoft.com/office/drawing/2014/main" id="{DD1D1436-DED6-C623-F5CF-610B4FBBADAA}"/>
              </a:ext>
            </a:extLst>
          </p:cNvPr>
          <p:cNvPicPr>
            <a:picLocks noChangeAspect="1"/>
          </p:cNvPicPr>
          <p:nvPr/>
        </p:nvPicPr>
        <p:blipFill>
          <a:blip r:embed="rId3"/>
          <a:stretch>
            <a:fillRect/>
          </a:stretch>
        </p:blipFill>
        <p:spPr>
          <a:xfrm>
            <a:off x="1242260" y="5530324"/>
            <a:ext cx="3397825" cy="799993"/>
          </a:xfrm>
          <a:prstGeom prst="rect">
            <a:avLst/>
          </a:prstGeom>
        </p:spPr>
      </p:pic>
      <p:sp>
        <p:nvSpPr>
          <p:cNvPr id="18" name="TextBox 37">
            <a:extLst>
              <a:ext uri="{FF2B5EF4-FFF2-40B4-BE49-F238E27FC236}">
                <a16:creationId xmlns:a16="http://schemas.microsoft.com/office/drawing/2014/main" id="{A03E712E-3FE1-927C-F793-B579C865CD08}"/>
              </a:ext>
            </a:extLst>
          </p:cNvPr>
          <p:cNvSpPr txBox="1"/>
          <p:nvPr/>
        </p:nvSpPr>
        <p:spPr>
          <a:xfrm>
            <a:off x="1363314" y="5644001"/>
            <a:ext cx="1968809"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4.2.3.2 </a:t>
            </a:r>
            <a:endParaRPr kumimoji="1" lang="ja-JP" altLang="en-US" sz="1400">
              <a:latin typeface="メイリオ" panose="020B0604030504040204" pitchFamily="50" charset="-128"/>
              <a:ea typeface="メイリオ" panose="020B0604030504040204" pitchFamily="50" charset="-128"/>
            </a:endParaRPr>
          </a:p>
        </p:txBody>
      </p:sp>
      <p:sp>
        <p:nvSpPr>
          <p:cNvPr id="21" name="TextBox 38">
            <a:extLst>
              <a:ext uri="{FF2B5EF4-FFF2-40B4-BE49-F238E27FC236}">
                <a16:creationId xmlns:a16="http://schemas.microsoft.com/office/drawing/2014/main" id="{88C9A4DB-E9B4-A5B2-8223-C3D1F8E06B56}"/>
              </a:ext>
            </a:extLst>
          </p:cNvPr>
          <p:cNvSpPr txBox="1"/>
          <p:nvPr/>
        </p:nvSpPr>
        <p:spPr>
          <a:xfrm>
            <a:off x="1363314" y="5909039"/>
            <a:ext cx="3324949"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en-US" altLang="ja-JP" sz="1400" u="sng">
                <a:solidFill>
                  <a:srgbClr val="0070C0"/>
                </a:solidFill>
                <a:latin typeface="メイリオ" panose="020B0604030504040204" pitchFamily="50" charset="-128"/>
                <a:ea typeface="メイリオ" panose="020B0604030504040204" pitchFamily="50" charset="-128"/>
              </a:rPr>
              <a:t>XXX</a:t>
            </a:r>
            <a:r>
              <a:rPr kumimoji="1" lang="ja-JP" altLang="en-US" sz="1400" u="sng">
                <a:solidFill>
                  <a:srgbClr val="0070C0"/>
                </a:solidFill>
                <a:latin typeface="メイリオ" panose="020B0604030504040204" pitchFamily="50" charset="-128"/>
                <a:ea typeface="メイリオ" panose="020B0604030504040204" pitchFamily="50" charset="-128"/>
              </a:rPr>
              <a:t>に関する試験報告書</a:t>
            </a:r>
            <a:r>
              <a:rPr kumimoji="1" lang="en-US" altLang="ja-JP" sz="1400" u="sng">
                <a:solidFill>
                  <a:srgbClr val="FF0000"/>
                </a:solidFill>
                <a:latin typeface="メイリオ" panose="020B0604030504040204" pitchFamily="50" charset="-128"/>
                <a:ea typeface="メイリオ" panose="020B0604030504040204" pitchFamily="50" charset="-128"/>
              </a:rPr>
              <a:t>Update</a:t>
            </a:r>
          </a:p>
        </p:txBody>
      </p:sp>
      <p:sp>
        <p:nvSpPr>
          <p:cNvPr id="22" name="正方形/長方形 21">
            <a:extLst>
              <a:ext uri="{FF2B5EF4-FFF2-40B4-BE49-F238E27FC236}">
                <a16:creationId xmlns:a16="http://schemas.microsoft.com/office/drawing/2014/main" id="{3C933BD5-4E42-3272-C3B6-683AE99F7948}"/>
              </a:ext>
            </a:extLst>
          </p:cNvPr>
          <p:cNvSpPr/>
          <p:nvPr/>
        </p:nvSpPr>
        <p:spPr bwMode="auto">
          <a:xfrm>
            <a:off x="1907463" y="4961334"/>
            <a:ext cx="2746476" cy="28788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240571F9-8617-B358-C4EF-76BF4F082B81}"/>
              </a:ext>
            </a:extLst>
          </p:cNvPr>
          <p:cNvSpPr/>
          <p:nvPr/>
        </p:nvSpPr>
        <p:spPr bwMode="auto">
          <a:xfrm>
            <a:off x="1917360" y="5897509"/>
            <a:ext cx="2746476" cy="28788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4" name="吹き出し: 線 23">
            <a:extLst>
              <a:ext uri="{FF2B5EF4-FFF2-40B4-BE49-F238E27FC236}">
                <a16:creationId xmlns:a16="http://schemas.microsoft.com/office/drawing/2014/main" id="{33F0B600-9D5D-F87B-1D49-BB058B41019E}"/>
              </a:ext>
            </a:extLst>
          </p:cNvPr>
          <p:cNvSpPr/>
          <p:nvPr/>
        </p:nvSpPr>
        <p:spPr bwMode="auto">
          <a:xfrm>
            <a:off x="5001741" y="6090361"/>
            <a:ext cx="3324950" cy="566824"/>
          </a:xfrm>
          <a:prstGeom prst="borderCallout1">
            <a:avLst>
              <a:gd name="adj1" fmla="val 42460"/>
              <a:gd name="adj2" fmla="val -2544"/>
              <a:gd name="adj3" fmla="val -16815"/>
              <a:gd name="adj4" fmla="val -9761"/>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b="1">
                <a:solidFill>
                  <a:srgbClr val="FF9966"/>
                </a:solidFill>
                <a:latin typeface="メイリオ" panose="020B0604030504040204" pitchFamily="50" charset="-128"/>
                <a:ea typeface="メイリオ" panose="020B0604030504040204" pitchFamily="50" charset="-128"/>
              </a:rPr>
              <a:t>同じ</a:t>
            </a:r>
            <a:r>
              <a:rPr lang="en-US" altLang="ja-JP" sz="1600" b="1">
                <a:solidFill>
                  <a:srgbClr val="FF9966"/>
                </a:solidFill>
                <a:latin typeface="メイリオ" panose="020B0604030504040204" pitchFamily="50" charset="-128"/>
                <a:ea typeface="メイリオ" panose="020B0604030504040204" pitchFamily="50" charset="-128"/>
              </a:rPr>
              <a:t>Document</a:t>
            </a:r>
            <a:r>
              <a:rPr lang="ja-JP" altLang="en-US" sz="1600" b="1">
                <a:solidFill>
                  <a:srgbClr val="FF9966"/>
                </a:solidFill>
                <a:latin typeface="メイリオ" panose="020B0604030504040204" pitchFamily="50" charset="-128"/>
                <a:ea typeface="メイリオ" panose="020B0604030504040204" pitchFamily="50" charset="-128"/>
              </a:rPr>
              <a:t>を参照する全ての</a:t>
            </a:r>
            <a:br>
              <a:rPr lang="en-US" altLang="ja-JP" sz="1600" b="1">
                <a:solidFill>
                  <a:srgbClr val="FF9966"/>
                </a:solidFill>
                <a:latin typeface="メイリオ" panose="020B0604030504040204" pitchFamily="50" charset="-128"/>
                <a:ea typeface="メイリオ" panose="020B0604030504040204" pitchFamily="50" charset="-128"/>
              </a:rPr>
            </a:br>
            <a:r>
              <a:rPr lang="en-US" altLang="ja-JP" sz="1600" b="1" err="1">
                <a:solidFill>
                  <a:srgbClr val="FF9966"/>
                </a:solidFill>
                <a:latin typeface="メイリオ" panose="020B0604030504040204" pitchFamily="50" charset="-128"/>
                <a:ea typeface="メイリオ" panose="020B0604030504040204" pitchFamily="50" charset="-128"/>
              </a:rPr>
              <a:t>CoU</a:t>
            </a:r>
            <a:r>
              <a:rPr lang="ja-JP" altLang="en-US" sz="1600" b="1">
                <a:solidFill>
                  <a:srgbClr val="FF9966"/>
                </a:solidFill>
                <a:latin typeface="メイリオ" panose="020B0604030504040204" pitchFamily="50" charset="-128"/>
                <a:ea typeface="メイリオ" panose="020B0604030504040204" pitchFamily="50" charset="-128"/>
              </a:rPr>
              <a:t>で</a:t>
            </a:r>
            <a:r>
              <a:rPr lang="en-US" altLang="ja-JP" sz="1600" b="1">
                <a:solidFill>
                  <a:srgbClr val="FF9966"/>
                </a:solidFill>
                <a:latin typeface="メイリオ" panose="020B0604030504040204" pitchFamily="50" charset="-128"/>
                <a:ea typeface="メイリオ" panose="020B0604030504040204" pitchFamily="50" charset="-128"/>
              </a:rPr>
              <a:t>Title</a:t>
            </a:r>
            <a:r>
              <a:rPr lang="ja-JP" altLang="en-US" sz="1600" b="1">
                <a:solidFill>
                  <a:srgbClr val="FF9966"/>
                </a:solidFill>
                <a:latin typeface="メイリオ" panose="020B0604030504040204" pitchFamily="50" charset="-128"/>
                <a:ea typeface="メイリオ" panose="020B0604030504040204" pitchFamily="50" charset="-128"/>
              </a:rPr>
              <a:t>が変更</a:t>
            </a:r>
            <a:endParaRPr kumimoji="1" lang="en-US" altLang="ja-JP" sz="16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90FF97EC-F25E-60BF-078B-F20D9FB1307D}"/>
              </a:ext>
            </a:extLst>
          </p:cNvPr>
          <p:cNvSpPr/>
          <p:nvPr/>
        </p:nvSpPr>
        <p:spPr bwMode="auto">
          <a:xfrm>
            <a:off x="5806933" y="5293832"/>
            <a:ext cx="2746476" cy="28788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F46D5357-1C0A-EED4-1095-BACDEE580D43}"/>
              </a:ext>
            </a:extLst>
          </p:cNvPr>
          <p:cNvGrpSpPr/>
          <p:nvPr/>
        </p:nvGrpSpPr>
        <p:grpSpPr>
          <a:xfrm>
            <a:off x="9409324" y="2447205"/>
            <a:ext cx="714495" cy="795434"/>
            <a:chOff x="9344009" y="2538876"/>
            <a:chExt cx="714495" cy="795434"/>
          </a:xfrm>
        </p:grpSpPr>
        <p:sp>
          <p:nvSpPr>
            <p:cNvPr id="28" name="正方形/長方形 27">
              <a:extLst>
                <a:ext uri="{FF2B5EF4-FFF2-40B4-BE49-F238E27FC236}">
                  <a16:creationId xmlns:a16="http://schemas.microsoft.com/office/drawing/2014/main" id="{134F16D6-AAA2-CECF-B75E-A672CABE0E44}"/>
                </a:ext>
              </a:extLst>
            </p:cNvPr>
            <p:cNvSpPr/>
            <p:nvPr/>
          </p:nvSpPr>
          <p:spPr bwMode="auto">
            <a:xfrm>
              <a:off x="9344009" y="2538876"/>
              <a:ext cx="714495" cy="795434"/>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9" name="テキスト ボックス 28">
              <a:extLst>
                <a:ext uri="{FF2B5EF4-FFF2-40B4-BE49-F238E27FC236}">
                  <a16:creationId xmlns:a16="http://schemas.microsoft.com/office/drawing/2014/main" id="{02D23896-7B81-8236-21BC-FDD26B1378C9}"/>
                </a:ext>
              </a:extLst>
            </p:cNvPr>
            <p:cNvSpPr txBox="1"/>
            <p:nvPr/>
          </p:nvSpPr>
          <p:spPr>
            <a:xfrm>
              <a:off x="9440695" y="2858907"/>
              <a:ext cx="606174" cy="310087"/>
            </a:xfrm>
            <a:prstGeom prst="rect">
              <a:avLst/>
            </a:prstGeom>
            <a:solidFill>
              <a:srgbClr val="FF0000"/>
            </a:solidFill>
            <a:ln>
              <a:solidFill>
                <a:schemeClr val="tx1"/>
              </a:solidFill>
            </a:ln>
          </p:spPr>
          <p:txBody>
            <a:bodyPr wrap="square" rtlCol="0">
              <a:spAutoFit/>
            </a:bodyPr>
            <a:lstStyle/>
            <a:p>
              <a:pPr algn="ctr"/>
              <a:r>
                <a:rPr kumimoji="1" lang="en-US" altLang="ja-JP" sz="1400" b="1">
                  <a:solidFill>
                    <a:schemeClr val="bg1"/>
                  </a:solidFill>
                </a:rPr>
                <a:t>PDF</a:t>
              </a:r>
              <a:endParaRPr kumimoji="1" lang="ja-JP" altLang="en-US" sz="1400" b="1">
                <a:solidFill>
                  <a:schemeClr val="bg1"/>
                </a:solidFill>
              </a:endParaRPr>
            </a:p>
          </p:txBody>
        </p:sp>
      </p:grpSp>
      <p:sp>
        <p:nvSpPr>
          <p:cNvPr id="40" name="正方形/長方形 39">
            <a:extLst>
              <a:ext uri="{FF2B5EF4-FFF2-40B4-BE49-F238E27FC236}">
                <a16:creationId xmlns:a16="http://schemas.microsoft.com/office/drawing/2014/main" id="{C15718B5-3B9B-ADA5-20C8-37E53DABAD3E}"/>
              </a:ext>
            </a:extLst>
          </p:cNvPr>
          <p:cNvSpPr/>
          <p:nvPr/>
        </p:nvSpPr>
        <p:spPr bwMode="auto">
          <a:xfrm>
            <a:off x="1955021" y="2490271"/>
            <a:ext cx="2160000" cy="28788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7403B537-469E-295D-5C24-CD11819D7E96}"/>
              </a:ext>
            </a:extLst>
          </p:cNvPr>
          <p:cNvSpPr/>
          <p:nvPr/>
        </p:nvSpPr>
        <p:spPr bwMode="auto">
          <a:xfrm>
            <a:off x="1964918" y="3426446"/>
            <a:ext cx="2160000" cy="28788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5" name="矢印: 右 4">
            <a:extLst>
              <a:ext uri="{FF2B5EF4-FFF2-40B4-BE49-F238E27FC236}">
                <a16:creationId xmlns:a16="http://schemas.microsoft.com/office/drawing/2014/main" id="{46505D20-C749-8789-67D2-24749A978457}"/>
              </a:ext>
            </a:extLst>
          </p:cNvPr>
          <p:cNvSpPr/>
          <p:nvPr/>
        </p:nvSpPr>
        <p:spPr bwMode="auto">
          <a:xfrm>
            <a:off x="8773220" y="2743087"/>
            <a:ext cx="540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8" name="グループ化 7">
            <a:extLst>
              <a:ext uri="{FF2B5EF4-FFF2-40B4-BE49-F238E27FC236}">
                <a16:creationId xmlns:a16="http://schemas.microsoft.com/office/drawing/2014/main" id="{23171BA0-01DE-32DC-670F-642A053C8857}"/>
              </a:ext>
            </a:extLst>
          </p:cNvPr>
          <p:cNvGrpSpPr/>
          <p:nvPr/>
        </p:nvGrpSpPr>
        <p:grpSpPr>
          <a:xfrm>
            <a:off x="9409322" y="4994464"/>
            <a:ext cx="714495" cy="795434"/>
            <a:chOff x="9344009" y="2538876"/>
            <a:chExt cx="714495" cy="795434"/>
          </a:xfrm>
        </p:grpSpPr>
        <p:sp>
          <p:nvSpPr>
            <p:cNvPr id="9" name="正方形/長方形 8">
              <a:extLst>
                <a:ext uri="{FF2B5EF4-FFF2-40B4-BE49-F238E27FC236}">
                  <a16:creationId xmlns:a16="http://schemas.microsoft.com/office/drawing/2014/main" id="{F55DFA7F-9B73-1DA3-958A-534ED04B01FA}"/>
                </a:ext>
              </a:extLst>
            </p:cNvPr>
            <p:cNvSpPr/>
            <p:nvPr/>
          </p:nvSpPr>
          <p:spPr bwMode="auto">
            <a:xfrm>
              <a:off x="9344009" y="2538876"/>
              <a:ext cx="714495" cy="795434"/>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0" name="テキスト ボックス 9">
              <a:extLst>
                <a:ext uri="{FF2B5EF4-FFF2-40B4-BE49-F238E27FC236}">
                  <a16:creationId xmlns:a16="http://schemas.microsoft.com/office/drawing/2014/main" id="{73FA2E2F-0C7E-01B3-7ACB-AA25185A9DA4}"/>
                </a:ext>
              </a:extLst>
            </p:cNvPr>
            <p:cNvSpPr txBox="1"/>
            <p:nvPr/>
          </p:nvSpPr>
          <p:spPr>
            <a:xfrm>
              <a:off x="9440695" y="2858907"/>
              <a:ext cx="606174" cy="310087"/>
            </a:xfrm>
            <a:prstGeom prst="rect">
              <a:avLst/>
            </a:prstGeom>
            <a:solidFill>
              <a:srgbClr val="FF0000"/>
            </a:solidFill>
            <a:ln>
              <a:solidFill>
                <a:schemeClr val="tx1"/>
              </a:solidFill>
            </a:ln>
          </p:spPr>
          <p:txBody>
            <a:bodyPr wrap="square" rtlCol="0">
              <a:spAutoFit/>
            </a:bodyPr>
            <a:lstStyle/>
            <a:p>
              <a:pPr algn="ctr"/>
              <a:r>
                <a:rPr kumimoji="1" lang="en-US" altLang="ja-JP" sz="1400" b="1">
                  <a:solidFill>
                    <a:schemeClr val="bg1"/>
                  </a:solidFill>
                </a:rPr>
                <a:t>PDF</a:t>
              </a:r>
              <a:endParaRPr kumimoji="1" lang="ja-JP" altLang="en-US" sz="1400" b="1">
                <a:solidFill>
                  <a:schemeClr val="bg1"/>
                </a:solidFill>
              </a:endParaRPr>
            </a:p>
          </p:txBody>
        </p:sp>
      </p:grpSp>
      <p:sp>
        <p:nvSpPr>
          <p:cNvPr id="26" name="矢印: 右 25">
            <a:extLst>
              <a:ext uri="{FF2B5EF4-FFF2-40B4-BE49-F238E27FC236}">
                <a16:creationId xmlns:a16="http://schemas.microsoft.com/office/drawing/2014/main" id="{D3512764-BBAD-2C0C-56D9-8FA2A557BB4C}"/>
              </a:ext>
            </a:extLst>
          </p:cNvPr>
          <p:cNvSpPr/>
          <p:nvPr/>
        </p:nvSpPr>
        <p:spPr bwMode="auto">
          <a:xfrm>
            <a:off x="8773218" y="5290346"/>
            <a:ext cx="540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7" name="TextBox 39">
            <a:extLst>
              <a:ext uri="{FF2B5EF4-FFF2-40B4-BE49-F238E27FC236}">
                <a16:creationId xmlns:a16="http://schemas.microsoft.com/office/drawing/2014/main" id="{62AC9213-10A3-49D7-7231-4C8D600AD524}"/>
              </a:ext>
            </a:extLst>
          </p:cNvPr>
          <p:cNvSpPr txBox="1"/>
          <p:nvPr/>
        </p:nvSpPr>
        <p:spPr>
          <a:xfrm>
            <a:off x="2269808" y="2020840"/>
            <a:ext cx="1384738" cy="276999"/>
          </a:xfrm>
          <a:prstGeom prst="rect">
            <a:avLst/>
          </a:prstGeom>
          <a:noFill/>
        </p:spPr>
        <p:txBody>
          <a:bodyPr wrap="none" rtlCol="0">
            <a:spAutoFit/>
          </a:bodyPr>
          <a:lstStyle/>
          <a:p>
            <a:r>
              <a:rPr lang="en-US" altLang="ja-JP" sz="1200" b="1">
                <a:solidFill>
                  <a:srgbClr val="0066FF"/>
                </a:solidFill>
                <a:latin typeface="メイリオ" panose="020B0604030504040204" pitchFamily="50" charset="-128"/>
                <a:ea typeface="メイリオ" panose="020B0604030504040204" pitchFamily="50" charset="-128"/>
              </a:rPr>
              <a:t>Context of Use</a:t>
            </a:r>
            <a:endParaRPr kumimoji="1" lang="ja-JP" altLang="en-US" sz="1200" b="1">
              <a:solidFill>
                <a:srgbClr val="0066FF"/>
              </a:solidFill>
              <a:latin typeface="メイリオ" panose="020B0604030504040204" pitchFamily="50" charset="-128"/>
              <a:ea typeface="メイリオ" panose="020B0604030504040204" pitchFamily="50" charset="-128"/>
            </a:endParaRPr>
          </a:p>
        </p:txBody>
      </p:sp>
      <p:sp>
        <p:nvSpPr>
          <p:cNvPr id="30" name="TextBox 39">
            <a:extLst>
              <a:ext uri="{FF2B5EF4-FFF2-40B4-BE49-F238E27FC236}">
                <a16:creationId xmlns:a16="http://schemas.microsoft.com/office/drawing/2014/main" id="{2D570B08-FF49-1698-A611-DB3D9A2F77A6}"/>
              </a:ext>
            </a:extLst>
          </p:cNvPr>
          <p:cNvSpPr txBox="1"/>
          <p:nvPr/>
        </p:nvSpPr>
        <p:spPr>
          <a:xfrm>
            <a:off x="2269808" y="3016520"/>
            <a:ext cx="1384738" cy="276999"/>
          </a:xfrm>
          <a:prstGeom prst="rect">
            <a:avLst/>
          </a:prstGeom>
          <a:noFill/>
        </p:spPr>
        <p:txBody>
          <a:bodyPr wrap="none" rtlCol="0">
            <a:spAutoFit/>
          </a:bodyPr>
          <a:lstStyle/>
          <a:p>
            <a:r>
              <a:rPr lang="en-US" altLang="ja-JP" sz="1200" b="1">
                <a:solidFill>
                  <a:srgbClr val="0066FF"/>
                </a:solidFill>
                <a:latin typeface="メイリオ" panose="020B0604030504040204" pitchFamily="50" charset="-128"/>
                <a:ea typeface="メイリオ" panose="020B0604030504040204" pitchFamily="50" charset="-128"/>
              </a:rPr>
              <a:t>Context of Use</a:t>
            </a:r>
            <a:endParaRPr kumimoji="1" lang="ja-JP" altLang="en-US" sz="1200" b="1">
              <a:solidFill>
                <a:srgbClr val="0066FF"/>
              </a:solidFill>
              <a:latin typeface="メイリオ" panose="020B0604030504040204" pitchFamily="50" charset="-128"/>
              <a:ea typeface="メイリオ" panose="020B0604030504040204" pitchFamily="50" charset="-128"/>
            </a:endParaRPr>
          </a:p>
        </p:txBody>
      </p:sp>
      <p:sp>
        <p:nvSpPr>
          <p:cNvPr id="35" name="TextBox 39">
            <a:extLst>
              <a:ext uri="{FF2B5EF4-FFF2-40B4-BE49-F238E27FC236}">
                <a16:creationId xmlns:a16="http://schemas.microsoft.com/office/drawing/2014/main" id="{7FD98B62-86A2-0EA4-AA28-B9DD946735D0}"/>
              </a:ext>
            </a:extLst>
          </p:cNvPr>
          <p:cNvSpPr txBox="1"/>
          <p:nvPr/>
        </p:nvSpPr>
        <p:spPr>
          <a:xfrm>
            <a:off x="2269808" y="4513911"/>
            <a:ext cx="1384738" cy="276999"/>
          </a:xfrm>
          <a:prstGeom prst="rect">
            <a:avLst/>
          </a:prstGeom>
          <a:noFill/>
        </p:spPr>
        <p:txBody>
          <a:bodyPr wrap="none" rtlCol="0">
            <a:spAutoFit/>
          </a:bodyPr>
          <a:lstStyle/>
          <a:p>
            <a:r>
              <a:rPr lang="en-US" altLang="ja-JP" sz="1200" b="1">
                <a:solidFill>
                  <a:srgbClr val="0066FF"/>
                </a:solidFill>
                <a:latin typeface="メイリオ" panose="020B0604030504040204" pitchFamily="50" charset="-128"/>
                <a:ea typeface="メイリオ" panose="020B0604030504040204" pitchFamily="50" charset="-128"/>
              </a:rPr>
              <a:t>Context of Use</a:t>
            </a:r>
            <a:endParaRPr kumimoji="1" lang="ja-JP" altLang="en-US" sz="1200" b="1">
              <a:solidFill>
                <a:srgbClr val="0066FF"/>
              </a:solidFill>
              <a:latin typeface="メイリオ" panose="020B0604030504040204" pitchFamily="50" charset="-128"/>
              <a:ea typeface="メイリオ" panose="020B0604030504040204" pitchFamily="50" charset="-128"/>
            </a:endParaRPr>
          </a:p>
        </p:txBody>
      </p:sp>
      <p:sp>
        <p:nvSpPr>
          <p:cNvPr id="36" name="TextBox 39">
            <a:extLst>
              <a:ext uri="{FF2B5EF4-FFF2-40B4-BE49-F238E27FC236}">
                <a16:creationId xmlns:a16="http://schemas.microsoft.com/office/drawing/2014/main" id="{6C0D313A-2E21-72E3-316F-24E83C44E557}"/>
              </a:ext>
            </a:extLst>
          </p:cNvPr>
          <p:cNvSpPr txBox="1"/>
          <p:nvPr/>
        </p:nvSpPr>
        <p:spPr>
          <a:xfrm>
            <a:off x="2269808" y="5508379"/>
            <a:ext cx="1384738" cy="276999"/>
          </a:xfrm>
          <a:prstGeom prst="rect">
            <a:avLst/>
          </a:prstGeom>
          <a:noFill/>
        </p:spPr>
        <p:txBody>
          <a:bodyPr wrap="none" rtlCol="0">
            <a:spAutoFit/>
          </a:bodyPr>
          <a:lstStyle/>
          <a:p>
            <a:r>
              <a:rPr lang="en-US" altLang="ja-JP" sz="1200" b="1">
                <a:solidFill>
                  <a:srgbClr val="0066FF"/>
                </a:solidFill>
                <a:latin typeface="メイリオ" panose="020B0604030504040204" pitchFamily="50" charset="-128"/>
                <a:ea typeface="メイリオ" panose="020B0604030504040204" pitchFamily="50" charset="-128"/>
              </a:rPr>
              <a:t>Context of Use</a:t>
            </a:r>
            <a:endParaRPr kumimoji="1" lang="ja-JP" altLang="en-US" sz="1200" b="1">
              <a:solidFill>
                <a:srgbClr val="0066FF"/>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5659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F845D68-48D4-D765-764A-463FC7A1BD6D}"/>
              </a:ext>
            </a:extLst>
          </p:cNvPr>
          <p:cNvSpPr>
            <a:spLocks noGrp="1"/>
          </p:cNvSpPr>
          <p:nvPr>
            <p:ph type="sldNum" sz="quarter" idx="10"/>
          </p:nvPr>
        </p:nvSpPr>
        <p:spPr/>
        <p:txBody>
          <a:bodyPr/>
          <a:lstStyle/>
          <a:p>
            <a:pPr>
              <a:defRPr/>
            </a:pPr>
            <a:fld id="{C958FFA3-0EF8-498B-B496-5FB858DAA027}" type="slidenum">
              <a:rPr lang="en-US" altLang="ja-JP" smtClean="0"/>
              <a:pPr>
                <a:defRPr/>
              </a:pPr>
              <a:t>55</a:t>
            </a:fld>
            <a:endParaRPr lang="en-US" altLang="ja-JP"/>
          </a:p>
        </p:txBody>
      </p:sp>
      <p:sp>
        <p:nvSpPr>
          <p:cNvPr id="4" name="タイトル 1">
            <a:extLst>
              <a:ext uri="{FF2B5EF4-FFF2-40B4-BE49-F238E27FC236}">
                <a16:creationId xmlns:a16="http://schemas.microsoft.com/office/drawing/2014/main" id="{8D4B5D45-51DE-D4E0-7852-C4BC383B956F}"/>
              </a:ext>
            </a:extLst>
          </p:cNvPr>
          <p:cNvSpPr txBox="1">
            <a:spLocks/>
          </p:cNvSpPr>
          <p:nvPr/>
        </p:nvSpPr>
        <p:spPr>
          <a:xfrm>
            <a:off x="609600" y="188913"/>
            <a:ext cx="10972800" cy="792162"/>
          </a:xfrm>
          <a:prstGeom prst="rect">
            <a:avLst/>
          </a:prstGeom>
        </p:spPr>
        <p:txBody>
          <a:bodyPr anchor="ctr"/>
          <a:lst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a:lstStyle>
          <a:p>
            <a:pPr eaLnBrk="1" hangingPunct="1"/>
            <a:r>
              <a:rPr kumimoji="1" lang="en-US" altLang="ja-JP"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3.2</a:t>
            </a:r>
            <a:r>
              <a:rPr lang="en-US" altLang="ja-JP" sz="2400">
                <a:solidFill>
                  <a:srgbClr val="000000"/>
                </a:solidFill>
                <a:latin typeface="メイリオ" panose="020B0604030504040204" pitchFamily="50" charset="-128"/>
                <a:ea typeface="メイリオ" panose="020B0604030504040204" pitchFamily="50" charset="-128"/>
              </a:rPr>
              <a:t> </a:t>
            </a:r>
            <a:r>
              <a:rPr kumimoji="1" lang="ja-JP" altLang="en-US"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ライフサイクル管理｜</a:t>
            </a:r>
            <a:r>
              <a:rPr kumimoji="1" lang="en-US" altLang="ja-JP"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 Document Title</a:t>
            </a:r>
            <a:r>
              <a:rPr kumimoji="1" lang="ja-JP" altLang="en-US"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誤記修正の</a:t>
            </a:r>
            <a:r>
              <a:rPr kumimoji="1" lang="ja-JP" altLang="en-US"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a:ea typeface="メイリオ"/>
                <a:cs typeface="+mj-cs"/>
              </a:rPr>
              <a:t>留意点（</a:t>
            </a:r>
            <a:r>
              <a:rPr kumimoji="1" lang="en-US" altLang="ja-JP"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a:ea typeface="メイリオ"/>
                <a:cs typeface="+mj-cs"/>
              </a:rPr>
              <a:t>2/2</a:t>
            </a:r>
            <a:r>
              <a:rPr kumimoji="1" lang="ja-JP" altLang="en-US" sz="24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a:ea typeface="メイリオ"/>
                <a:cs typeface="+mj-cs"/>
              </a:rPr>
              <a:t>）</a:t>
            </a:r>
            <a:endParaRPr lang="ja-JP" altLang="en-US" sz="2400" kern="0">
              <a:latin typeface="メイリオ"/>
              <a:ea typeface="メイリオ"/>
            </a:endParaRPr>
          </a:p>
        </p:txBody>
      </p:sp>
      <p:sp>
        <p:nvSpPr>
          <p:cNvPr id="3" name="コンテンツ プレースホルダー 2">
            <a:extLst>
              <a:ext uri="{FF2B5EF4-FFF2-40B4-BE49-F238E27FC236}">
                <a16:creationId xmlns:a16="http://schemas.microsoft.com/office/drawing/2014/main" id="{7BAE8DB6-8821-5123-DE3D-C1FFA568B030}"/>
              </a:ext>
            </a:extLst>
          </p:cNvPr>
          <p:cNvSpPr txBox="1">
            <a:spLocks/>
          </p:cNvSpPr>
          <p:nvPr/>
        </p:nvSpPr>
        <p:spPr>
          <a:xfrm>
            <a:off x="609600" y="1268413"/>
            <a:ext cx="10972800" cy="5256212"/>
          </a:xfrm>
          <a:prstGeom prst="rect">
            <a:avLst/>
          </a:prstGeom>
        </p:spPr>
        <p:txBody>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ja-JP" altLang="en-US" sz="2000" kern="1200">
              <a:solidFill>
                <a:srgbClr val="4472C4"/>
              </a:solidFill>
              <a:latin typeface="メイリオ" panose="020B0604030504040204" pitchFamily="50" charset="-128"/>
              <a:ea typeface="メイリオ" panose="020B0604030504040204" pitchFamily="50" charset="-128"/>
            </a:endParaRPr>
          </a:p>
        </p:txBody>
      </p:sp>
      <p:sp>
        <p:nvSpPr>
          <p:cNvPr id="6" name="コンテンツ プレースホルダー 2">
            <a:extLst>
              <a:ext uri="{FF2B5EF4-FFF2-40B4-BE49-F238E27FC236}">
                <a16:creationId xmlns:a16="http://schemas.microsoft.com/office/drawing/2014/main" id="{F15E0582-C218-2DF3-B66B-AEDEA38F45FF}"/>
              </a:ext>
            </a:extLst>
          </p:cNvPr>
          <p:cNvSpPr txBox="1">
            <a:spLocks/>
          </p:cNvSpPr>
          <p:nvPr/>
        </p:nvSpPr>
        <p:spPr>
          <a:xfrm>
            <a:off x="595746" y="1315914"/>
            <a:ext cx="10972800" cy="5256212"/>
          </a:xfrm>
          <a:prstGeom prst="rect">
            <a:avLst/>
          </a:prstGeom>
        </p:spPr>
        <p:txBody>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0" indent="0">
              <a:buNone/>
            </a:pPr>
            <a:r>
              <a:rPr lang="ja-JP" altLang="en-US" sz="2000" b="0" kern="0">
                <a:latin typeface="メイリオ" panose="020B0604030504040204" pitchFamily="50" charset="-128"/>
                <a:ea typeface="メイリオ" panose="020B0604030504040204" pitchFamily="50" charset="-128"/>
              </a:rPr>
              <a:t>特定の</a:t>
            </a:r>
            <a:r>
              <a:rPr lang="en-US" altLang="ja-JP" sz="2000" b="0" kern="0">
                <a:latin typeface="メイリオ" panose="020B0604030504040204" pitchFamily="50" charset="-128"/>
                <a:ea typeface="メイリオ" panose="020B0604030504040204" pitchFamily="50" charset="-128"/>
              </a:rPr>
              <a:t>Context of Use</a:t>
            </a:r>
            <a:r>
              <a:rPr lang="ja-JP" altLang="en-US" sz="2000" b="0" kern="0">
                <a:latin typeface="メイリオ" panose="020B0604030504040204" pitchFamily="50" charset="-128"/>
                <a:ea typeface="メイリオ" panose="020B0604030504040204" pitchFamily="50" charset="-128"/>
              </a:rPr>
              <a:t>のみに</a:t>
            </a:r>
            <a:r>
              <a:rPr lang="en-US" altLang="ja-JP" sz="2000" b="0" kern="0">
                <a:latin typeface="メイリオ" panose="020B0604030504040204" pitchFamily="50" charset="-128"/>
                <a:ea typeface="メイリオ" panose="020B0604030504040204" pitchFamily="50" charset="-128"/>
              </a:rPr>
              <a:t>Document Title</a:t>
            </a:r>
            <a:r>
              <a:rPr lang="ja-JP" altLang="en-US" sz="2000" b="0" kern="0">
                <a:latin typeface="メイリオ" panose="020B0604030504040204" pitchFamily="50" charset="-128"/>
                <a:ea typeface="メイリオ" panose="020B0604030504040204" pitchFamily="50" charset="-128"/>
              </a:rPr>
              <a:t>の更新を適用する場合は，新たに</a:t>
            </a:r>
            <a:r>
              <a:rPr lang="en-US" altLang="ja-JP" sz="2000" b="0" kern="0">
                <a:latin typeface="メイリオ" panose="020B0604030504040204" pitchFamily="50" charset="-128"/>
                <a:ea typeface="メイリオ" panose="020B0604030504040204" pitchFamily="50" charset="-128"/>
              </a:rPr>
              <a:t>Document</a:t>
            </a:r>
            <a:r>
              <a:rPr lang="ja-JP" altLang="en-US" sz="2000" b="0" kern="0">
                <a:latin typeface="メイリオ" panose="020B0604030504040204" pitchFamily="50" charset="-128"/>
                <a:ea typeface="メイリオ" panose="020B0604030504040204" pitchFamily="50" charset="-128"/>
              </a:rPr>
              <a:t>を作成する</a:t>
            </a: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ja-JP" altLang="en-US" sz="2000" kern="1200">
              <a:solidFill>
                <a:srgbClr val="4472C4"/>
              </a:solidFill>
              <a:latin typeface="メイリオ" panose="020B0604030504040204" pitchFamily="50" charset="-128"/>
              <a:ea typeface="メイリオ" panose="020B0604030504040204" pitchFamily="50" charset="-128"/>
            </a:endParaRPr>
          </a:p>
        </p:txBody>
      </p:sp>
      <p:sp>
        <p:nvSpPr>
          <p:cNvPr id="70" name="四角形: 角を丸くする 69">
            <a:extLst>
              <a:ext uri="{FF2B5EF4-FFF2-40B4-BE49-F238E27FC236}">
                <a16:creationId xmlns:a16="http://schemas.microsoft.com/office/drawing/2014/main" id="{04E5EAF8-0606-94F1-536F-1833F96A966B}"/>
              </a:ext>
            </a:extLst>
          </p:cNvPr>
          <p:cNvSpPr/>
          <p:nvPr/>
        </p:nvSpPr>
        <p:spPr bwMode="auto">
          <a:xfrm>
            <a:off x="4871659" y="2366683"/>
            <a:ext cx="3415862" cy="566824"/>
          </a:xfrm>
          <a:prstGeom prst="roundRect">
            <a:avLst/>
          </a:prstGeom>
          <a:solidFill>
            <a:schemeClr val="bg1">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Document</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1400">
                <a:solidFill>
                  <a:schemeClr val="tx1"/>
                </a:solidFill>
                <a:latin typeface="メイリオ" panose="020B0604030504040204" pitchFamily="50" charset="-128"/>
                <a:ea typeface="メイリオ" panose="020B0604030504040204" pitchFamily="50" charset="-128"/>
              </a:rPr>
              <a:t>Title</a:t>
            </a:r>
            <a:r>
              <a:rPr lang="ja-JP" altLang="en-US" sz="1400">
                <a:solidFill>
                  <a:schemeClr val="tx1"/>
                </a:solidFill>
                <a:latin typeface="メイリオ" panose="020B0604030504040204" pitchFamily="50" charset="-128"/>
                <a:ea typeface="メイリオ" panose="020B0604030504040204" pitchFamily="50" charset="-128"/>
              </a:rPr>
              <a:t>：</a:t>
            </a:r>
            <a:r>
              <a:rPr lang="en-US" altLang="ja-JP" sz="1400">
                <a:solidFill>
                  <a:schemeClr val="tx1"/>
                </a:solidFill>
                <a:latin typeface="メイリオ" panose="020B0604030504040204" pitchFamily="50" charset="-128"/>
                <a:ea typeface="メイリオ" panose="020B0604030504040204" pitchFamily="50" charset="-128"/>
              </a:rPr>
              <a:t>XXX</a:t>
            </a:r>
            <a:r>
              <a:rPr lang="ja-JP" altLang="en-US" sz="1400">
                <a:solidFill>
                  <a:schemeClr val="tx1"/>
                </a:solidFill>
                <a:latin typeface="メイリオ" panose="020B0604030504040204" pitchFamily="50" charset="-128"/>
                <a:ea typeface="メイリオ" panose="020B0604030504040204" pitchFamily="50" charset="-128"/>
              </a:rPr>
              <a:t>に関する試験報告書</a:t>
            </a:r>
            <a:endParaRPr lang="en-US" altLang="ja-JP" sz="1400" u="sng">
              <a:solidFill>
                <a:srgbClr val="FF0000"/>
              </a:solidFill>
              <a:latin typeface="メイリオ" panose="020B0604030504040204" pitchFamily="50" charset="-128"/>
              <a:ea typeface="メイリオ" panose="020B0604030504040204" pitchFamily="50" charset="-128"/>
            </a:endParaRPr>
          </a:p>
        </p:txBody>
      </p:sp>
      <p:sp>
        <p:nvSpPr>
          <p:cNvPr id="71" name="矢印: 右 70">
            <a:extLst>
              <a:ext uri="{FF2B5EF4-FFF2-40B4-BE49-F238E27FC236}">
                <a16:creationId xmlns:a16="http://schemas.microsoft.com/office/drawing/2014/main" id="{30FCE7FD-FD17-ACF8-13B7-AAD8B24CA0BF}"/>
              </a:ext>
            </a:extLst>
          </p:cNvPr>
          <p:cNvSpPr/>
          <p:nvPr/>
        </p:nvSpPr>
        <p:spPr bwMode="auto">
          <a:xfrm>
            <a:off x="4434829" y="2595438"/>
            <a:ext cx="324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72" name="矢印: 右 71">
            <a:extLst>
              <a:ext uri="{FF2B5EF4-FFF2-40B4-BE49-F238E27FC236}">
                <a16:creationId xmlns:a16="http://schemas.microsoft.com/office/drawing/2014/main" id="{033B68EA-6D51-0BB1-7740-73C99900C4FF}"/>
              </a:ext>
            </a:extLst>
          </p:cNvPr>
          <p:cNvSpPr/>
          <p:nvPr/>
        </p:nvSpPr>
        <p:spPr bwMode="auto">
          <a:xfrm>
            <a:off x="4402115" y="3544978"/>
            <a:ext cx="360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pic>
        <p:nvPicPr>
          <p:cNvPr id="73" name="Picture 35">
            <a:extLst>
              <a:ext uri="{FF2B5EF4-FFF2-40B4-BE49-F238E27FC236}">
                <a16:creationId xmlns:a16="http://schemas.microsoft.com/office/drawing/2014/main" id="{5985BC31-EEF1-901B-00BF-56147444BCE3}"/>
              </a:ext>
            </a:extLst>
          </p:cNvPr>
          <p:cNvPicPr>
            <a:picLocks noChangeAspect="1"/>
          </p:cNvPicPr>
          <p:nvPr/>
        </p:nvPicPr>
        <p:blipFill>
          <a:blip r:embed="rId3"/>
          <a:stretch>
            <a:fillRect/>
          </a:stretch>
        </p:blipFill>
        <p:spPr>
          <a:xfrm>
            <a:off x="940123" y="2270450"/>
            <a:ext cx="3415536" cy="741956"/>
          </a:xfrm>
          <a:prstGeom prst="rect">
            <a:avLst/>
          </a:prstGeom>
        </p:spPr>
      </p:pic>
      <p:sp>
        <p:nvSpPr>
          <p:cNvPr id="74" name="TextBox 37">
            <a:extLst>
              <a:ext uri="{FF2B5EF4-FFF2-40B4-BE49-F238E27FC236}">
                <a16:creationId xmlns:a16="http://schemas.microsoft.com/office/drawing/2014/main" id="{D4199E43-6D2F-57E0-F92F-13E12C8073AB}"/>
              </a:ext>
            </a:extLst>
          </p:cNvPr>
          <p:cNvSpPr txBox="1"/>
          <p:nvPr/>
        </p:nvSpPr>
        <p:spPr>
          <a:xfrm>
            <a:off x="1051283" y="2361560"/>
            <a:ext cx="1968809"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4.2.3.1 </a:t>
            </a:r>
            <a:endParaRPr kumimoji="1" lang="ja-JP" altLang="en-US" sz="1400">
              <a:latin typeface="メイリオ" panose="020B0604030504040204" pitchFamily="50" charset="-128"/>
              <a:ea typeface="メイリオ" panose="020B0604030504040204" pitchFamily="50" charset="-128"/>
            </a:endParaRPr>
          </a:p>
        </p:txBody>
      </p:sp>
      <p:sp>
        <p:nvSpPr>
          <p:cNvPr id="75" name="TextBox 38">
            <a:extLst>
              <a:ext uri="{FF2B5EF4-FFF2-40B4-BE49-F238E27FC236}">
                <a16:creationId xmlns:a16="http://schemas.microsoft.com/office/drawing/2014/main" id="{6E84B2A7-A1D4-5420-FA8F-36BF9B75AEC8}"/>
              </a:ext>
            </a:extLst>
          </p:cNvPr>
          <p:cNvSpPr txBox="1"/>
          <p:nvPr/>
        </p:nvSpPr>
        <p:spPr>
          <a:xfrm>
            <a:off x="1074262" y="2662483"/>
            <a:ext cx="2699778"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en-US" altLang="ja-JP" sz="1400" u="sng">
                <a:solidFill>
                  <a:srgbClr val="0070C0"/>
                </a:solidFill>
                <a:latin typeface="メイリオ" panose="020B0604030504040204" pitchFamily="50" charset="-128"/>
                <a:ea typeface="メイリオ" panose="020B0604030504040204" pitchFamily="50" charset="-128"/>
              </a:rPr>
              <a:t>XXX</a:t>
            </a:r>
            <a:r>
              <a:rPr kumimoji="1" lang="ja-JP" altLang="en-US" sz="1400" u="sng">
                <a:solidFill>
                  <a:srgbClr val="0070C0"/>
                </a:solidFill>
                <a:latin typeface="メイリオ" panose="020B0604030504040204" pitchFamily="50" charset="-128"/>
                <a:ea typeface="メイリオ" panose="020B0604030504040204" pitchFamily="50" charset="-128"/>
              </a:rPr>
              <a:t>に関する試験報告書</a:t>
            </a:r>
            <a:endParaRPr kumimoji="1" lang="en-US" altLang="ja-JP" sz="1400" u="sng">
              <a:solidFill>
                <a:srgbClr val="FF0000"/>
              </a:solidFill>
              <a:latin typeface="メイリオ" panose="020B0604030504040204" pitchFamily="50" charset="-128"/>
              <a:ea typeface="メイリオ" panose="020B0604030504040204" pitchFamily="50" charset="-128"/>
            </a:endParaRPr>
          </a:p>
        </p:txBody>
      </p:sp>
      <p:pic>
        <p:nvPicPr>
          <p:cNvPr id="77" name="Picture 35">
            <a:extLst>
              <a:ext uri="{FF2B5EF4-FFF2-40B4-BE49-F238E27FC236}">
                <a16:creationId xmlns:a16="http://schemas.microsoft.com/office/drawing/2014/main" id="{035D44AF-7141-54C3-DF1B-273F086027FD}"/>
              </a:ext>
            </a:extLst>
          </p:cNvPr>
          <p:cNvPicPr>
            <a:picLocks noChangeAspect="1"/>
          </p:cNvPicPr>
          <p:nvPr/>
        </p:nvPicPr>
        <p:blipFill>
          <a:blip r:embed="rId3"/>
          <a:stretch>
            <a:fillRect/>
          </a:stretch>
        </p:blipFill>
        <p:spPr>
          <a:xfrm>
            <a:off x="940123" y="3164363"/>
            <a:ext cx="3397825" cy="920622"/>
          </a:xfrm>
          <a:prstGeom prst="rect">
            <a:avLst/>
          </a:prstGeom>
        </p:spPr>
      </p:pic>
      <p:sp>
        <p:nvSpPr>
          <p:cNvPr id="78" name="TextBox 37">
            <a:extLst>
              <a:ext uri="{FF2B5EF4-FFF2-40B4-BE49-F238E27FC236}">
                <a16:creationId xmlns:a16="http://schemas.microsoft.com/office/drawing/2014/main" id="{67AE516F-E4F3-FD19-990B-47A75A89E4A8}"/>
              </a:ext>
            </a:extLst>
          </p:cNvPr>
          <p:cNvSpPr txBox="1"/>
          <p:nvPr/>
        </p:nvSpPr>
        <p:spPr>
          <a:xfrm>
            <a:off x="1061177" y="3351168"/>
            <a:ext cx="1968809"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4.2.3.2 </a:t>
            </a:r>
            <a:endParaRPr kumimoji="1" lang="ja-JP" altLang="en-US" sz="1400">
              <a:latin typeface="メイリオ" panose="020B0604030504040204" pitchFamily="50" charset="-128"/>
              <a:ea typeface="メイリオ" panose="020B0604030504040204" pitchFamily="50" charset="-128"/>
            </a:endParaRPr>
          </a:p>
        </p:txBody>
      </p:sp>
      <p:sp>
        <p:nvSpPr>
          <p:cNvPr id="79" name="TextBox 38">
            <a:extLst>
              <a:ext uri="{FF2B5EF4-FFF2-40B4-BE49-F238E27FC236}">
                <a16:creationId xmlns:a16="http://schemas.microsoft.com/office/drawing/2014/main" id="{A7C6530C-6E9A-80EF-0E18-05D4E6552E07}"/>
              </a:ext>
            </a:extLst>
          </p:cNvPr>
          <p:cNvSpPr txBox="1"/>
          <p:nvPr/>
        </p:nvSpPr>
        <p:spPr>
          <a:xfrm>
            <a:off x="1061177" y="3616206"/>
            <a:ext cx="3324949"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en-US" altLang="ja-JP" sz="1400" u="sng">
                <a:solidFill>
                  <a:srgbClr val="0070C0"/>
                </a:solidFill>
                <a:latin typeface="メイリオ" panose="020B0604030504040204" pitchFamily="50" charset="-128"/>
                <a:ea typeface="メイリオ" panose="020B0604030504040204" pitchFamily="50" charset="-128"/>
              </a:rPr>
              <a:t>XXX</a:t>
            </a:r>
            <a:r>
              <a:rPr kumimoji="1" lang="ja-JP" altLang="en-US" sz="1400" u="sng">
                <a:solidFill>
                  <a:srgbClr val="0070C0"/>
                </a:solidFill>
                <a:latin typeface="メイリオ" panose="020B0604030504040204" pitchFamily="50" charset="-128"/>
                <a:ea typeface="メイリオ" panose="020B0604030504040204" pitchFamily="50" charset="-128"/>
              </a:rPr>
              <a:t>に関する試験報告書</a:t>
            </a:r>
            <a:r>
              <a:rPr kumimoji="1" lang="en-US" altLang="ja-JP" sz="1400" u="sng">
                <a:solidFill>
                  <a:srgbClr val="FF0000"/>
                </a:solidFill>
                <a:latin typeface="メイリオ" panose="020B0604030504040204" pitchFamily="50" charset="-128"/>
                <a:ea typeface="メイリオ" panose="020B0604030504040204" pitchFamily="50" charset="-128"/>
              </a:rPr>
              <a:t>Update</a:t>
            </a:r>
          </a:p>
        </p:txBody>
      </p:sp>
      <p:sp>
        <p:nvSpPr>
          <p:cNvPr id="86" name="正方形/長方形 85">
            <a:extLst>
              <a:ext uri="{FF2B5EF4-FFF2-40B4-BE49-F238E27FC236}">
                <a16:creationId xmlns:a16="http://schemas.microsoft.com/office/drawing/2014/main" id="{8A78FC6C-8939-47B3-382E-37B4A778EBF4}"/>
              </a:ext>
            </a:extLst>
          </p:cNvPr>
          <p:cNvSpPr/>
          <p:nvPr/>
        </p:nvSpPr>
        <p:spPr bwMode="auto">
          <a:xfrm>
            <a:off x="1615223" y="3604676"/>
            <a:ext cx="2746476" cy="287880"/>
          </a:xfrm>
          <a:prstGeom prst="rect">
            <a:avLst/>
          </a:prstGeom>
          <a:noFill/>
          <a:ln w="381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endParaRPr>
          </a:p>
        </p:txBody>
      </p:sp>
      <p:sp>
        <p:nvSpPr>
          <p:cNvPr id="90" name="四角形: 角を丸くする 89">
            <a:extLst>
              <a:ext uri="{FF2B5EF4-FFF2-40B4-BE49-F238E27FC236}">
                <a16:creationId xmlns:a16="http://schemas.microsoft.com/office/drawing/2014/main" id="{59468891-1B57-329C-BF5A-CF27F8B0BD25}"/>
              </a:ext>
            </a:extLst>
          </p:cNvPr>
          <p:cNvSpPr/>
          <p:nvPr/>
        </p:nvSpPr>
        <p:spPr bwMode="auto">
          <a:xfrm>
            <a:off x="4881555" y="3371141"/>
            <a:ext cx="3415862" cy="566824"/>
          </a:xfrm>
          <a:prstGeom prst="roundRect">
            <a:avLst/>
          </a:prstGeom>
          <a:solidFill>
            <a:schemeClr val="bg1">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Document</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1400">
                <a:solidFill>
                  <a:schemeClr val="tx1"/>
                </a:solidFill>
                <a:latin typeface="メイリオ" panose="020B0604030504040204" pitchFamily="50" charset="-128"/>
                <a:ea typeface="メイリオ" panose="020B0604030504040204" pitchFamily="50" charset="-128"/>
              </a:rPr>
              <a:t>Title</a:t>
            </a:r>
            <a:r>
              <a:rPr lang="ja-JP" altLang="en-US" sz="1400">
                <a:solidFill>
                  <a:schemeClr val="tx1"/>
                </a:solidFill>
                <a:latin typeface="メイリオ" panose="020B0604030504040204" pitchFamily="50" charset="-128"/>
                <a:ea typeface="メイリオ" panose="020B0604030504040204" pitchFamily="50" charset="-128"/>
              </a:rPr>
              <a:t>：</a:t>
            </a:r>
            <a:r>
              <a:rPr lang="en-US" altLang="ja-JP" sz="1400">
                <a:solidFill>
                  <a:schemeClr val="tx1"/>
                </a:solidFill>
                <a:latin typeface="メイリオ" panose="020B0604030504040204" pitchFamily="50" charset="-128"/>
                <a:ea typeface="メイリオ" panose="020B0604030504040204" pitchFamily="50" charset="-128"/>
              </a:rPr>
              <a:t>XXX</a:t>
            </a:r>
            <a:r>
              <a:rPr lang="ja-JP" altLang="en-US" sz="1400">
                <a:solidFill>
                  <a:schemeClr val="tx1"/>
                </a:solidFill>
                <a:latin typeface="メイリオ" panose="020B0604030504040204" pitchFamily="50" charset="-128"/>
                <a:ea typeface="メイリオ" panose="020B0604030504040204" pitchFamily="50" charset="-128"/>
              </a:rPr>
              <a:t>に関する試験報告書</a:t>
            </a:r>
            <a:r>
              <a:rPr lang="en-US" altLang="ja-JP" sz="1400">
                <a:solidFill>
                  <a:srgbClr val="FF0000"/>
                </a:solidFill>
                <a:latin typeface="メイリオ" panose="020B0604030504040204" pitchFamily="50" charset="-128"/>
                <a:ea typeface="メイリオ" panose="020B0604030504040204" pitchFamily="50" charset="-128"/>
              </a:rPr>
              <a:t>Update</a:t>
            </a:r>
            <a:endParaRPr lang="en-US" altLang="ja-JP" sz="1400" u="sng">
              <a:solidFill>
                <a:srgbClr val="FF0000"/>
              </a:solidFill>
              <a:latin typeface="メイリオ" panose="020B0604030504040204" pitchFamily="50" charset="-128"/>
              <a:ea typeface="メイリオ" panose="020B0604030504040204" pitchFamily="50" charset="-128"/>
            </a:endParaRPr>
          </a:p>
        </p:txBody>
      </p:sp>
      <p:sp>
        <p:nvSpPr>
          <p:cNvPr id="91" name="正方形/長方形 90">
            <a:extLst>
              <a:ext uri="{FF2B5EF4-FFF2-40B4-BE49-F238E27FC236}">
                <a16:creationId xmlns:a16="http://schemas.microsoft.com/office/drawing/2014/main" id="{4C22033C-97F7-0967-3D00-30A02352475C}"/>
              </a:ext>
            </a:extLst>
          </p:cNvPr>
          <p:cNvSpPr/>
          <p:nvPr/>
        </p:nvSpPr>
        <p:spPr bwMode="auto">
          <a:xfrm>
            <a:off x="5461834" y="3602696"/>
            <a:ext cx="2746476" cy="287880"/>
          </a:xfrm>
          <a:prstGeom prst="rect">
            <a:avLst/>
          </a:prstGeom>
          <a:noFill/>
          <a:ln w="381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endParaRPr>
          </a:p>
        </p:txBody>
      </p:sp>
      <p:sp>
        <p:nvSpPr>
          <p:cNvPr id="93" name="吹き出し: 線 92">
            <a:extLst>
              <a:ext uri="{FF2B5EF4-FFF2-40B4-BE49-F238E27FC236}">
                <a16:creationId xmlns:a16="http://schemas.microsoft.com/office/drawing/2014/main" id="{3C9FF886-FDF1-7E63-D219-CCA1132047C6}"/>
              </a:ext>
            </a:extLst>
          </p:cNvPr>
          <p:cNvSpPr/>
          <p:nvPr/>
        </p:nvSpPr>
        <p:spPr bwMode="auto">
          <a:xfrm>
            <a:off x="7242760" y="4271315"/>
            <a:ext cx="3229563" cy="345545"/>
          </a:xfrm>
          <a:prstGeom prst="borderCallout1">
            <a:avLst>
              <a:gd name="adj1" fmla="val 35436"/>
              <a:gd name="adj2" fmla="val -2928"/>
              <a:gd name="adj3" fmla="val -81416"/>
              <a:gd name="adj4" fmla="val -11303"/>
            </a:avLst>
          </a:prstGeom>
          <a:noFill/>
          <a:ln w="381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rPr>
              <a:t>新</a:t>
            </a:r>
            <a:r>
              <a:rPr kumimoji="1" lang="en-US" altLang="ja-JP"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rPr>
              <a:t>Title</a:t>
            </a:r>
            <a:r>
              <a:rPr kumimoji="1" lang="ja-JP" altLang="en-US"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rPr>
              <a:t>の</a:t>
            </a:r>
            <a:r>
              <a:rPr kumimoji="1" lang="en-US" altLang="ja-JP"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rPr>
              <a:t>Document</a:t>
            </a:r>
            <a:r>
              <a:rPr kumimoji="1" lang="ja-JP" altLang="en-US"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rPr>
              <a:t>を作成</a:t>
            </a:r>
            <a:endParaRPr kumimoji="1" lang="en-US" altLang="ja-JP"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endParaRPr>
          </a:p>
        </p:txBody>
      </p:sp>
      <p:sp>
        <p:nvSpPr>
          <p:cNvPr id="94" name="吹き出し: 線 93">
            <a:extLst>
              <a:ext uri="{FF2B5EF4-FFF2-40B4-BE49-F238E27FC236}">
                <a16:creationId xmlns:a16="http://schemas.microsoft.com/office/drawing/2014/main" id="{D443CCDA-929F-4BF0-62EA-9BEA2933B9A0}"/>
              </a:ext>
            </a:extLst>
          </p:cNvPr>
          <p:cNvSpPr/>
          <p:nvPr/>
        </p:nvSpPr>
        <p:spPr bwMode="auto">
          <a:xfrm>
            <a:off x="3485766" y="4271315"/>
            <a:ext cx="3229563" cy="345545"/>
          </a:xfrm>
          <a:prstGeom prst="borderCallout1">
            <a:avLst>
              <a:gd name="adj1" fmla="val 66939"/>
              <a:gd name="adj2" fmla="val -2591"/>
              <a:gd name="adj3" fmla="val -97740"/>
              <a:gd name="adj4" fmla="val -13234"/>
            </a:avLst>
          </a:prstGeom>
          <a:noFill/>
          <a:ln w="381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rPr>
              <a:t>新</a:t>
            </a:r>
            <a:r>
              <a:rPr kumimoji="1" lang="en-US" altLang="ja-JP"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rPr>
              <a:t>Title</a:t>
            </a:r>
            <a:r>
              <a:rPr kumimoji="1" lang="ja-JP" altLang="en-US"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rPr>
              <a:t>の</a:t>
            </a:r>
            <a:r>
              <a:rPr kumimoji="1" lang="en-US" altLang="ja-JP"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rPr>
              <a:t>Document</a:t>
            </a:r>
            <a:r>
              <a:rPr kumimoji="1" lang="ja-JP" altLang="en-US"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rPr>
              <a:t>を参照</a:t>
            </a:r>
            <a:endParaRPr kumimoji="1" lang="en-US" altLang="ja-JP" sz="1600" b="1" i="0" u="none" strike="noStrike" cap="none" normalizeH="0" baseline="0">
              <a:ln>
                <a:noFill/>
              </a:ln>
              <a:solidFill>
                <a:srgbClr val="92D050"/>
              </a:solidFill>
              <a:effectLst/>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B6689556-E78E-D63D-4B4B-E6E66793D6B4}"/>
              </a:ext>
            </a:extLst>
          </p:cNvPr>
          <p:cNvSpPr/>
          <p:nvPr/>
        </p:nvSpPr>
        <p:spPr bwMode="auto">
          <a:xfrm>
            <a:off x="8998846" y="2689271"/>
            <a:ext cx="714495" cy="795434"/>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8" name="テキスト ボックス 7">
            <a:extLst>
              <a:ext uri="{FF2B5EF4-FFF2-40B4-BE49-F238E27FC236}">
                <a16:creationId xmlns:a16="http://schemas.microsoft.com/office/drawing/2014/main" id="{5C9ECF29-BAE0-1279-467B-25CA4E28C35D}"/>
              </a:ext>
            </a:extLst>
          </p:cNvPr>
          <p:cNvSpPr txBox="1"/>
          <p:nvPr/>
        </p:nvSpPr>
        <p:spPr>
          <a:xfrm>
            <a:off x="9095532" y="3009302"/>
            <a:ext cx="606174" cy="310087"/>
          </a:xfrm>
          <a:prstGeom prst="rect">
            <a:avLst/>
          </a:prstGeom>
          <a:solidFill>
            <a:srgbClr val="FF0000"/>
          </a:solidFill>
          <a:ln>
            <a:solidFill>
              <a:schemeClr val="tx1"/>
            </a:solidFill>
          </a:ln>
        </p:spPr>
        <p:txBody>
          <a:bodyPr wrap="square" rtlCol="0">
            <a:spAutoFit/>
          </a:bodyPr>
          <a:lstStyle/>
          <a:p>
            <a:pPr algn="ctr"/>
            <a:r>
              <a:rPr kumimoji="1" lang="en-US" altLang="ja-JP" sz="1400" b="1">
                <a:solidFill>
                  <a:schemeClr val="bg1"/>
                </a:solidFill>
              </a:rPr>
              <a:t>PDF</a:t>
            </a:r>
            <a:endParaRPr kumimoji="1" lang="ja-JP" altLang="en-US" sz="1400" b="1">
              <a:solidFill>
                <a:schemeClr val="bg1"/>
              </a:solidFill>
            </a:endParaRPr>
          </a:p>
        </p:txBody>
      </p:sp>
      <p:sp>
        <p:nvSpPr>
          <p:cNvPr id="12" name="矢印: 右 11">
            <a:extLst>
              <a:ext uri="{FF2B5EF4-FFF2-40B4-BE49-F238E27FC236}">
                <a16:creationId xmlns:a16="http://schemas.microsoft.com/office/drawing/2014/main" id="{D3EB9F39-E8F7-ADB0-5EA2-04BF92D2FF9C}"/>
              </a:ext>
            </a:extLst>
          </p:cNvPr>
          <p:cNvSpPr/>
          <p:nvPr/>
        </p:nvSpPr>
        <p:spPr bwMode="auto">
          <a:xfrm rot="852730">
            <a:off x="8392279" y="2777220"/>
            <a:ext cx="468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4" name="矢印: 右 13">
            <a:extLst>
              <a:ext uri="{FF2B5EF4-FFF2-40B4-BE49-F238E27FC236}">
                <a16:creationId xmlns:a16="http://schemas.microsoft.com/office/drawing/2014/main" id="{A495CBE3-C74D-5639-7F30-B6C65F40D2C9}"/>
              </a:ext>
            </a:extLst>
          </p:cNvPr>
          <p:cNvSpPr/>
          <p:nvPr/>
        </p:nvSpPr>
        <p:spPr bwMode="auto">
          <a:xfrm rot="20747270" flipV="1">
            <a:off x="8403165" y="3343278"/>
            <a:ext cx="468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7" name="TextBox 39">
            <a:extLst>
              <a:ext uri="{FF2B5EF4-FFF2-40B4-BE49-F238E27FC236}">
                <a16:creationId xmlns:a16="http://schemas.microsoft.com/office/drawing/2014/main" id="{10B1B5CD-FFA6-6C97-8065-8D3C8630B27D}"/>
              </a:ext>
            </a:extLst>
          </p:cNvPr>
          <p:cNvSpPr txBox="1"/>
          <p:nvPr/>
        </p:nvSpPr>
        <p:spPr>
          <a:xfrm>
            <a:off x="2045581" y="2233527"/>
            <a:ext cx="1384738" cy="276999"/>
          </a:xfrm>
          <a:prstGeom prst="rect">
            <a:avLst/>
          </a:prstGeom>
          <a:noFill/>
        </p:spPr>
        <p:txBody>
          <a:bodyPr wrap="none" rtlCol="0">
            <a:spAutoFit/>
          </a:bodyPr>
          <a:lstStyle/>
          <a:p>
            <a:r>
              <a:rPr lang="en-US" altLang="ja-JP" sz="1200" b="1">
                <a:solidFill>
                  <a:srgbClr val="0066FF"/>
                </a:solidFill>
                <a:latin typeface="メイリオ" panose="020B0604030504040204" pitchFamily="50" charset="-128"/>
                <a:ea typeface="メイリオ" panose="020B0604030504040204" pitchFamily="50" charset="-128"/>
              </a:rPr>
              <a:t>Context of Use</a:t>
            </a:r>
            <a:endParaRPr kumimoji="1" lang="ja-JP" altLang="en-US" sz="1200" b="1">
              <a:solidFill>
                <a:srgbClr val="0066FF"/>
              </a:solidFill>
              <a:latin typeface="メイリオ" panose="020B0604030504040204" pitchFamily="50" charset="-128"/>
              <a:ea typeface="メイリオ" panose="020B0604030504040204" pitchFamily="50" charset="-128"/>
            </a:endParaRPr>
          </a:p>
        </p:txBody>
      </p:sp>
      <p:sp>
        <p:nvSpPr>
          <p:cNvPr id="9" name="TextBox 39">
            <a:extLst>
              <a:ext uri="{FF2B5EF4-FFF2-40B4-BE49-F238E27FC236}">
                <a16:creationId xmlns:a16="http://schemas.microsoft.com/office/drawing/2014/main" id="{503A54D4-B5FC-6F67-9118-00408BFF049A}"/>
              </a:ext>
            </a:extLst>
          </p:cNvPr>
          <p:cNvSpPr txBox="1"/>
          <p:nvPr/>
        </p:nvSpPr>
        <p:spPr>
          <a:xfrm>
            <a:off x="2055741" y="3127607"/>
            <a:ext cx="1384738" cy="276999"/>
          </a:xfrm>
          <a:prstGeom prst="rect">
            <a:avLst/>
          </a:prstGeom>
          <a:noFill/>
        </p:spPr>
        <p:txBody>
          <a:bodyPr wrap="none" rtlCol="0">
            <a:spAutoFit/>
          </a:bodyPr>
          <a:lstStyle/>
          <a:p>
            <a:r>
              <a:rPr lang="en-US" altLang="ja-JP" sz="1200" b="1">
                <a:solidFill>
                  <a:srgbClr val="0066FF"/>
                </a:solidFill>
                <a:latin typeface="メイリオ" panose="020B0604030504040204" pitchFamily="50" charset="-128"/>
                <a:ea typeface="メイリオ" panose="020B0604030504040204" pitchFamily="50" charset="-128"/>
              </a:rPr>
              <a:t>Context of Use</a:t>
            </a:r>
            <a:endParaRPr kumimoji="1" lang="ja-JP" altLang="en-US" sz="1200" b="1">
              <a:solidFill>
                <a:srgbClr val="0066FF"/>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9603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5">
            <a:extLst>
              <a:ext uri="{FF2B5EF4-FFF2-40B4-BE49-F238E27FC236}">
                <a16:creationId xmlns:a16="http://schemas.microsoft.com/office/drawing/2014/main" id="{5EDA36CD-89E7-DEA1-1CE3-83B9BEE10EE3}"/>
              </a:ext>
            </a:extLst>
          </p:cNvPr>
          <p:cNvPicPr>
            <a:picLocks noChangeAspect="1"/>
          </p:cNvPicPr>
          <p:nvPr/>
        </p:nvPicPr>
        <p:blipFill>
          <a:blip r:embed="rId3"/>
          <a:stretch>
            <a:fillRect/>
          </a:stretch>
        </p:blipFill>
        <p:spPr>
          <a:xfrm>
            <a:off x="2444339" y="2776620"/>
            <a:ext cx="2876781" cy="814427"/>
          </a:xfrm>
          <a:prstGeom prst="rect">
            <a:avLst/>
          </a:prstGeom>
        </p:spPr>
      </p:pic>
      <p:sp>
        <p:nvSpPr>
          <p:cNvPr id="2" name="スライド番号プレースホルダー 1">
            <a:extLst>
              <a:ext uri="{FF2B5EF4-FFF2-40B4-BE49-F238E27FC236}">
                <a16:creationId xmlns:a16="http://schemas.microsoft.com/office/drawing/2014/main" id="{7F845D68-48D4-D765-764A-463FC7A1BD6D}"/>
              </a:ext>
            </a:extLst>
          </p:cNvPr>
          <p:cNvSpPr>
            <a:spLocks noGrp="1"/>
          </p:cNvSpPr>
          <p:nvPr>
            <p:ph type="sldNum" sz="quarter" idx="10"/>
          </p:nvPr>
        </p:nvSpPr>
        <p:spPr/>
        <p:txBody>
          <a:bodyPr/>
          <a:lstStyle/>
          <a:p>
            <a:pPr>
              <a:defRPr/>
            </a:pPr>
            <a:fld id="{C958FFA3-0EF8-498B-B496-5FB858DAA027}" type="slidenum">
              <a:rPr lang="en-US" altLang="ja-JP" smtClean="0"/>
              <a:pPr>
                <a:defRPr/>
              </a:pPr>
              <a:t>56</a:t>
            </a:fld>
            <a:endParaRPr lang="en-US" altLang="ja-JP"/>
          </a:p>
        </p:txBody>
      </p:sp>
      <p:sp>
        <p:nvSpPr>
          <p:cNvPr id="4" name="タイトル 1">
            <a:extLst>
              <a:ext uri="{FF2B5EF4-FFF2-40B4-BE49-F238E27FC236}">
                <a16:creationId xmlns:a16="http://schemas.microsoft.com/office/drawing/2014/main" id="{8D4B5D45-51DE-D4E0-7852-C4BC383B956F}"/>
              </a:ext>
            </a:extLst>
          </p:cNvPr>
          <p:cNvSpPr txBox="1">
            <a:spLocks/>
          </p:cNvSpPr>
          <p:nvPr/>
        </p:nvSpPr>
        <p:spPr>
          <a:xfrm>
            <a:off x="609600" y="188913"/>
            <a:ext cx="10972800" cy="792162"/>
          </a:xfrm>
          <a:prstGeom prst="rect">
            <a:avLst/>
          </a:prstGeom>
        </p:spPr>
        <p:txBody>
          <a:bodyPr anchor="ctr"/>
          <a:lst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a:lstStyle>
          <a:p>
            <a:pPr eaLnBrk="1" hangingPunct="1"/>
            <a:r>
              <a:rPr kumimoji="1" lang="en-US" altLang="ja-JP"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3.2</a:t>
            </a:r>
            <a:r>
              <a:rPr lang="en-US" altLang="ja-JP">
                <a:solidFill>
                  <a:srgbClr val="000000"/>
                </a:solidFill>
                <a:latin typeface="メイリオ" panose="020B0604030504040204" pitchFamily="50" charset="-128"/>
                <a:ea typeface="メイリオ" panose="020B0604030504040204" pitchFamily="50" charset="-128"/>
              </a:rPr>
              <a:t> </a:t>
            </a:r>
            <a:r>
              <a:rPr kumimoji="1" lang="ja-JP" altLang="en-US"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ライフサイクル管理｜ </a:t>
            </a:r>
            <a:r>
              <a:rPr kumimoji="1" lang="en-US" altLang="ja-JP"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a:ea typeface="メイリオ"/>
                <a:cs typeface="+mj-cs"/>
              </a:rPr>
              <a:t>Keyword</a:t>
            </a:r>
            <a:r>
              <a:rPr kumimoji="1" lang="ja-JP" altLang="en-US"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a:ea typeface="メイリオ"/>
                <a:cs typeface="+mj-cs"/>
              </a:rPr>
              <a:t>表示名修正の留意点</a:t>
            </a:r>
          </a:p>
        </p:txBody>
      </p:sp>
      <p:sp>
        <p:nvSpPr>
          <p:cNvPr id="3" name="コンテンツ プレースホルダー 2">
            <a:extLst>
              <a:ext uri="{FF2B5EF4-FFF2-40B4-BE49-F238E27FC236}">
                <a16:creationId xmlns:a16="http://schemas.microsoft.com/office/drawing/2014/main" id="{7BAE8DB6-8821-5123-DE3D-C1FFA568B030}"/>
              </a:ext>
            </a:extLst>
          </p:cNvPr>
          <p:cNvSpPr txBox="1">
            <a:spLocks/>
          </p:cNvSpPr>
          <p:nvPr/>
        </p:nvSpPr>
        <p:spPr>
          <a:xfrm>
            <a:off x="609600" y="1268413"/>
            <a:ext cx="10972800" cy="5256212"/>
          </a:xfrm>
          <a:prstGeom prst="rect">
            <a:avLst/>
          </a:prstGeom>
        </p:spPr>
        <p:txBody>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ja-JP" altLang="en-US" sz="2000" kern="1200">
              <a:solidFill>
                <a:srgbClr val="4472C4"/>
              </a:solidFill>
              <a:latin typeface="メイリオ" panose="020B0604030504040204" pitchFamily="50" charset="-128"/>
              <a:ea typeface="メイリオ" panose="020B0604030504040204" pitchFamily="50" charset="-128"/>
            </a:endParaRPr>
          </a:p>
        </p:txBody>
      </p:sp>
      <p:sp>
        <p:nvSpPr>
          <p:cNvPr id="6" name="コンテンツ プレースホルダー 2">
            <a:extLst>
              <a:ext uri="{FF2B5EF4-FFF2-40B4-BE49-F238E27FC236}">
                <a16:creationId xmlns:a16="http://schemas.microsoft.com/office/drawing/2014/main" id="{F15E0582-C218-2DF3-B66B-AEDEA38F45FF}"/>
              </a:ext>
            </a:extLst>
          </p:cNvPr>
          <p:cNvSpPr txBox="1">
            <a:spLocks/>
          </p:cNvSpPr>
          <p:nvPr/>
        </p:nvSpPr>
        <p:spPr>
          <a:xfrm>
            <a:off x="358240" y="1207057"/>
            <a:ext cx="11368566" cy="5256212"/>
          </a:xfrm>
          <a:prstGeom prst="rect">
            <a:avLst/>
          </a:prstGeom>
        </p:spPr>
        <p:txBody>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0" indent="0">
              <a:buFont typeface="Wingdings" pitchFamily="2" charset="2"/>
              <a:buNone/>
            </a:pPr>
            <a:r>
              <a:rPr lang="en-US" altLang="ja-JP" sz="2000" b="0" kern="0">
                <a:latin typeface="メイリオ" panose="020B0604030504040204" pitchFamily="50" charset="-128"/>
                <a:ea typeface="メイリオ" panose="020B0604030504040204" pitchFamily="50" charset="-128"/>
              </a:rPr>
              <a:t>Keyword</a:t>
            </a:r>
            <a:r>
              <a:rPr lang="ja-JP" altLang="en-US" sz="2000" b="0" kern="0">
                <a:latin typeface="メイリオ" panose="020B0604030504040204" pitchFamily="50" charset="-128"/>
                <a:ea typeface="メイリオ" panose="020B0604030504040204" pitchFamily="50" charset="-128"/>
              </a:rPr>
              <a:t>表示文字列の表記修正は，同申請内で同じ用語を用いる全ての</a:t>
            </a:r>
            <a:r>
              <a:rPr lang="en-US" altLang="ja-JP" sz="2000" b="0" kern="0">
                <a:latin typeface="メイリオ" panose="020B0604030504040204" pitchFamily="50" charset="-128"/>
                <a:ea typeface="メイリオ" panose="020B0604030504040204" pitchFamily="50" charset="-128"/>
              </a:rPr>
              <a:t>Keyword</a:t>
            </a:r>
            <a:r>
              <a:rPr lang="ja-JP" altLang="en-US" sz="2000" b="0" kern="0">
                <a:latin typeface="メイリオ" panose="020B0604030504040204" pitchFamily="50" charset="-128"/>
                <a:ea typeface="メイリオ" panose="020B0604030504040204" pitchFamily="50" charset="-128"/>
              </a:rPr>
              <a:t>にも適用される</a:t>
            </a:r>
            <a:endParaRPr lang="en-US" altLang="ja-JP" sz="2000" b="0" kern="0">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b="0" kern="0">
              <a:solidFill>
                <a:srgbClr val="4472C4"/>
              </a:solidFill>
              <a:latin typeface="メイリオ" panose="020B0604030504040204" pitchFamily="50" charset="-128"/>
              <a:ea typeface="メイリオ" panose="020B0604030504040204" pitchFamily="50" charset="-128"/>
            </a:endParaRPr>
          </a:p>
          <a:p>
            <a:pPr marL="0" indent="0">
              <a:buNone/>
            </a:pPr>
            <a:r>
              <a:rPr lang="ja-JP" altLang="en-US" sz="2000" b="0" kern="0">
                <a:latin typeface="メイリオ" panose="020B0604030504040204" pitchFamily="50" charset="-128"/>
                <a:ea typeface="メイリオ" panose="020B0604030504040204" pitchFamily="50" charset="-128"/>
              </a:rPr>
              <a:t>特定の</a:t>
            </a:r>
            <a:r>
              <a:rPr lang="en-US" altLang="ja-JP" sz="2000" b="0" kern="0" err="1">
                <a:latin typeface="メイリオ" panose="020B0604030504040204" pitchFamily="50" charset="-128"/>
                <a:ea typeface="メイリオ" panose="020B0604030504040204" pitchFamily="50" charset="-128"/>
              </a:rPr>
              <a:t>CoU</a:t>
            </a:r>
            <a:r>
              <a:rPr lang="ja-JP" altLang="en-US" sz="2000" b="0" kern="0">
                <a:latin typeface="メイリオ" panose="020B0604030504040204" pitchFamily="50" charset="-128"/>
                <a:ea typeface="メイリオ" panose="020B0604030504040204" pitchFamily="50" charset="-128"/>
              </a:rPr>
              <a:t>のみで</a:t>
            </a:r>
            <a:r>
              <a:rPr lang="en-US" altLang="ja-JP" sz="2000" b="0" kern="0">
                <a:latin typeface="メイリオ" panose="020B0604030504040204" pitchFamily="50" charset="-128"/>
                <a:ea typeface="メイリオ" panose="020B0604030504040204" pitchFamily="50" charset="-128"/>
              </a:rPr>
              <a:t>Keyword</a:t>
            </a:r>
            <a:r>
              <a:rPr lang="ja-JP" altLang="en-US" sz="2000" b="0" kern="0">
                <a:latin typeface="メイリオ" panose="020B0604030504040204" pitchFamily="50" charset="-128"/>
                <a:ea typeface="メイリオ" panose="020B0604030504040204" pitchFamily="50" charset="-128"/>
              </a:rPr>
              <a:t>を更新する場合は，用語（</a:t>
            </a:r>
            <a:r>
              <a:rPr lang="en-US" altLang="ja-JP" sz="2000" b="0" kern="0">
                <a:latin typeface="メイリオ" panose="020B0604030504040204" pitchFamily="50" charset="-128"/>
                <a:ea typeface="メイリオ" panose="020B0604030504040204" pitchFamily="50" charset="-128"/>
              </a:rPr>
              <a:t>Keyword Definition</a:t>
            </a:r>
            <a:r>
              <a:rPr lang="ja-JP" altLang="en-US" sz="2000" b="0" kern="0">
                <a:latin typeface="メイリオ" panose="020B0604030504040204" pitchFamily="50" charset="-128"/>
                <a:ea typeface="メイリオ" panose="020B0604030504040204" pitchFamily="50" charset="-128"/>
              </a:rPr>
              <a:t>）を新たに定義する</a:t>
            </a:r>
            <a:endParaRPr lang="en-US" altLang="ja-JP" sz="2000" kern="1200">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en-US" altLang="ja-JP" sz="2000" kern="1200">
              <a:solidFill>
                <a:srgbClr val="4472C4"/>
              </a:solidFill>
              <a:latin typeface="メイリオ" panose="020B0604030504040204" pitchFamily="50" charset="-128"/>
              <a:ea typeface="メイリオ" panose="020B0604030504040204" pitchFamily="50" charset="-128"/>
            </a:endParaRPr>
          </a:p>
          <a:p>
            <a:pPr marL="0" indent="0">
              <a:buFont typeface="Wingdings" pitchFamily="2" charset="2"/>
              <a:buNone/>
            </a:pPr>
            <a:endParaRPr lang="ja-JP" altLang="en-US" sz="2000" kern="1200">
              <a:solidFill>
                <a:srgbClr val="4472C4"/>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EEA17CB0-0973-F4B6-C3B3-D59DC525C025}"/>
              </a:ext>
            </a:extLst>
          </p:cNvPr>
          <p:cNvSpPr/>
          <p:nvPr/>
        </p:nvSpPr>
        <p:spPr bwMode="auto">
          <a:xfrm>
            <a:off x="6597825" y="2396337"/>
            <a:ext cx="3415862" cy="720619"/>
          </a:xfrm>
          <a:prstGeom prst="roundRect">
            <a:avLst/>
          </a:prstGeom>
          <a:solidFill>
            <a:srgbClr val="FFCC99"/>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Keyword Definition</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a:solidFill>
                  <a:schemeClr val="tx1"/>
                </a:solidFill>
                <a:latin typeface="メイリオ" panose="020B0604030504040204" pitchFamily="50" charset="-128"/>
                <a:ea typeface="メイリオ" panose="020B0604030504040204" pitchFamily="50" charset="-128"/>
              </a:rPr>
              <a:t>コード：</a:t>
            </a:r>
            <a:r>
              <a:rPr lang="en-US" altLang="ja-JP" sz="1400">
                <a:solidFill>
                  <a:schemeClr val="tx1"/>
                </a:solidFill>
                <a:latin typeface="メイリオ" panose="020B0604030504040204" pitchFamily="50" charset="-128"/>
                <a:ea typeface="メイリオ" panose="020B0604030504040204" pitchFamily="50" charset="-128"/>
              </a:rPr>
              <a:t>123</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a:solidFill>
                  <a:schemeClr val="tx1"/>
                </a:solidFill>
                <a:latin typeface="メイリオ" panose="020B0604030504040204" pitchFamily="50" charset="-128"/>
                <a:ea typeface="メイリオ" panose="020B0604030504040204" pitchFamily="50" charset="-128"/>
              </a:rPr>
              <a:t>表示名：〇〇塩酸塩</a:t>
            </a:r>
            <a:r>
              <a:rPr lang="en-US" altLang="ja-JP" sz="1400">
                <a:solidFill>
                  <a:srgbClr val="0066FF"/>
                </a:solidFill>
                <a:latin typeface="メイリオ" panose="020B0604030504040204" pitchFamily="50" charset="-128"/>
                <a:ea typeface="メイリオ" panose="020B0604030504040204" pitchFamily="50" charset="-128"/>
              </a:rPr>
              <a:t>Update</a:t>
            </a:r>
          </a:p>
        </p:txBody>
      </p:sp>
      <p:sp>
        <p:nvSpPr>
          <p:cNvPr id="19" name="矢印: 右 18">
            <a:extLst>
              <a:ext uri="{FF2B5EF4-FFF2-40B4-BE49-F238E27FC236}">
                <a16:creationId xmlns:a16="http://schemas.microsoft.com/office/drawing/2014/main" id="{47DFB982-1B43-6472-DA5A-AFDB0868DCAC}"/>
              </a:ext>
            </a:extLst>
          </p:cNvPr>
          <p:cNvSpPr/>
          <p:nvPr/>
        </p:nvSpPr>
        <p:spPr bwMode="auto">
          <a:xfrm rot="852730">
            <a:off x="5966492" y="2303155"/>
            <a:ext cx="468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0" name="矢印: 右 19">
            <a:extLst>
              <a:ext uri="{FF2B5EF4-FFF2-40B4-BE49-F238E27FC236}">
                <a16:creationId xmlns:a16="http://schemas.microsoft.com/office/drawing/2014/main" id="{AFDFB9C7-BE34-0603-3D3C-A4B6D3F945AB}"/>
              </a:ext>
            </a:extLst>
          </p:cNvPr>
          <p:cNvSpPr/>
          <p:nvPr/>
        </p:nvSpPr>
        <p:spPr bwMode="auto">
          <a:xfrm rot="20670726">
            <a:off x="5895432" y="3052834"/>
            <a:ext cx="540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pic>
        <p:nvPicPr>
          <p:cNvPr id="18" name="Picture 35">
            <a:extLst>
              <a:ext uri="{FF2B5EF4-FFF2-40B4-BE49-F238E27FC236}">
                <a16:creationId xmlns:a16="http://schemas.microsoft.com/office/drawing/2014/main" id="{D8511288-864F-9683-A3FD-E4EB83CB77C5}"/>
              </a:ext>
            </a:extLst>
          </p:cNvPr>
          <p:cNvPicPr>
            <a:picLocks noChangeAspect="1"/>
          </p:cNvPicPr>
          <p:nvPr/>
        </p:nvPicPr>
        <p:blipFill>
          <a:blip r:embed="rId3"/>
          <a:stretch>
            <a:fillRect/>
          </a:stretch>
        </p:blipFill>
        <p:spPr>
          <a:xfrm>
            <a:off x="2446315" y="1745446"/>
            <a:ext cx="2876781" cy="814427"/>
          </a:xfrm>
          <a:prstGeom prst="rect">
            <a:avLst/>
          </a:prstGeom>
        </p:spPr>
      </p:pic>
      <p:sp>
        <p:nvSpPr>
          <p:cNvPr id="22" name="TextBox 37">
            <a:extLst>
              <a:ext uri="{FF2B5EF4-FFF2-40B4-BE49-F238E27FC236}">
                <a16:creationId xmlns:a16="http://schemas.microsoft.com/office/drawing/2014/main" id="{2B56A874-F230-0AFE-3193-E03CF1A72281}"/>
              </a:ext>
            </a:extLst>
          </p:cNvPr>
          <p:cNvSpPr txBox="1"/>
          <p:nvPr/>
        </p:nvSpPr>
        <p:spPr>
          <a:xfrm>
            <a:off x="2474966" y="1890088"/>
            <a:ext cx="2154757"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2.3.S </a:t>
            </a:r>
            <a:r>
              <a:rPr lang="ja-JP" altLang="en-US" sz="1400">
                <a:latin typeface="メイリオ" panose="020B0604030504040204" pitchFamily="50" charset="-128"/>
                <a:ea typeface="メイリオ" panose="020B0604030504040204" pitchFamily="50" charset="-128"/>
              </a:rPr>
              <a:t>原薬</a:t>
            </a:r>
            <a:endParaRPr kumimoji="1" lang="ja-JP" altLang="en-US" sz="1400">
              <a:latin typeface="メイリオ" panose="020B0604030504040204" pitchFamily="50" charset="-128"/>
              <a:ea typeface="メイリオ" panose="020B0604030504040204" pitchFamily="50" charset="-128"/>
            </a:endParaRPr>
          </a:p>
        </p:txBody>
      </p:sp>
      <p:sp>
        <p:nvSpPr>
          <p:cNvPr id="23" name="TextBox 38">
            <a:extLst>
              <a:ext uri="{FF2B5EF4-FFF2-40B4-BE49-F238E27FC236}">
                <a16:creationId xmlns:a16="http://schemas.microsoft.com/office/drawing/2014/main" id="{C5645388-CB4F-B58A-3F78-8D5B00D5DC25}"/>
              </a:ext>
            </a:extLst>
          </p:cNvPr>
          <p:cNvSpPr txBox="1"/>
          <p:nvPr/>
        </p:nvSpPr>
        <p:spPr>
          <a:xfrm>
            <a:off x="2474966" y="2155125"/>
            <a:ext cx="1204176"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ja-JP" altLang="en-US" sz="1400" u="sng">
                <a:solidFill>
                  <a:srgbClr val="0070C0"/>
                </a:solidFill>
                <a:latin typeface="メイリオ" panose="020B0604030504040204" pitchFamily="50" charset="-128"/>
                <a:ea typeface="メイリオ" panose="020B0604030504040204" pitchFamily="50" charset="-128"/>
              </a:rPr>
              <a:t>文書</a:t>
            </a:r>
            <a:r>
              <a:rPr kumimoji="1" lang="en-US" altLang="ja-JP" sz="1400" u="sng">
                <a:solidFill>
                  <a:srgbClr val="0070C0"/>
                </a:solidFill>
                <a:latin typeface="メイリオ" panose="020B0604030504040204" pitchFamily="50" charset="-128"/>
                <a:ea typeface="メイリオ" panose="020B0604030504040204" pitchFamily="50" charset="-128"/>
              </a:rPr>
              <a:t>A</a:t>
            </a:r>
            <a:endParaRPr kumimoji="1" lang="ja-JP" altLang="en-US" sz="1400" u="sng">
              <a:solidFill>
                <a:srgbClr val="0070C0"/>
              </a:solidFill>
              <a:latin typeface="メイリオ" panose="020B0604030504040204" pitchFamily="50" charset="-128"/>
              <a:ea typeface="メイリオ" panose="020B0604030504040204" pitchFamily="50" charset="-128"/>
            </a:endParaRPr>
          </a:p>
        </p:txBody>
      </p:sp>
      <p:sp>
        <p:nvSpPr>
          <p:cNvPr id="17" name="Arrow: Left 41">
            <a:extLst>
              <a:ext uri="{FF2B5EF4-FFF2-40B4-BE49-F238E27FC236}">
                <a16:creationId xmlns:a16="http://schemas.microsoft.com/office/drawing/2014/main" id="{4CA3DB53-215A-43AD-D714-EBADF7C6E784}"/>
              </a:ext>
            </a:extLst>
          </p:cNvPr>
          <p:cNvSpPr/>
          <p:nvPr/>
        </p:nvSpPr>
        <p:spPr bwMode="auto">
          <a:xfrm>
            <a:off x="4085147" y="2176909"/>
            <a:ext cx="1764000" cy="249859"/>
          </a:xfrm>
          <a:prstGeom prst="leftArrow">
            <a:avLst>
              <a:gd name="adj1" fmla="val 100000"/>
              <a:gd name="adj2" fmla="val 50000"/>
            </a:avLst>
          </a:prstGeom>
          <a:solidFill>
            <a:srgbClr val="FF990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メイリオ" panose="020B0604030504040204" pitchFamily="50" charset="-128"/>
                <a:ea typeface="メイリオ" panose="020B0604030504040204" pitchFamily="50" charset="-128"/>
              </a:rPr>
              <a:t>〇〇塩酸塩</a:t>
            </a:r>
            <a:r>
              <a:rPr kumimoji="1" lang="en-US" altLang="ja-JP" sz="1400" b="0" i="0" u="none" strike="noStrike" cap="none" normalizeH="0" baseline="0">
                <a:ln>
                  <a:noFill/>
                </a:ln>
                <a:solidFill>
                  <a:srgbClr val="0066FF"/>
                </a:solidFill>
                <a:effectLst/>
                <a:latin typeface="メイリオ" panose="020B0604030504040204" pitchFamily="50" charset="-128"/>
                <a:ea typeface="メイリオ" panose="020B0604030504040204" pitchFamily="50" charset="-128"/>
              </a:rPr>
              <a:t>Update</a:t>
            </a:r>
            <a:endParaRPr kumimoji="1" lang="ja-JP" altLang="en-US" sz="1400" b="0" i="0" u="none" strike="noStrike" cap="none" normalizeH="0" baseline="0">
              <a:ln>
                <a:noFill/>
              </a:ln>
              <a:solidFill>
                <a:srgbClr val="0066FF"/>
              </a:solidFill>
              <a:effectLst/>
              <a:latin typeface="メイリオ" panose="020B0604030504040204" pitchFamily="50" charset="-128"/>
              <a:ea typeface="メイリオ" panose="020B0604030504040204" pitchFamily="50" charset="-128"/>
            </a:endParaRPr>
          </a:p>
        </p:txBody>
      </p:sp>
      <p:sp>
        <p:nvSpPr>
          <p:cNvPr id="26" name="TextBox 37">
            <a:extLst>
              <a:ext uri="{FF2B5EF4-FFF2-40B4-BE49-F238E27FC236}">
                <a16:creationId xmlns:a16="http://schemas.microsoft.com/office/drawing/2014/main" id="{EBB6F175-0053-5665-68F6-4D81DFB1A2E6}"/>
              </a:ext>
            </a:extLst>
          </p:cNvPr>
          <p:cNvSpPr txBox="1"/>
          <p:nvPr/>
        </p:nvSpPr>
        <p:spPr>
          <a:xfrm>
            <a:off x="2496739" y="2909386"/>
            <a:ext cx="2686954"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3.2.S.1 </a:t>
            </a:r>
            <a:r>
              <a:rPr kumimoji="1" lang="ja-JP" altLang="en-US" sz="1400">
                <a:latin typeface="メイリオ" panose="020B0604030504040204" pitchFamily="50" charset="-128"/>
                <a:ea typeface="メイリオ" panose="020B0604030504040204" pitchFamily="50" charset="-128"/>
              </a:rPr>
              <a:t>一般情報</a:t>
            </a:r>
          </a:p>
        </p:txBody>
      </p:sp>
      <p:sp>
        <p:nvSpPr>
          <p:cNvPr id="27" name="TextBox 38">
            <a:extLst>
              <a:ext uri="{FF2B5EF4-FFF2-40B4-BE49-F238E27FC236}">
                <a16:creationId xmlns:a16="http://schemas.microsoft.com/office/drawing/2014/main" id="{45EB1225-679F-D904-D7D5-A7EA5D70D6F1}"/>
              </a:ext>
            </a:extLst>
          </p:cNvPr>
          <p:cNvSpPr txBox="1"/>
          <p:nvPr/>
        </p:nvSpPr>
        <p:spPr>
          <a:xfrm>
            <a:off x="2496739" y="3174423"/>
            <a:ext cx="1202573"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ja-JP" altLang="en-US" sz="1400" u="sng">
                <a:solidFill>
                  <a:srgbClr val="0070C0"/>
                </a:solidFill>
                <a:latin typeface="メイリオ" panose="020B0604030504040204" pitchFamily="50" charset="-128"/>
                <a:ea typeface="メイリオ" panose="020B0604030504040204" pitchFamily="50" charset="-128"/>
              </a:rPr>
              <a:t>文書</a:t>
            </a:r>
            <a:r>
              <a:rPr kumimoji="1" lang="en-US" altLang="ja-JP" sz="1400" u="sng">
                <a:solidFill>
                  <a:srgbClr val="0070C0"/>
                </a:solidFill>
                <a:latin typeface="メイリオ" panose="020B0604030504040204" pitchFamily="50" charset="-128"/>
                <a:ea typeface="メイリオ" panose="020B0604030504040204" pitchFamily="50" charset="-128"/>
              </a:rPr>
              <a:t>B</a:t>
            </a:r>
            <a:endParaRPr kumimoji="1" lang="ja-JP" altLang="en-US" sz="1400" u="sng">
              <a:solidFill>
                <a:srgbClr val="0070C0"/>
              </a:solidFill>
              <a:latin typeface="メイリオ" panose="020B0604030504040204" pitchFamily="50" charset="-128"/>
              <a:ea typeface="メイリオ" panose="020B0604030504040204" pitchFamily="50" charset="-128"/>
            </a:endParaRPr>
          </a:p>
        </p:txBody>
      </p:sp>
      <p:sp>
        <p:nvSpPr>
          <p:cNvPr id="29" name="Arrow: Left 41">
            <a:extLst>
              <a:ext uri="{FF2B5EF4-FFF2-40B4-BE49-F238E27FC236}">
                <a16:creationId xmlns:a16="http://schemas.microsoft.com/office/drawing/2014/main" id="{D9F60F14-1CCB-2C96-B82F-5ADD67DF0177}"/>
              </a:ext>
            </a:extLst>
          </p:cNvPr>
          <p:cNvSpPr/>
          <p:nvPr/>
        </p:nvSpPr>
        <p:spPr bwMode="auto">
          <a:xfrm>
            <a:off x="4106920" y="3196207"/>
            <a:ext cx="1764000" cy="249859"/>
          </a:xfrm>
          <a:prstGeom prst="leftArrow">
            <a:avLst>
              <a:gd name="adj1" fmla="val 100000"/>
              <a:gd name="adj2" fmla="val 50000"/>
            </a:avLst>
          </a:prstGeom>
          <a:solidFill>
            <a:srgbClr val="FF990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メイリオ" panose="020B0604030504040204" pitchFamily="50" charset="-128"/>
                <a:ea typeface="メイリオ" panose="020B0604030504040204" pitchFamily="50" charset="-128"/>
              </a:rPr>
              <a:t>〇〇塩酸塩</a:t>
            </a:r>
            <a:r>
              <a:rPr kumimoji="1" lang="en-US" altLang="ja-JP" sz="1400" b="0" i="0" u="none" strike="noStrike" cap="none" normalizeH="0" baseline="0">
                <a:ln>
                  <a:noFill/>
                </a:ln>
                <a:solidFill>
                  <a:srgbClr val="0066FF"/>
                </a:solidFill>
                <a:effectLst/>
                <a:latin typeface="メイリオ" panose="020B0604030504040204" pitchFamily="50" charset="-128"/>
                <a:ea typeface="メイリオ" panose="020B0604030504040204" pitchFamily="50" charset="-128"/>
              </a:rPr>
              <a:t>Update</a:t>
            </a:r>
            <a:endParaRPr kumimoji="1" lang="ja-JP" altLang="en-US" sz="1400" b="0" i="0" u="none" strike="noStrike" cap="none" normalizeH="0" baseline="0">
              <a:ln>
                <a:noFill/>
              </a:ln>
              <a:solidFill>
                <a:srgbClr val="0066FF"/>
              </a:solidFill>
              <a:effectLst/>
              <a:latin typeface="メイリオ" panose="020B0604030504040204" pitchFamily="50" charset="-128"/>
              <a:ea typeface="メイリオ" panose="020B0604030504040204" pitchFamily="50" charset="-128"/>
            </a:endParaRPr>
          </a:p>
        </p:txBody>
      </p:sp>
      <p:pic>
        <p:nvPicPr>
          <p:cNvPr id="39" name="Picture 35">
            <a:extLst>
              <a:ext uri="{FF2B5EF4-FFF2-40B4-BE49-F238E27FC236}">
                <a16:creationId xmlns:a16="http://schemas.microsoft.com/office/drawing/2014/main" id="{147BD63C-ABA4-FD9E-7D04-4B658615B732}"/>
              </a:ext>
            </a:extLst>
          </p:cNvPr>
          <p:cNvPicPr>
            <a:picLocks noChangeAspect="1"/>
          </p:cNvPicPr>
          <p:nvPr/>
        </p:nvPicPr>
        <p:blipFill>
          <a:blip r:embed="rId3"/>
          <a:stretch>
            <a:fillRect/>
          </a:stretch>
        </p:blipFill>
        <p:spPr>
          <a:xfrm>
            <a:off x="2466111" y="5951758"/>
            <a:ext cx="2876781" cy="814427"/>
          </a:xfrm>
          <a:prstGeom prst="rect">
            <a:avLst/>
          </a:prstGeom>
        </p:spPr>
      </p:pic>
      <p:sp>
        <p:nvSpPr>
          <p:cNvPr id="40" name="四角形: 角を丸くする 39">
            <a:extLst>
              <a:ext uri="{FF2B5EF4-FFF2-40B4-BE49-F238E27FC236}">
                <a16:creationId xmlns:a16="http://schemas.microsoft.com/office/drawing/2014/main" id="{5F5F4B82-F61C-32D4-62F8-14FAD85D22D2}"/>
              </a:ext>
            </a:extLst>
          </p:cNvPr>
          <p:cNvSpPr/>
          <p:nvPr/>
        </p:nvSpPr>
        <p:spPr bwMode="auto">
          <a:xfrm>
            <a:off x="6619597" y="4753953"/>
            <a:ext cx="3415862" cy="814427"/>
          </a:xfrm>
          <a:prstGeom prst="roundRect">
            <a:avLst/>
          </a:prstGeom>
          <a:solidFill>
            <a:srgbClr val="FFCC99"/>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Keyword Definition</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a:solidFill>
                  <a:schemeClr val="tx1"/>
                </a:solidFill>
                <a:latin typeface="メイリオ" panose="020B0604030504040204" pitchFamily="50" charset="-128"/>
                <a:ea typeface="メイリオ" panose="020B0604030504040204" pitchFamily="50" charset="-128"/>
              </a:rPr>
              <a:t>コード：</a:t>
            </a:r>
            <a:r>
              <a:rPr lang="en-US" altLang="ja-JP" sz="1400">
                <a:solidFill>
                  <a:schemeClr val="tx1"/>
                </a:solidFill>
                <a:latin typeface="メイリオ" panose="020B0604030504040204" pitchFamily="50" charset="-128"/>
                <a:ea typeface="メイリオ" panose="020B0604030504040204" pitchFamily="50" charset="-128"/>
              </a:rPr>
              <a:t>123</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a:solidFill>
                  <a:schemeClr val="tx1"/>
                </a:solidFill>
                <a:latin typeface="メイリオ" panose="020B0604030504040204" pitchFamily="50" charset="-128"/>
                <a:ea typeface="メイリオ" panose="020B0604030504040204" pitchFamily="50" charset="-128"/>
              </a:rPr>
              <a:t>表示名：〇〇塩酸塩</a:t>
            </a:r>
            <a:endParaRPr lang="en-US" altLang="ja-JP" sz="1400">
              <a:solidFill>
                <a:schemeClr val="tx1"/>
              </a:solidFill>
              <a:latin typeface="メイリオ" panose="020B0604030504040204" pitchFamily="50" charset="-128"/>
              <a:ea typeface="メイリオ" panose="020B0604030504040204" pitchFamily="50" charset="-128"/>
            </a:endParaRPr>
          </a:p>
        </p:txBody>
      </p:sp>
      <p:sp>
        <p:nvSpPr>
          <p:cNvPr id="41" name="矢印: 右 40">
            <a:extLst>
              <a:ext uri="{FF2B5EF4-FFF2-40B4-BE49-F238E27FC236}">
                <a16:creationId xmlns:a16="http://schemas.microsoft.com/office/drawing/2014/main" id="{4713504D-CE4E-6449-C0BA-96CEA7085445}"/>
              </a:ext>
            </a:extLst>
          </p:cNvPr>
          <p:cNvSpPr/>
          <p:nvPr/>
        </p:nvSpPr>
        <p:spPr bwMode="auto">
          <a:xfrm rot="852730">
            <a:off x="5879733" y="4982782"/>
            <a:ext cx="576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42" name="矢印: 右 41">
            <a:extLst>
              <a:ext uri="{FF2B5EF4-FFF2-40B4-BE49-F238E27FC236}">
                <a16:creationId xmlns:a16="http://schemas.microsoft.com/office/drawing/2014/main" id="{1810FEAA-CF01-CC6F-CDBD-336619548775}"/>
              </a:ext>
            </a:extLst>
          </p:cNvPr>
          <p:cNvSpPr/>
          <p:nvPr/>
        </p:nvSpPr>
        <p:spPr bwMode="auto">
          <a:xfrm>
            <a:off x="5917204" y="6255817"/>
            <a:ext cx="540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pic>
        <p:nvPicPr>
          <p:cNvPr id="43" name="Picture 35">
            <a:extLst>
              <a:ext uri="{FF2B5EF4-FFF2-40B4-BE49-F238E27FC236}">
                <a16:creationId xmlns:a16="http://schemas.microsoft.com/office/drawing/2014/main" id="{B9474699-E5F6-36E2-BFAF-2D5D15FB1EE9}"/>
              </a:ext>
            </a:extLst>
          </p:cNvPr>
          <p:cNvPicPr>
            <a:picLocks noChangeAspect="1"/>
          </p:cNvPicPr>
          <p:nvPr/>
        </p:nvPicPr>
        <p:blipFill>
          <a:blip r:embed="rId3"/>
          <a:stretch>
            <a:fillRect/>
          </a:stretch>
        </p:blipFill>
        <p:spPr>
          <a:xfrm>
            <a:off x="2468087" y="4183216"/>
            <a:ext cx="2876781" cy="814427"/>
          </a:xfrm>
          <a:prstGeom prst="rect">
            <a:avLst/>
          </a:prstGeom>
        </p:spPr>
      </p:pic>
      <p:sp>
        <p:nvSpPr>
          <p:cNvPr id="44" name="TextBox 37">
            <a:extLst>
              <a:ext uri="{FF2B5EF4-FFF2-40B4-BE49-F238E27FC236}">
                <a16:creationId xmlns:a16="http://schemas.microsoft.com/office/drawing/2014/main" id="{A6B09790-EA0B-95D5-7813-1BCDDD86C905}"/>
              </a:ext>
            </a:extLst>
          </p:cNvPr>
          <p:cNvSpPr txBox="1"/>
          <p:nvPr/>
        </p:nvSpPr>
        <p:spPr>
          <a:xfrm>
            <a:off x="2496738" y="4327858"/>
            <a:ext cx="2154757"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2.3.S </a:t>
            </a:r>
            <a:r>
              <a:rPr lang="ja-JP" altLang="en-US" sz="1400">
                <a:latin typeface="メイリオ" panose="020B0604030504040204" pitchFamily="50" charset="-128"/>
                <a:ea typeface="メイリオ" panose="020B0604030504040204" pitchFamily="50" charset="-128"/>
              </a:rPr>
              <a:t>原薬</a:t>
            </a:r>
            <a:endParaRPr kumimoji="1" lang="ja-JP" altLang="en-US" sz="1400">
              <a:latin typeface="メイリオ" panose="020B0604030504040204" pitchFamily="50" charset="-128"/>
              <a:ea typeface="メイリオ" panose="020B0604030504040204" pitchFamily="50" charset="-128"/>
            </a:endParaRPr>
          </a:p>
        </p:txBody>
      </p:sp>
      <p:sp>
        <p:nvSpPr>
          <p:cNvPr id="45" name="TextBox 38">
            <a:extLst>
              <a:ext uri="{FF2B5EF4-FFF2-40B4-BE49-F238E27FC236}">
                <a16:creationId xmlns:a16="http://schemas.microsoft.com/office/drawing/2014/main" id="{EB22D0EF-7207-2C97-C36C-A63B45A4553F}"/>
              </a:ext>
            </a:extLst>
          </p:cNvPr>
          <p:cNvSpPr txBox="1"/>
          <p:nvPr/>
        </p:nvSpPr>
        <p:spPr>
          <a:xfrm>
            <a:off x="2496738" y="4592895"/>
            <a:ext cx="1204176"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ja-JP" altLang="en-US" sz="1400" u="sng">
                <a:solidFill>
                  <a:srgbClr val="0070C0"/>
                </a:solidFill>
                <a:latin typeface="メイリオ" panose="020B0604030504040204" pitchFamily="50" charset="-128"/>
                <a:ea typeface="メイリオ" panose="020B0604030504040204" pitchFamily="50" charset="-128"/>
              </a:rPr>
              <a:t>文書</a:t>
            </a:r>
            <a:r>
              <a:rPr kumimoji="1" lang="en-US" altLang="ja-JP" sz="1400" u="sng">
                <a:solidFill>
                  <a:srgbClr val="0070C0"/>
                </a:solidFill>
                <a:latin typeface="メイリオ" panose="020B0604030504040204" pitchFamily="50" charset="-128"/>
                <a:ea typeface="メイリオ" panose="020B0604030504040204" pitchFamily="50" charset="-128"/>
              </a:rPr>
              <a:t>A</a:t>
            </a:r>
            <a:endParaRPr kumimoji="1" lang="ja-JP" altLang="en-US" sz="1400" u="sng">
              <a:solidFill>
                <a:srgbClr val="0070C0"/>
              </a:solidFill>
              <a:latin typeface="メイリオ" panose="020B0604030504040204" pitchFamily="50" charset="-128"/>
              <a:ea typeface="メイリオ" panose="020B0604030504040204" pitchFamily="50" charset="-128"/>
            </a:endParaRPr>
          </a:p>
        </p:txBody>
      </p:sp>
      <p:sp>
        <p:nvSpPr>
          <p:cNvPr id="46" name="Arrow: Left 41">
            <a:extLst>
              <a:ext uri="{FF2B5EF4-FFF2-40B4-BE49-F238E27FC236}">
                <a16:creationId xmlns:a16="http://schemas.microsoft.com/office/drawing/2014/main" id="{0DC91C36-30F8-7529-A73E-0E32DAB7713E}"/>
              </a:ext>
            </a:extLst>
          </p:cNvPr>
          <p:cNvSpPr/>
          <p:nvPr/>
        </p:nvSpPr>
        <p:spPr bwMode="auto">
          <a:xfrm>
            <a:off x="4106919" y="4614679"/>
            <a:ext cx="1368000" cy="249859"/>
          </a:xfrm>
          <a:prstGeom prst="leftArrow">
            <a:avLst>
              <a:gd name="adj1" fmla="val 100000"/>
              <a:gd name="adj2" fmla="val 50000"/>
            </a:avLst>
          </a:prstGeom>
          <a:solidFill>
            <a:srgbClr val="FF990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メイリオ" panose="020B0604030504040204" pitchFamily="50" charset="-128"/>
                <a:ea typeface="メイリオ" panose="020B0604030504040204" pitchFamily="50" charset="-128"/>
              </a:rPr>
              <a:t>〇〇塩酸塩</a:t>
            </a:r>
            <a:endParaRPr kumimoji="1" lang="ja-JP" altLang="en-US" sz="1400" b="0" i="0" u="none" strike="noStrike" cap="none" normalizeH="0" baseline="0">
              <a:ln>
                <a:noFill/>
              </a:ln>
              <a:solidFill>
                <a:srgbClr val="0066FF"/>
              </a:solidFill>
              <a:effectLst/>
              <a:latin typeface="メイリオ" panose="020B0604030504040204" pitchFamily="50" charset="-128"/>
              <a:ea typeface="メイリオ" panose="020B0604030504040204" pitchFamily="50" charset="-128"/>
            </a:endParaRPr>
          </a:p>
        </p:txBody>
      </p:sp>
      <p:sp>
        <p:nvSpPr>
          <p:cNvPr id="47" name="TextBox 37">
            <a:extLst>
              <a:ext uri="{FF2B5EF4-FFF2-40B4-BE49-F238E27FC236}">
                <a16:creationId xmlns:a16="http://schemas.microsoft.com/office/drawing/2014/main" id="{76767F17-6E12-62FB-7AD6-C4702017B65F}"/>
              </a:ext>
            </a:extLst>
          </p:cNvPr>
          <p:cNvSpPr txBox="1"/>
          <p:nvPr/>
        </p:nvSpPr>
        <p:spPr>
          <a:xfrm>
            <a:off x="2518511" y="6084524"/>
            <a:ext cx="2686954"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3.2.S.1 </a:t>
            </a:r>
            <a:r>
              <a:rPr kumimoji="1" lang="ja-JP" altLang="en-US" sz="1400">
                <a:latin typeface="メイリオ" panose="020B0604030504040204" pitchFamily="50" charset="-128"/>
                <a:ea typeface="メイリオ" panose="020B0604030504040204" pitchFamily="50" charset="-128"/>
              </a:rPr>
              <a:t>一般情報</a:t>
            </a:r>
          </a:p>
        </p:txBody>
      </p:sp>
      <p:sp>
        <p:nvSpPr>
          <p:cNvPr id="48" name="TextBox 38">
            <a:extLst>
              <a:ext uri="{FF2B5EF4-FFF2-40B4-BE49-F238E27FC236}">
                <a16:creationId xmlns:a16="http://schemas.microsoft.com/office/drawing/2014/main" id="{8A35B56C-5D8C-1C06-E5A9-A2E98B508BD5}"/>
              </a:ext>
            </a:extLst>
          </p:cNvPr>
          <p:cNvSpPr txBox="1"/>
          <p:nvPr/>
        </p:nvSpPr>
        <p:spPr>
          <a:xfrm>
            <a:off x="2518511" y="6349561"/>
            <a:ext cx="1202573"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ja-JP" altLang="en-US" sz="1400" u="sng">
                <a:solidFill>
                  <a:srgbClr val="0070C0"/>
                </a:solidFill>
                <a:latin typeface="メイリオ" panose="020B0604030504040204" pitchFamily="50" charset="-128"/>
                <a:ea typeface="メイリオ" panose="020B0604030504040204" pitchFamily="50" charset="-128"/>
              </a:rPr>
              <a:t>文書</a:t>
            </a:r>
            <a:r>
              <a:rPr kumimoji="1" lang="en-US" altLang="ja-JP" sz="1400" u="sng">
                <a:solidFill>
                  <a:srgbClr val="0070C0"/>
                </a:solidFill>
                <a:latin typeface="メイリオ" panose="020B0604030504040204" pitchFamily="50" charset="-128"/>
                <a:ea typeface="メイリオ" panose="020B0604030504040204" pitchFamily="50" charset="-128"/>
              </a:rPr>
              <a:t>B</a:t>
            </a:r>
            <a:endParaRPr kumimoji="1" lang="ja-JP" altLang="en-US" sz="1400" u="sng">
              <a:solidFill>
                <a:srgbClr val="0070C0"/>
              </a:solidFill>
              <a:latin typeface="メイリオ" panose="020B0604030504040204" pitchFamily="50" charset="-128"/>
              <a:ea typeface="メイリオ" panose="020B0604030504040204" pitchFamily="50" charset="-128"/>
            </a:endParaRPr>
          </a:p>
        </p:txBody>
      </p:sp>
      <p:sp>
        <p:nvSpPr>
          <p:cNvPr id="49" name="Arrow: Left 41">
            <a:extLst>
              <a:ext uri="{FF2B5EF4-FFF2-40B4-BE49-F238E27FC236}">
                <a16:creationId xmlns:a16="http://schemas.microsoft.com/office/drawing/2014/main" id="{1A5934A3-4008-BF4C-B642-224E3E636B9C}"/>
              </a:ext>
            </a:extLst>
          </p:cNvPr>
          <p:cNvSpPr/>
          <p:nvPr/>
        </p:nvSpPr>
        <p:spPr bwMode="auto">
          <a:xfrm>
            <a:off x="4128692" y="6371345"/>
            <a:ext cx="1764000" cy="249859"/>
          </a:xfrm>
          <a:prstGeom prst="leftArrow">
            <a:avLst>
              <a:gd name="adj1" fmla="val 100000"/>
              <a:gd name="adj2" fmla="val 50000"/>
            </a:avLst>
          </a:prstGeom>
          <a:solidFill>
            <a:srgbClr val="FF990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66FF"/>
                </a:solidFill>
                <a:effectLst/>
                <a:latin typeface="メイリオ" panose="020B0604030504040204" pitchFamily="50" charset="-128"/>
                <a:ea typeface="メイリオ" panose="020B0604030504040204" pitchFamily="50" charset="-128"/>
              </a:rPr>
              <a:t>〇〇塩酸塩</a:t>
            </a:r>
            <a:r>
              <a:rPr kumimoji="1" lang="en-US" altLang="ja-JP" sz="1400" b="0" i="0" u="none" strike="noStrike" cap="none" normalizeH="0" baseline="0">
                <a:ln>
                  <a:noFill/>
                </a:ln>
                <a:solidFill>
                  <a:srgbClr val="0066FF"/>
                </a:solidFill>
                <a:effectLst/>
                <a:latin typeface="メイリオ" panose="020B0604030504040204" pitchFamily="50" charset="-128"/>
                <a:ea typeface="メイリオ" panose="020B0604030504040204" pitchFamily="50" charset="-128"/>
              </a:rPr>
              <a:t>Update</a:t>
            </a:r>
            <a:endParaRPr kumimoji="1" lang="ja-JP" altLang="en-US" sz="1400" b="0" i="0" u="none" strike="noStrike" cap="none" normalizeH="0" baseline="0">
              <a:ln>
                <a:noFill/>
              </a:ln>
              <a:solidFill>
                <a:srgbClr val="0066FF"/>
              </a:solidFill>
              <a:effectLst/>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ED887451-C3AF-ED73-03AD-5B8E61059A58}"/>
              </a:ext>
            </a:extLst>
          </p:cNvPr>
          <p:cNvSpPr/>
          <p:nvPr/>
        </p:nvSpPr>
        <p:spPr bwMode="auto">
          <a:xfrm>
            <a:off x="6597825" y="5722397"/>
            <a:ext cx="3415862" cy="814427"/>
          </a:xfrm>
          <a:prstGeom prst="roundRect">
            <a:avLst/>
          </a:prstGeom>
          <a:solidFill>
            <a:srgbClr val="FFCC99"/>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Keyword Definition</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a:solidFill>
                  <a:srgbClr val="0066FF"/>
                </a:solidFill>
                <a:latin typeface="メイリオ" panose="020B0604030504040204" pitchFamily="50" charset="-128"/>
                <a:ea typeface="メイリオ" panose="020B0604030504040204" pitchFamily="50" charset="-128"/>
              </a:rPr>
              <a:t>コード：</a:t>
            </a:r>
            <a:r>
              <a:rPr lang="en-US" altLang="ja-JP" sz="1400">
                <a:solidFill>
                  <a:srgbClr val="0066FF"/>
                </a:solidFill>
                <a:latin typeface="メイリオ" panose="020B0604030504040204" pitchFamily="50" charset="-128"/>
                <a:ea typeface="メイリオ" panose="020B0604030504040204" pitchFamily="50" charset="-128"/>
              </a:rPr>
              <a:t>456</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a:solidFill>
                  <a:srgbClr val="0066FF"/>
                </a:solidFill>
                <a:latin typeface="メイリオ" panose="020B0604030504040204" pitchFamily="50" charset="-128"/>
                <a:ea typeface="メイリオ" panose="020B0604030504040204" pitchFamily="50" charset="-128"/>
              </a:rPr>
              <a:t>表示名：〇〇塩酸塩</a:t>
            </a:r>
            <a:r>
              <a:rPr lang="en-US" altLang="ja-JP" sz="1400">
                <a:solidFill>
                  <a:srgbClr val="0066FF"/>
                </a:solidFill>
                <a:latin typeface="メイリオ" panose="020B0604030504040204" pitchFamily="50" charset="-128"/>
                <a:ea typeface="メイリオ" panose="020B0604030504040204" pitchFamily="50" charset="-128"/>
              </a:rPr>
              <a:t>Update</a:t>
            </a:r>
          </a:p>
        </p:txBody>
      </p:sp>
      <p:pic>
        <p:nvPicPr>
          <p:cNvPr id="9" name="Picture 35">
            <a:extLst>
              <a:ext uri="{FF2B5EF4-FFF2-40B4-BE49-F238E27FC236}">
                <a16:creationId xmlns:a16="http://schemas.microsoft.com/office/drawing/2014/main" id="{DEF1FFC5-E544-E662-A60B-D15237F1E7EB}"/>
              </a:ext>
            </a:extLst>
          </p:cNvPr>
          <p:cNvPicPr>
            <a:picLocks noChangeAspect="1"/>
          </p:cNvPicPr>
          <p:nvPr/>
        </p:nvPicPr>
        <p:blipFill>
          <a:blip r:embed="rId3"/>
          <a:stretch>
            <a:fillRect/>
          </a:stretch>
        </p:blipFill>
        <p:spPr>
          <a:xfrm>
            <a:off x="2446891" y="5051158"/>
            <a:ext cx="2876781" cy="814427"/>
          </a:xfrm>
          <a:prstGeom prst="rect">
            <a:avLst/>
          </a:prstGeom>
        </p:spPr>
      </p:pic>
      <p:sp>
        <p:nvSpPr>
          <p:cNvPr id="10" name="TextBox 37">
            <a:extLst>
              <a:ext uri="{FF2B5EF4-FFF2-40B4-BE49-F238E27FC236}">
                <a16:creationId xmlns:a16="http://schemas.microsoft.com/office/drawing/2014/main" id="{D338EDC4-F1D1-3B76-3A3F-28C255E6B1BD}"/>
              </a:ext>
            </a:extLst>
          </p:cNvPr>
          <p:cNvSpPr txBox="1"/>
          <p:nvPr/>
        </p:nvSpPr>
        <p:spPr>
          <a:xfrm>
            <a:off x="2499291" y="5183924"/>
            <a:ext cx="2686954" cy="307777"/>
          </a:xfrm>
          <a:prstGeom prst="rect">
            <a:avLst/>
          </a:prstGeom>
          <a:noFill/>
        </p:spPr>
        <p:txBody>
          <a:bodyPr wrap="none" rtlCol="0">
            <a:spAutoFit/>
          </a:bodyPr>
          <a:lstStyle/>
          <a:p>
            <a:r>
              <a:rPr kumimoji="1" lang="en-US" altLang="ja-JP" sz="1400">
                <a:latin typeface="メイリオ" panose="020B0604030504040204" pitchFamily="50" charset="-128"/>
                <a:ea typeface="メイリオ" panose="020B0604030504040204" pitchFamily="50" charset="-128"/>
              </a:rPr>
              <a:t>CTD</a:t>
            </a:r>
            <a:r>
              <a:rPr kumimoji="1" lang="ja-JP" altLang="en-US" sz="1400">
                <a:latin typeface="メイリオ" panose="020B0604030504040204" pitchFamily="50" charset="-128"/>
                <a:ea typeface="メイリオ" panose="020B0604030504040204" pitchFamily="50" charset="-128"/>
              </a:rPr>
              <a:t>見出し：</a:t>
            </a:r>
            <a:r>
              <a:rPr kumimoji="1" lang="en-US" altLang="ja-JP" sz="1400">
                <a:latin typeface="メイリオ" panose="020B0604030504040204" pitchFamily="50" charset="-128"/>
                <a:ea typeface="メイリオ" panose="020B0604030504040204" pitchFamily="50" charset="-128"/>
              </a:rPr>
              <a:t>3.2.S.1 </a:t>
            </a:r>
            <a:r>
              <a:rPr kumimoji="1" lang="ja-JP" altLang="en-US" sz="1400">
                <a:latin typeface="メイリオ" panose="020B0604030504040204" pitchFamily="50" charset="-128"/>
                <a:ea typeface="メイリオ" panose="020B0604030504040204" pitchFamily="50" charset="-128"/>
              </a:rPr>
              <a:t>一般情報</a:t>
            </a:r>
          </a:p>
        </p:txBody>
      </p:sp>
      <p:sp>
        <p:nvSpPr>
          <p:cNvPr id="11" name="TextBox 38">
            <a:extLst>
              <a:ext uri="{FF2B5EF4-FFF2-40B4-BE49-F238E27FC236}">
                <a16:creationId xmlns:a16="http://schemas.microsoft.com/office/drawing/2014/main" id="{C577C93D-3C9A-C5F1-A62D-E08C2E402269}"/>
              </a:ext>
            </a:extLst>
          </p:cNvPr>
          <p:cNvSpPr txBox="1"/>
          <p:nvPr/>
        </p:nvSpPr>
        <p:spPr>
          <a:xfrm>
            <a:off x="2499291" y="5448961"/>
            <a:ext cx="1202573" cy="307777"/>
          </a:xfrm>
          <a:prstGeom prst="rect">
            <a:avLst/>
          </a:prstGeom>
          <a:noFill/>
        </p:spPr>
        <p:txBody>
          <a:bodyPr wrap="none" rtlCol="0">
            <a:spAutoFit/>
          </a:bodyPr>
          <a:lstStyle/>
          <a:p>
            <a:r>
              <a:rPr lang="ja-JP" altLang="en-US" sz="1400">
                <a:latin typeface="メイリオ" panose="020B0604030504040204" pitchFamily="50" charset="-128"/>
                <a:ea typeface="メイリオ" panose="020B0604030504040204" pitchFamily="50" charset="-128"/>
              </a:rPr>
              <a:t>文書</a:t>
            </a:r>
            <a:r>
              <a:rPr kumimoji="1" lang="ja-JP" altLang="en-US" sz="1400">
                <a:latin typeface="メイリオ" panose="020B0604030504040204" pitchFamily="50" charset="-128"/>
                <a:ea typeface="メイリオ" panose="020B0604030504040204" pitchFamily="50" charset="-128"/>
              </a:rPr>
              <a:t>：</a:t>
            </a:r>
            <a:r>
              <a:rPr kumimoji="1" lang="ja-JP" altLang="en-US" sz="1400" u="sng">
                <a:solidFill>
                  <a:srgbClr val="0070C0"/>
                </a:solidFill>
                <a:latin typeface="メイリオ" panose="020B0604030504040204" pitchFamily="50" charset="-128"/>
                <a:ea typeface="メイリオ" panose="020B0604030504040204" pitchFamily="50" charset="-128"/>
              </a:rPr>
              <a:t>文書</a:t>
            </a:r>
            <a:r>
              <a:rPr kumimoji="1" lang="en-US" altLang="ja-JP" sz="1400" u="sng">
                <a:solidFill>
                  <a:srgbClr val="0070C0"/>
                </a:solidFill>
                <a:latin typeface="メイリオ" panose="020B0604030504040204" pitchFamily="50" charset="-128"/>
                <a:ea typeface="メイリオ" panose="020B0604030504040204" pitchFamily="50" charset="-128"/>
              </a:rPr>
              <a:t>B</a:t>
            </a:r>
            <a:endParaRPr kumimoji="1" lang="ja-JP" altLang="en-US" sz="1400" u="sng">
              <a:solidFill>
                <a:srgbClr val="0070C0"/>
              </a:solidFill>
              <a:latin typeface="メイリオ" panose="020B0604030504040204" pitchFamily="50" charset="-128"/>
              <a:ea typeface="メイリオ" panose="020B0604030504040204" pitchFamily="50" charset="-128"/>
            </a:endParaRPr>
          </a:p>
        </p:txBody>
      </p:sp>
      <p:sp>
        <p:nvSpPr>
          <p:cNvPr id="12" name="Arrow: Left 41">
            <a:extLst>
              <a:ext uri="{FF2B5EF4-FFF2-40B4-BE49-F238E27FC236}">
                <a16:creationId xmlns:a16="http://schemas.microsoft.com/office/drawing/2014/main" id="{4B1849B5-3D26-A0D2-3278-5367219DC7D6}"/>
              </a:ext>
            </a:extLst>
          </p:cNvPr>
          <p:cNvSpPr/>
          <p:nvPr/>
        </p:nvSpPr>
        <p:spPr bwMode="auto">
          <a:xfrm>
            <a:off x="4109472" y="5470746"/>
            <a:ext cx="1307825" cy="245688"/>
          </a:xfrm>
          <a:prstGeom prst="leftArrow">
            <a:avLst>
              <a:gd name="adj1" fmla="val 100000"/>
              <a:gd name="adj2" fmla="val 50000"/>
            </a:avLst>
          </a:prstGeom>
          <a:solidFill>
            <a:srgbClr val="FF990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メイリオ" panose="020B0604030504040204" pitchFamily="50" charset="-128"/>
                <a:ea typeface="メイリオ" panose="020B0604030504040204" pitchFamily="50" charset="-128"/>
              </a:rPr>
              <a:t>〇〇塩酸塩</a:t>
            </a:r>
            <a:endParaRPr kumimoji="1" lang="ja-JP" altLang="en-US" sz="1400" b="0" i="0" u="none" strike="noStrike" cap="none" normalizeH="0" baseline="0">
              <a:ln>
                <a:noFill/>
              </a:ln>
              <a:solidFill>
                <a:srgbClr val="0066FF"/>
              </a:solidFill>
              <a:effectLst/>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A20D8B89-36C1-7B2D-C07B-9DC85E32760B}"/>
              </a:ext>
            </a:extLst>
          </p:cNvPr>
          <p:cNvSpPr txBox="1"/>
          <p:nvPr/>
        </p:nvSpPr>
        <p:spPr>
          <a:xfrm>
            <a:off x="1413519" y="5242038"/>
            <a:ext cx="813043" cy="369332"/>
          </a:xfrm>
          <a:prstGeom prst="rect">
            <a:avLst/>
          </a:prstGeom>
          <a:noFill/>
        </p:spPr>
        <p:txBody>
          <a:bodyPr wrap="none" rtlCol="0">
            <a:spAutoFit/>
          </a:bodyPr>
          <a:lstStyle/>
          <a:p>
            <a:r>
              <a:rPr kumimoji="1" lang="en-US" altLang="ja-JP"/>
              <a:t>delete</a:t>
            </a:r>
            <a:endParaRPr kumimoji="1" lang="ja-JP" altLang="en-US"/>
          </a:p>
        </p:txBody>
      </p:sp>
      <p:sp>
        <p:nvSpPr>
          <p:cNvPr id="14" name="テキスト ボックス 13">
            <a:extLst>
              <a:ext uri="{FF2B5EF4-FFF2-40B4-BE49-F238E27FC236}">
                <a16:creationId xmlns:a16="http://schemas.microsoft.com/office/drawing/2014/main" id="{0B01956E-7279-BD5B-630C-232EDC6FD2E2}"/>
              </a:ext>
            </a:extLst>
          </p:cNvPr>
          <p:cNvSpPr txBox="1"/>
          <p:nvPr/>
        </p:nvSpPr>
        <p:spPr>
          <a:xfrm>
            <a:off x="1599147" y="6129128"/>
            <a:ext cx="607859" cy="369332"/>
          </a:xfrm>
          <a:prstGeom prst="rect">
            <a:avLst/>
          </a:prstGeom>
          <a:noFill/>
        </p:spPr>
        <p:txBody>
          <a:bodyPr wrap="none" rtlCol="0">
            <a:spAutoFit/>
          </a:bodyPr>
          <a:lstStyle/>
          <a:p>
            <a:r>
              <a:rPr lang="en-US" altLang="ja-JP">
                <a:solidFill>
                  <a:srgbClr val="FF0000"/>
                </a:solidFill>
              </a:rPr>
              <a:t>new</a:t>
            </a:r>
            <a:endParaRPr kumimoji="1" lang="ja-JP" altLang="en-US">
              <a:solidFill>
                <a:srgbClr val="FF0000"/>
              </a:solidFill>
            </a:endParaRPr>
          </a:p>
        </p:txBody>
      </p:sp>
      <p:sp>
        <p:nvSpPr>
          <p:cNvPr id="15" name="矢印: 右 14">
            <a:extLst>
              <a:ext uri="{FF2B5EF4-FFF2-40B4-BE49-F238E27FC236}">
                <a16:creationId xmlns:a16="http://schemas.microsoft.com/office/drawing/2014/main" id="{7093B870-C245-18B0-4F07-6D574B13D56F}"/>
              </a:ext>
            </a:extLst>
          </p:cNvPr>
          <p:cNvSpPr/>
          <p:nvPr/>
        </p:nvSpPr>
        <p:spPr bwMode="auto">
          <a:xfrm rot="20670726">
            <a:off x="5915485" y="5479208"/>
            <a:ext cx="540000" cy="158185"/>
          </a:xfrm>
          <a:prstGeom prst="rightArrow">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1" name="正方形/長方形 20">
            <a:extLst>
              <a:ext uri="{FF2B5EF4-FFF2-40B4-BE49-F238E27FC236}">
                <a16:creationId xmlns:a16="http://schemas.microsoft.com/office/drawing/2014/main" id="{725E7194-16C7-9141-E1A0-2F59B45D81AF}"/>
              </a:ext>
            </a:extLst>
          </p:cNvPr>
          <p:cNvSpPr/>
          <p:nvPr/>
        </p:nvSpPr>
        <p:spPr bwMode="auto">
          <a:xfrm>
            <a:off x="5917254" y="5330173"/>
            <a:ext cx="680571" cy="576289"/>
          </a:xfrm>
          <a:prstGeom prst="rect">
            <a:avLst/>
          </a:prstGeom>
          <a:solidFill>
            <a:srgbClr val="FFFFFF">
              <a:alpha val="50196"/>
            </a:srgbClr>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4" name="正方形/長方形 23">
            <a:extLst>
              <a:ext uri="{FF2B5EF4-FFF2-40B4-BE49-F238E27FC236}">
                <a16:creationId xmlns:a16="http://schemas.microsoft.com/office/drawing/2014/main" id="{DA73BBDA-853A-A6F6-B52C-C0EB7C34AD91}"/>
              </a:ext>
            </a:extLst>
          </p:cNvPr>
          <p:cNvSpPr/>
          <p:nvPr/>
        </p:nvSpPr>
        <p:spPr bwMode="auto">
          <a:xfrm>
            <a:off x="1413518" y="5892687"/>
            <a:ext cx="4532011" cy="948462"/>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F6C75B44-256A-0F4E-B3E7-47BE50931318}"/>
              </a:ext>
            </a:extLst>
          </p:cNvPr>
          <p:cNvSpPr/>
          <p:nvPr/>
        </p:nvSpPr>
        <p:spPr bwMode="auto">
          <a:xfrm>
            <a:off x="6397415" y="5654033"/>
            <a:ext cx="3979100" cy="1035217"/>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EBB0526-F40D-E81A-20C0-C1EA073ECD84}"/>
              </a:ext>
            </a:extLst>
          </p:cNvPr>
          <p:cNvSpPr txBox="1"/>
          <p:nvPr/>
        </p:nvSpPr>
        <p:spPr>
          <a:xfrm>
            <a:off x="9097269" y="5996499"/>
            <a:ext cx="239587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600">
                <a:solidFill>
                  <a:schemeClr val="tx1"/>
                </a:solidFill>
                <a:latin typeface="メイリオ" panose="020B0604030504040204" pitchFamily="50" charset="-128"/>
                <a:ea typeface="メイリオ" panose="020B0604030504040204" pitchFamily="50" charset="-128"/>
              </a:rPr>
              <a:t>新規に追加した</a:t>
            </a:r>
            <a:r>
              <a:rPr lang="en-US" altLang="ja-JP" sz="1600">
                <a:solidFill>
                  <a:schemeClr val="tx1"/>
                </a:solidFill>
                <a:latin typeface="メイリオ" panose="020B0604030504040204" pitchFamily="50" charset="-128"/>
                <a:ea typeface="メイリオ" panose="020B0604030504040204" pitchFamily="50" charset="-128"/>
              </a:rPr>
              <a:t>Keyword Definition</a:t>
            </a:r>
          </a:p>
        </p:txBody>
      </p:sp>
      <p:sp>
        <p:nvSpPr>
          <p:cNvPr id="28" name="TextBox 39">
            <a:extLst>
              <a:ext uri="{FF2B5EF4-FFF2-40B4-BE49-F238E27FC236}">
                <a16:creationId xmlns:a16="http://schemas.microsoft.com/office/drawing/2014/main" id="{9CF47CFD-4C00-FFFC-2CC7-6120592F7A5E}"/>
              </a:ext>
            </a:extLst>
          </p:cNvPr>
          <p:cNvSpPr txBox="1"/>
          <p:nvPr/>
        </p:nvSpPr>
        <p:spPr>
          <a:xfrm>
            <a:off x="3224141" y="1715367"/>
            <a:ext cx="1384738" cy="276999"/>
          </a:xfrm>
          <a:prstGeom prst="rect">
            <a:avLst/>
          </a:prstGeom>
          <a:noFill/>
        </p:spPr>
        <p:txBody>
          <a:bodyPr wrap="none" rtlCol="0">
            <a:spAutoFit/>
          </a:bodyPr>
          <a:lstStyle/>
          <a:p>
            <a:r>
              <a:rPr lang="en-US" altLang="ja-JP" sz="1200" b="1">
                <a:solidFill>
                  <a:srgbClr val="0066FF"/>
                </a:solidFill>
                <a:latin typeface="メイリオ" panose="020B0604030504040204" pitchFamily="50" charset="-128"/>
                <a:ea typeface="メイリオ" panose="020B0604030504040204" pitchFamily="50" charset="-128"/>
              </a:rPr>
              <a:t>Context of Use</a:t>
            </a:r>
            <a:endParaRPr kumimoji="1" lang="ja-JP" altLang="en-US" sz="1200" b="1">
              <a:solidFill>
                <a:srgbClr val="0066FF"/>
              </a:solidFill>
              <a:latin typeface="メイリオ" panose="020B0604030504040204" pitchFamily="50" charset="-128"/>
              <a:ea typeface="メイリオ" panose="020B0604030504040204" pitchFamily="50" charset="-128"/>
            </a:endParaRPr>
          </a:p>
        </p:txBody>
      </p:sp>
      <p:sp>
        <p:nvSpPr>
          <p:cNvPr id="31" name="TextBox 39">
            <a:extLst>
              <a:ext uri="{FF2B5EF4-FFF2-40B4-BE49-F238E27FC236}">
                <a16:creationId xmlns:a16="http://schemas.microsoft.com/office/drawing/2014/main" id="{2E4A8782-00D2-5C1F-A46A-97E8A50CAA95}"/>
              </a:ext>
            </a:extLst>
          </p:cNvPr>
          <p:cNvSpPr txBox="1"/>
          <p:nvPr/>
        </p:nvSpPr>
        <p:spPr>
          <a:xfrm>
            <a:off x="3224141" y="2741527"/>
            <a:ext cx="1384738" cy="276999"/>
          </a:xfrm>
          <a:prstGeom prst="rect">
            <a:avLst/>
          </a:prstGeom>
          <a:noFill/>
        </p:spPr>
        <p:txBody>
          <a:bodyPr wrap="none" rtlCol="0">
            <a:spAutoFit/>
          </a:bodyPr>
          <a:lstStyle/>
          <a:p>
            <a:r>
              <a:rPr lang="en-US" altLang="ja-JP" sz="1200" b="1">
                <a:solidFill>
                  <a:srgbClr val="0066FF"/>
                </a:solidFill>
                <a:latin typeface="メイリオ" panose="020B0604030504040204" pitchFamily="50" charset="-128"/>
                <a:ea typeface="メイリオ" panose="020B0604030504040204" pitchFamily="50" charset="-128"/>
              </a:rPr>
              <a:t>Context of Use</a:t>
            </a:r>
            <a:endParaRPr kumimoji="1" lang="ja-JP" altLang="en-US" sz="1200" b="1">
              <a:solidFill>
                <a:srgbClr val="0066FF"/>
              </a:solidFill>
              <a:latin typeface="メイリオ" panose="020B0604030504040204" pitchFamily="50" charset="-128"/>
              <a:ea typeface="メイリオ" panose="020B0604030504040204" pitchFamily="50" charset="-128"/>
            </a:endParaRPr>
          </a:p>
        </p:txBody>
      </p:sp>
      <p:sp>
        <p:nvSpPr>
          <p:cNvPr id="32" name="TextBox 39">
            <a:extLst>
              <a:ext uri="{FF2B5EF4-FFF2-40B4-BE49-F238E27FC236}">
                <a16:creationId xmlns:a16="http://schemas.microsoft.com/office/drawing/2014/main" id="{E0C0FA50-0868-3B6D-EC11-0C6F152C5EB8}"/>
              </a:ext>
            </a:extLst>
          </p:cNvPr>
          <p:cNvSpPr txBox="1"/>
          <p:nvPr/>
        </p:nvSpPr>
        <p:spPr>
          <a:xfrm>
            <a:off x="3224141" y="4153767"/>
            <a:ext cx="1384738" cy="276999"/>
          </a:xfrm>
          <a:prstGeom prst="rect">
            <a:avLst/>
          </a:prstGeom>
          <a:noFill/>
        </p:spPr>
        <p:txBody>
          <a:bodyPr wrap="none" rtlCol="0">
            <a:spAutoFit/>
          </a:bodyPr>
          <a:lstStyle/>
          <a:p>
            <a:r>
              <a:rPr lang="en-US" altLang="ja-JP" sz="1200" b="1">
                <a:solidFill>
                  <a:srgbClr val="0066FF"/>
                </a:solidFill>
                <a:latin typeface="メイリオ" panose="020B0604030504040204" pitchFamily="50" charset="-128"/>
                <a:ea typeface="メイリオ" panose="020B0604030504040204" pitchFamily="50" charset="-128"/>
              </a:rPr>
              <a:t>Context of Use</a:t>
            </a:r>
            <a:endParaRPr kumimoji="1" lang="ja-JP" altLang="en-US" sz="1200" b="1">
              <a:solidFill>
                <a:srgbClr val="0066FF"/>
              </a:solidFill>
              <a:latin typeface="メイリオ" panose="020B0604030504040204" pitchFamily="50" charset="-128"/>
              <a:ea typeface="メイリオ" panose="020B0604030504040204" pitchFamily="50" charset="-128"/>
            </a:endParaRPr>
          </a:p>
        </p:txBody>
      </p:sp>
      <p:sp>
        <p:nvSpPr>
          <p:cNvPr id="33" name="TextBox 39">
            <a:extLst>
              <a:ext uri="{FF2B5EF4-FFF2-40B4-BE49-F238E27FC236}">
                <a16:creationId xmlns:a16="http://schemas.microsoft.com/office/drawing/2014/main" id="{D987D2EC-1BB5-8D03-6713-E384069B288D}"/>
              </a:ext>
            </a:extLst>
          </p:cNvPr>
          <p:cNvSpPr txBox="1"/>
          <p:nvPr/>
        </p:nvSpPr>
        <p:spPr>
          <a:xfrm>
            <a:off x="3224141" y="5931767"/>
            <a:ext cx="1384738" cy="276999"/>
          </a:xfrm>
          <a:prstGeom prst="rect">
            <a:avLst/>
          </a:prstGeom>
          <a:noFill/>
        </p:spPr>
        <p:txBody>
          <a:bodyPr wrap="none" rtlCol="0">
            <a:spAutoFit/>
          </a:bodyPr>
          <a:lstStyle/>
          <a:p>
            <a:r>
              <a:rPr lang="en-US" altLang="ja-JP" sz="1200" b="1">
                <a:solidFill>
                  <a:srgbClr val="0066FF"/>
                </a:solidFill>
                <a:latin typeface="メイリオ" panose="020B0604030504040204" pitchFamily="50" charset="-128"/>
                <a:ea typeface="メイリオ" panose="020B0604030504040204" pitchFamily="50" charset="-128"/>
              </a:rPr>
              <a:t>Context of Use</a:t>
            </a:r>
            <a:endParaRPr kumimoji="1" lang="ja-JP" altLang="en-US" sz="1200" b="1">
              <a:solidFill>
                <a:srgbClr val="0066FF"/>
              </a:solidFill>
              <a:latin typeface="メイリオ" panose="020B0604030504040204" pitchFamily="50" charset="-128"/>
              <a:ea typeface="メイリオ" panose="020B0604030504040204" pitchFamily="50" charset="-128"/>
            </a:endParaRPr>
          </a:p>
        </p:txBody>
      </p:sp>
      <p:sp>
        <p:nvSpPr>
          <p:cNvPr id="34" name="TextBox 39">
            <a:extLst>
              <a:ext uri="{FF2B5EF4-FFF2-40B4-BE49-F238E27FC236}">
                <a16:creationId xmlns:a16="http://schemas.microsoft.com/office/drawing/2014/main" id="{A4AA9090-3126-B217-9EEE-F91D874A2C39}"/>
              </a:ext>
            </a:extLst>
          </p:cNvPr>
          <p:cNvSpPr txBox="1"/>
          <p:nvPr/>
        </p:nvSpPr>
        <p:spPr>
          <a:xfrm>
            <a:off x="3224141" y="5017367"/>
            <a:ext cx="1384738" cy="276999"/>
          </a:xfrm>
          <a:prstGeom prst="rect">
            <a:avLst/>
          </a:prstGeom>
          <a:noFill/>
        </p:spPr>
        <p:txBody>
          <a:bodyPr wrap="none" rtlCol="0">
            <a:spAutoFit/>
          </a:bodyPr>
          <a:lstStyle/>
          <a:p>
            <a:r>
              <a:rPr lang="en-US" altLang="ja-JP" sz="1200" b="1">
                <a:solidFill>
                  <a:srgbClr val="0066FF"/>
                </a:solidFill>
                <a:latin typeface="メイリオ" panose="020B0604030504040204" pitchFamily="50" charset="-128"/>
                <a:ea typeface="メイリオ" panose="020B0604030504040204" pitchFamily="50" charset="-128"/>
              </a:rPr>
              <a:t>Context of Use</a:t>
            </a:r>
            <a:endParaRPr kumimoji="1" lang="ja-JP" altLang="en-US" sz="1200" b="1">
              <a:solidFill>
                <a:srgbClr val="0066FF"/>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3AA9B67A-CA32-4A75-5877-9545C8444EBD}"/>
              </a:ext>
            </a:extLst>
          </p:cNvPr>
          <p:cNvSpPr/>
          <p:nvPr/>
        </p:nvSpPr>
        <p:spPr bwMode="auto">
          <a:xfrm>
            <a:off x="2243461" y="4082400"/>
            <a:ext cx="3278535" cy="948463"/>
          </a:xfrm>
          <a:prstGeom prst="rect">
            <a:avLst/>
          </a:prstGeom>
          <a:solidFill>
            <a:srgbClr val="FFFFFF">
              <a:alpha val="69804"/>
            </a:srgbClr>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704872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kumimoji="1" lang="en-US" altLang="ja-JP"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3.3</a:t>
            </a:r>
            <a:r>
              <a:rPr lang="en-US" altLang="ja-JP">
                <a:solidFill>
                  <a:srgbClr val="000000"/>
                </a:solidFill>
                <a:latin typeface="メイリオ" panose="020B0604030504040204" pitchFamily="50" charset="-128"/>
                <a:ea typeface="メイリオ" panose="020B0604030504040204" pitchFamily="50" charset="-128"/>
              </a:rPr>
              <a:t> </a:t>
            </a:r>
            <a:r>
              <a:rPr lang="ja-JP" altLang="en-US">
                <a:latin typeface="メイリオ"/>
                <a:ea typeface="メイリオ"/>
              </a:rPr>
              <a:t>文書の再利用</a:t>
            </a:r>
          </a:p>
        </p:txBody>
      </p:sp>
      <p:sp>
        <p:nvSpPr>
          <p:cNvPr id="7" name="コンテンツ プレースホルダー 2">
            <a:extLst>
              <a:ext uri="{FF2B5EF4-FFF2-40B4-BE49-F238E27FC236}">
                <a16:creationId xmlns:a16="http://schemas.microsoft.com/office/drawing/2014/main" id="{51F473A5-CF9E-4992-BEE2-203CED4B7386}"/>
              </a:ext>
            </a:extLst>
          </p:cNvPr>
          <p:cNvSpPr txBox="1">
            <a:spLocks/>
          </p:cNvSpPr>
          <p:nvPr/>
        </p:nvSpPr>
        <p:spPr bwMode="auto">
          <a:xfrm>
            <a:off x="624590" y="1255635"/>
            <a:ext cx="10972799" cy="4806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a:solidFill>
                  <a:schemeClr val="tx1"/>
                </a:solidFill>
                <a:latin typeface="+mn-lt"/>
                <a:ea typeface="+mn-ea"/>
              </a:defRPr>
            </a:lvl4pPr>
            <a:lvl5pPr marL="2057400" indent="-228600" algn="l" rtl="0" eaLnBrk="0" fontAlgn="base" hangingPunct="0">
              <a:spcBef>
                <a:spcPct val="20000"/>
              </a:spcBef>
              <a:spcAft>
                <a:spcPct val="0"/>
              </a:spcAft>
              <a:buChar char="»"/>
              <a:defRPr kumimoji="1">
                <a:solidFill>
                  <a:schemeClr val="tx1"/>
                </a:solidFill>
                <a:latin typeface="+mn-lt"/>
                <a:ea typeface="+mn-ea"/>
              </a:defRPr>
            </a:lvl5pPr>
            <a:lvl6pPr marL="2514600" indent="-228600" algn="l" rtl="0" eaLnBrk="1" fontAlgn="base" hangingPunct="1">
              <a:spcBef>
                <a:spcPct val="20000"/>
              </a:spcBef>
              <a:spcAft>
                <a:spcPct val="0"/>
              </a:spcAft>
              <a:buChar char="»"/>
              <a:defRPr kumimoji="1">
                <a:solidFill>
                  <a:schemeClr val="tx1"/>
                </a:solidFill>
                <a:latin typeface="+mn-lt"/>
                <a:ea typeface="+mn-ea"/>
              </a:defRPr>
            </a:lvl6pPr>
            <a:lvl7pPr marL="2971800" indent="-228600" algn="l" rtl="0" eaLnBrk="1" fontAlgn="base" hangingPunct="1">
              <a:spcBef>
                <a:spcPct val="20000"/>
              </a:spcBef>
              <a:spcAft>
                <a:spcPct val="0"/>
              </a:spcAft>
              <a:buChar char="»"/>
              <a:defRPr kumimoji="1">
                <a:solidFill>
                  <a:schemeClr val="tx1"/>
                </a:solidFill>
                <a:latin typeface="+mn-lt"/>
                <a:ea typeface="+mn-ea"/>
              </a:defRPr>
            </a:lvl7pPr>
            <a:lvl8pPr marL="3429000" indent="-228600" algn="l" rtl="0" eaLnBrk="1" fontAlgn="base" hangingPunct="1">
              <a:spcBef>
                <a:spcPct val="20000"/>
              </a:spcBef>
              <a:spcAft>
                <a:spcPct val="0"/>
              </a:spcAft>
              <a:buChar char="»"/>
              <a:defRPr kumimoji="1">
                <a:solidFill>
                  <a:schemeClr val="tx1"/>
                </a:solidFill>
                <a:latin typeface="+mn-lt"/>
                <a:ea typeface="+mn-ea"/>
              </a:defRPr>
            </a:lvl8pPr>
            <a:lvl9pPr marL="3886200" indent="-228600" algn="l" rtl="0" eaLnBrk="1" fontAlgn="base" hangingPunct="1">
              <a:spcBef>
                <a:spcPct val="20000"/>
              </a:spcBef>
              <a:spcAft>
                <a:spcPct val="0"/>
              </a:spcAft>
              <a:buChar char="»"/>
              <a:defRPr kumimoji="1">
                <a:solidFill>
                  <a:schemeClr val="tx1"/>
                </a:solidFill>
                <a:latin typeface="+mn-lt"/>
                <a:ea typeface="+mn-ea"/>
              </a:defRPr>
            </a:lvl9pPr>
          </a:lstStyle>
          <a:p>
            <a:pPr marL="0" indent="0">
              <a:buNone/>
              <a:defRPr/>
            </a:pPr>
            <a:r>
              <a:rPr lang="en-US" altLang="ja-JP" sz="2000" kern="0">
                <a:latin typeface="メイリオ"/>
                <a:ea typeface="メイリオ"/>
              </a:rPr>
              <a:t>eCTD v4.0 </a:t>
            </a:r>
            <a:r>
              <a:rPr lang="ja-JP" altLang="en-US" sz="2000" kern="0">
                <a:latin typeface="メイリオ"/>
                <a:ea typeface="メイリオ"/>
              </a:rPr>
              <a:t>を用いた申請では，過去に提出した </a:t>
            </a:r>
            <a:r>
              <a:rPr lang="en-US" altLang="ja-JP" sz="2000" kern="0">
                <a:latin typeface="メイリオ"/>
                <a:ea typeface="メイリオ"/>
              </a:rPr>
              <a:t>Document</a:t>
            </a:r>
            <a:r>
              <a:rPr lang="ja-JP" altLang="en-US" sz="2000" kern="0">
                <a:latin typeface="メイリオ"/>
                <a:ea typeface="メイリオ"/>
              </a:rPr>
              <a:t>（文書の情報）及びファイルを再利用することができ，以下の２つ方法がある</a:t>
            </a:r>
            <a:endParaRPr lang="en-US" altLang="ja-JP" sz="2000" kern="0">
              <a:latin typeface="メイリオ"/>
              <a:ea typeface="メイリオ"/>
            </a:endParaRPr>
          </a:p>
          <a:p>
            <a:pPr marL="0" indent="0">
              <a:buNone/>
              <a:defRPr/>
            </a:pPr>
            <a:endParaRPr lang="en-US" altLang="ja-JP" sz="2000" kern="0">
              <a:latin typeface="メイリオ" panose="020B0604030504040204" pitchFamily="50" charset="-128"/>
              <a:ea typeface="メイリオ" panose="020B0604030504040204" pitchFamily="50" charset="-128"/>
            </a:endParaRPr>
          </a:p>
          <a:p>
            <a:pPr marL="0" indent="0">
              <a:buClr>
                <a:srgbClr val="0066FF"/>
              </a:buClr>
              <a:buNone/>
              <a:defRPr/>
            </a:pPr>
            <a:r>
              <a:rPr lang="en-US" altLang="ja-JP" sz="2000" b="1">
                <a:solidFill>
                  <a:srgbClr val="0070C0"/>
                </a:solidFill>
                <a:latin typeface="メイリオ" panose="020B0604030504040204" pitchFamily="50" charset="-128"/>
                <a:ea typeface="メイリオ" panose="020B0604030504040204" pitchFamily="50" charset="-128"/>
              </a:rPr>
              <a:t>Document</a:t>
            </a:r>
            <a:r>
              <a:rPr lang="ja-JP" altLang="en-US" sz="2000" b="1">
                <a:solidFill>
                  <a:srgbClr val="0070C0"/>
                </a:solidFill>
                <a:latin typeface="メイリオ" panose="020B0604030504040204" pitchFamily="50" charset="-128"/>
                <a:ea typeface="メイリオ" panose="020B0604030504040204" pitchFamily="50" charset="-128"/>
              </a:rPr>
              <a:t> </a:t>
            </a:r>
            <a:r>
              <a:rPr lang="en-US" altLang="ja-JP" sz="2000" b="1">
                <a:solidFill>
                  <a:srgbClr val="0070C0"/>
                </a:solidFill>
                <a:latin typeface="メイリオ" panose="020B0604030504040204" pitchFamily="50" charset="-128"/>
                <a:ea typeface="メイリオ" panose="020B0604030504040204" pitchFamily="50" charset="-128"/>
              </a:rPr>
              <a:t>+</a:t>
            </a:r>
            <a:r>
              <a:rPr lang="ja-JP" altLang="en-US" sz="2000" b="1">
                <a:solidFill>
                  <a:srgbClr val="0070C0"/>
                </a:solidFill>
                <a:latin typeface="メイリオ" panose="020B0604030504040204" pitchFamily="50" charset="-128"/>
                <a:ea typeface="メイリオ" panose="020B0604030504040204" pitchFamily="50" charset="-128"/>
              </a:rPr>
              <a:t>ファイルの再利用</a:t>
            </a:r>
            <a:r>
              <a:rPr lang="en-US" altLang="ja-JP" sz="2000" b="1">
                <a:solidFill>
                  <a:srgbClr val="0070C0"/>
                </a:solidFill>
                <a:latin typeface="メイリオ" panose="020B0604030504040204" pitchFamily="50" charset="-128"/>
                <a:ea typeface="メイリオ" panose="020B0604030504040204" pitchFamily="50" charset="-128"/>
              </a:rPr>
              <a:t>【Document</a:t>
            </a:r>
            <a:r>
              <a:rPr lang="ja-JP" altLang="en-US" sz="2000" b="1">
                <a:solidFill>
                  <a:srgbClr val="0070C0"/>
                </a:solidFill>
                <a:latin typeface="メイリオ" panose="020B0604030504040204" pitchFamily="50" charset="-128"/>
                <a:ea typeface="メイリオ" panose="020B0604030504040204" pitchFamily="50" charset="-128"/>
              </a:rPr>
              <a:t>の再利用</a:t>
            </a:r>
            <a:r>
              <a:rPr lang="en-US" altLang="ja-JP" sz="2000" b="1">
                <a:solidFill>
                  <a:srgbClr val="0070C0"/>
                </a:solidFill>
                <a:latin typeface="メイリオ" panose="020B0604030504040204" pitchFamily="50" charset="-128"/>
                <a:ea typeface="メイリオ" panose="020B0604030504040204" pitchFamily="50" charset="-128"/>
              </a:rPr>
              <a:t>】</a:t>
            </a:r>
          </a:p>
          <a:p>
            <a:pPr marL="400050" lvl="1" indent="0">
              <a:buNone/>
              <a:defRPr/>
            </a:pPr>
            <a:r>
              <a:rPr kumimoji="1" lang="ja-JP" altLang="en-US" sz="2000" b="0" i="0" u="none" strike="noStrike" kern="0" cap="none" spc="0" normalizeH="0" baseline="0" noProof="0">
                <a:ln>
                  <a:noFill/>
                </a:ln>
                <a:effectLst/>
                <a:uLnTx/>
                <a:uFillTx/>
                <a:latin typeface="メイリオ"/>
                <a:ea typeface="メイリオ"/>
              </a:rPr>
              <a:t>以下の２つのパターンがある</a:t>
            </a:r>
            <a:endParaRPr kumimoji="1" lang="en-US" altLang="ja-JP" sz="2000" b="0" i="0" u="none" strike="noStrike" kern="0" cap="none" spc="0" normalizeH="0" baseline="0" noProof="0">
              <a:ln>
                <a:noFill/>
              </a:ln>
              <a:effectLst/>
              <a:uLnTx/>
              <a:uFillTx/>
              <a:latin typeface="メイリオ"/>
              <a:ea typeface="メイリオ"/>
            </a:endParaRPr>
          </a:p>
          <a:p>
            <a:pPr marL="857250" marR="0" lvl="1" indent="-457200" algn="l" defTabSz="914400" rtl="0" eaLnBrk="0" fontAlgn="base" latinLnBrk="0" hangingPunct="0">
              <a:lnSpc>
                <a:spcPct val="100000"/>
              </a:lnSpc>
              <a:spcBef>
                <a:spcPct val="20000"/>
              </a:spcBef>
              <a:spcAft>
                <a:spcPct val="0"/>
              </a:spcAft>
              <a:buClrTx/>
              <a:buSzTx/>
              <a:buFont typeface="+mj-ea"/>
              <a:buAutoNum type="circleNumDbPlain"/>
              <a:tabLst/>
              <a:defRPr/>
            </a:pPr>
            <a:r>
              <a:rPr kumimoji="1" lang="ja-JP" altLang="en-US" sz="2000" b="0" i="0" u="none" strike="noStrike" kern="0" cap="none" spc="0" normalizeH="0" baseline="0" noProof="0">
                <a:ln>
                  <a:noFill/>
                </a:ln>
                <a:effectLst/>
                <a:uLnTx/>
                <a:uFillTx/>
                <a:latin typeface="メイリオ"/>
                <a:ea typeface="メイリオ"/>
              </a:rPr>
              <a:t>先行提出の</a:t>
            </a:r>
            <a:r>
              <a:rPr kumimoji="1" lang="en-US" altLang="ja-JP" sz="2000" b="0" i="0" u="none" strike="noStrike" kern="0" cap="none" spc="0" normalizeH="0" baseline="0" noProof="0">
                <a:ln>
                  <a:noFill/>
                </a:ln>
                <a:effectLst/>
                <a:uLnTx/>
                <a:uFillTx/>
                <a:latin typeface="メイリオ"/>
                <a:ea typeface="メイリオ"/>
              </a:rPr>
              <a:t>Document</a:t>
            </a:r>
            <a:r>
              <a:rPr kumimoji="1" lang="ja-JP" altLang="en-US" sz="2000" b="0" i="0" u="none" strike="noStrike" kern="0" cap="none" spc="0" normalizeH="0" baseline="0" noProof="0">
                <a:ln>
                  <a:noFill/>
                </a:ln>
                <a:effectLst/>
                <a:uLnTx/>
                <a:uFillTx/>
                <a:latin typeface="メイリオ"/>
                <a:ea typeface="メイリオ"/>
              </a:rPr>
              <a:t>（他</a:t>
            </a:r>
            <a:r>
              <a:rPr kumimoji="1" lang="en-US" altLang="ja-JP" sz="2000" b="0" i="0" u="none" strike="noStrike" kern="0" cap="none" spc="0" normalizeH="0" baseline="0" noProof="0">
                <a:ln>
                  <a:noFill/>
                </a:ln>
                <a:effectLst/>
                <a:uLnTx/>
                <a:uFillTx/>
                <a:latin typeface="メイリオ"/>
                <a:ea typeface="メイリオ"/>
              </a:rPr>
              <a:t>eCTD</a:t>
            </a:r>
            <a:r>
              <a:rPr kumimoji="1" lang="ja-JP" altLang="en-US" sz="2000" b="0" i="0" u="none" strike="noStrike" kern="0" cap="none" spc="0" normalizeH="0" baseline="0" noProof="0">
                <a:ln>
                  <a:noFill/>
                </a:ln>
                <a:effectLst/>
                <a:uLnTx/>
                <a:uFillTx/>
                <a:latin typeface="メイリオ"/>
                <a:ea typeface="メイリオ"/>
              </a:rPr>
              <a:t>の</a:t>
            </a:r>
            <a:r>
              <a:rPr kumimoji="1" lang="en-US" altLang="ja-JP" sz="2000" b="0" i="0" u="none" strike="noStrike" kern="0" cap="none" spc="0" normalizeH="0" baseline="0" noProof="0">
                <a:ln>
                  <a:noFill/>
                </a:ln>
                <a:effectLst/>
                <a:uLnTx/>
                <a:uFillTx/>
                <a:latin typeface="メイリオ"/>
                <a:ea typeface="メイリオ"/>
              </a:rPr>
              <a:t>Document</a:t>
            </a:r>
            <a:r>
              <a:rPr kumimoji="1" lang="ja-JP" altLang="en-US" sz="2000" b="0" i="0" u="none" strike="noStrike" kern="0" cap="none" spc="0" normalizeH="0" baseline="0" noProof="0">
                <a:ln>
                  <a:noFill/>
                </a:ln>
                <a:effectLst/>
                <a:uLnTx/>
                <a:uFillTx/>
                <a:latin typeface="メイリオ"/>
                <a:ea typeface="メイリオ"/>
              </a:rPr>
              <a:t>含む）を新規の</a:t>
            </a:r>
            <a:r>
              <a:rPr kumimoji="1" lang="en-US" altLang="ja-JP" sz="2000" b="0" i="0" u="none" strike="noStrike" kern="0" cap="none" spc="0" normalizeH="0" baseline="0" noProof="0" err="1">
                <a:ln>
                  <a:noFill/>
                </a:ln>
                <a:effectLst/>
                <a:uLnTx/>
                <a:uFillTx/>
                <a:latin typeface="メイリオ"/>
                <a:ea typeface="メイリオ"/>
              </a:rPr>
              <a:t>CoU</a:t>
            </a:r>
            <a:r>
              <a:rPr kumimoji="1" lang="ja-JP" altLang="en-US" sz="2000" b="0" i="0" u="none" strike="noStrike" kern="0" cap="none" spc="0" normalizeH="0" baseline="0" noProof="0">
                <a:ln>
                  <a:noFill/>
                </a:ln>
                <a:effectLst/>
                <a:uLnTx/>
                <a:uFillTx/>
                <a:latin typeface="メイリオ"/>
                <a:ea typeface="メイリオ"/>
              </a:rPr>
              <a:t>から参照する</a:t>
            </a:r>
            <a:endParaRPr kumimoji="1" lang="en-US" altLang="ja-JP" sz="2000" b="0" i="0" u="none" strike="noStrike" kern="0" cap="none" spc="0" normalizeH="0" baseline="0" noProof="0">
              <a:ln>
                <a:noFill/>
              </a:ln>
              <a:effectLst/>
              <a:uLnTx/>
              <a:uFillTx/>
              <a:latin typeface="メイリオ"/>
              <a:ea typeface="メイリオ"/>
            </a:endParaRPr>
          </a:p>
          <a:p>
            <a:pPr marL="857250" marR="0" lvl="1" indent="-457200" algn="l" defTabSz="914400" rtl="0" eaLnBrk="0" fontAlgn="base" latinLnBrk="0" hangingPunct="0">
              <a:lnSpc>
                <a:spcPct val="100000"/>
              </a:lnSpc>
              <a:spcBef>
                <a:spcPct val="20000"/>
              </a:spcBef>
              <a:spcAft>
                <a:spcPct val="0"/>
              </a:spcAft>
              <a:buClrTx/>
              <a:buSzTx/>
              <a:buFont typeface="+mj-ea"/>
              <a:buAutoNum type="circleNumDbPlain"/>
              <a:tabLst/>
              <a:defRPr/>
            </a:pPr>
            <a:r>
              <a:rPr kumimoji="1" lang="ja-JP" altLang="en-US" sz="2000" b="0" i="0" u="none" strike="noStrike" kern="0" cap="none" spc="0" normalizeH="0" baseline="0" noProof="0">
                <a:ln>
                  <a:noFill/>
                </a:ln>
                <a:effectLst/>
                <a:uLnTx/>
                <a:uFillTx/>
                <a:latin typeface="メイリオ"/>
                <a:ea typeface="メイリオ"/>
              </a:rPr>
              <a:t>同</a:t>
            </a:r>
            <a:r>
              <a:rPr kumimoji="1" lang="en-US" altLang="ja-JP" sz="2000" b="0" i="0" u="none" strike="noStrike" kern="0" cap="none" spc="0" normalizeH="0" baseline="0" noProof="0">
                <a:ln>
                  <a:noFill/>
                </a:ln>
                <a:effectLst/>
                <a:uLnTx/>
                <a:uFillTx/>
                <a:latin typeface="メイリオ"/>
                <a:ea typeface="メイリオ"/>
              </a:rPr>
              <a:t>Submission Unit</a:t>
            </a:r>
            <a:r>
              <a:rPr kumimoji="1" lang="ja-JP" altLang="en-US" sz="2000" b="0" i="0" u="none" strike="noStrike" kern="0" cap="none" spc="0" normalizeH="0" baseline="0" noProof="0">
                <a:ln>
                  <a:noFill/>
                </a:ln>
                <a:effectLst/>
                <a:uLnTx/>
                <a:uFillTx/>
                <a:latin typeface="メイリオ"/>
                <a:ea typeface="メイリオ"/>
              </a:rPr>
              <a:t>内において</a:t>
            </a:r>
            <a:r>
              <a:rPr kumimoji="1" lang="en-US" altLang="ja-JP" sz="2000" b="0" i="0" u="none" strike="noStrike" kern="0" cap="none" spc="0" normalizeH="0" baseline="0" noProof="0">
                <a:ln>
                  <a:noFill/>
                </a:ln>
                <a:effectLst/>
                <a:uLnTx/>
                <a:uFillTx/>
                <a:latin typeface="メイリオ"/>
                <a:ea typeface="メイリオ"/>
              </a:rPr>
              <a:t>1</a:t>
            </a:r>
            <a:r>
              <a:rPr kumimoji="1" lang="ja-JP" altLang="en-US" sz="2000" b="0" i="0" u="none" strike="noStrike" kern="0" cap="none" spc="0" normalizeH="0" baseline="0" noProof="0">
                <a:ln>
                  <a:noFill/>
                </a:ln>
                <a:effectLst/>
                <a:uLnTx/>
                <a:uFillTx/>
                <a:latin typeface="メイリオ"/>
                <a:ea typeface="メイリオ"/>
              </a:rPr>
              <a:t>つの</a:t>
            </a:r>
            <a:r>
              <a:rPr kumimoji="1" lang="en-US" altLang="ja-JP" sz="2000" b="0" i="0" u="none" strike="noStrike" kern="0" cap="none" spc="0" normalizeH="0" baseline="0" noProof="0">
                <a:ln>
                  <a:noFill/>
                </a:ln>
                <a:effectLst/>
                <a:uLnTx/>
                <a:uFillTx/>
                <a:latin typeface="メイリオ"/>
                <a:ea typeface="メイリオ"/>
              </a:rPr>
              <a:t>Document</a:t>
            </a:r>
            <a:r>
              <a:rPr kumimoji="1" lang="ja-JP" altLang="en-US" sz="2000" b="0" i="0" u="none" strike="noStrike" kern="0" cap="none" spc="0" normalizeH="0" baseline="0" noProof="0">
                <a:ln>
                  <a:noFill/>
                </a:ln>
                <a:effectLst/>
                <a:uLnTx/>
                <a:uFillTx/>
                <a:latin typeface="メイリオ"/>
                <a:ea typeface="メイリオ"/>
              </a:rPr>
              <a:t>を複数の</a:t>
            </a:r>
            <a:r>
              <a:rPr kumimoji="1" lang="en-US" altLang="ja-JP" sz="2000" b="0" i="0" u="none" strike="noStrike" kern="0" cap="none" spc="0" normalizeH="0" baseline="0" noProof="0" err="1">
                <a:ln>
                  <a:noFill/>
                </a:ln>
                <a:effectLst/>
                <a:uLnTx/>
                <a:uFillTx/>
                <a:latin typeface="メイリオ"/>
                <a:ea typeface="メイリオ"/>
              </a:rPr>
              <a:t>CoU</a:t>
            </a:r>
            <a:r>
              <a:rPr kumimoji="1" lang="ja-JP" altLang="en-US" sz="2000" b="0" i="0" u="none" strike="noStrike" kern="0" cap="none" spc="0" normalizeH="0" baseline="0" noProof="0">
                <a:ln>
                  <a:noFill/>
                </a:ln>
                <a:effectLst/>
                <a:uLnTx/>
                <a:uFillTx/>
                <a:latin typeface="メイリオ"/>
                <a:ea typeface="メイリオ"/>
              </a:rPr>
              <a:t>から参照する</a:t>
            </a:r>
          </a:p>
          <a:p>
            <a:pPr>
              <a:buClr>
                <a:srgbClr val="0066FF"/>
              </a:buClr>
              <a:buFont typeface="Wingdings" panose="05000000000000000000" pitchFamily="2" charset="2"/>
              <a:buChar char="n"/>
              <a:defRPr/>
            </a:pPr>
            <a:endParaRPr kumimoji="1" lang="en-US" altLang="ja-JP" sz="2000" b="0" i="0" u="none" strike="noStrike" kern="0" cap="none" spc="0" normalizeH="0" baseline="0" noProof="0">
              <a:ln>
                <a:noFill/>
              </a:ln>
              <a:effectLst/>
              <a:uLnTx/>
              <a:uFillTx/>
              <a:latin typeface="メイリオ"/>
              <a:ea typeface="メイリオ"/>
            </a:endParaRPr>
          </a:p>
          <a:p>
            <a:pPr marL="0" indent="0">
              <a:buClr>
                <a:srgbClr val="0066FF"/>
              </a:buClr>
              <a:buNone/>
              <a:defRPr/>
            </a:pPr>
            <a:r>
              <a:rPr lang="ja-JP" altLang="en-US" sz="2000" b="1">
                <a:solidFill>
                  <a:srgbClr val="0070C0"/>
                </a:solidFill>
                <a:latin typeface="メイリオ" panose="020B0604030504040204" pitchFamily="50" charset="-128"/>
                <a:ea typeface="メイリオ" panose="020B0604030504040204" pitchFamily="50" charset="-128"/>
              </a:rPr>
              <a:t>ファイルのみ再利用</a:t>
            </a:r>
            <a:r>
              <a:rPr lang="en-US" altLang="ja-JP" sz="2000" b="1">
                <a:solidFill>
                  <a:srgbClr val="0070C0"/>
                </a:solidFill>
                <a:latin typeface="メイリオ" panose="020B0604030504040204" pitchFamily="50" charset="-128"/>
                <a:ea typeface="メイリオ" panose="020B0604030504040204" pitchFamily="50" charset="-128"/>
              </a:rPr>
              <a:t>【</a:t>
            </a:r>
            <a:r>
              <a:rPr lang="ja-JP" altLang="en-US" sz="2000" b="1">
                <a:solidFill>
                  <a:srgbClr val="0070C0"/>
                </a:solidFill>
                <a:latin typeface="メイリオ" panose="020B0604030504040204" pitchFamily="50" charset="-128"/>
                <a:ea typeface="メイリオ" panose="020B0604030504040204" pitchFamily="50" charset="-128"/>
              </a:rPr>
              <a:t>ファイルの再利用</a:t>
            </a:r>
            <a:r>
              <a:rPr lang="en-US" altLang="ja-JP" sz="2000" b="1">
                <a:solidFill>
                  <a:srgbClr val="0070C0"/>
                </a:solidFill>
                <a:latin typeface="メイリオ" panose="020B0604030504040204" pitchFamily="50" charset="-128"/>
                <a:ea typeface="メイリオ" panose="020B0604030504040204" pitchFamily="50" charset="-128"/>
              </a:rPr>
              <a:t>】</a:t>
            </a:r>
          </a:p>
          <a:p>
            <a:pPr marL="457200" lvl="1" indent="0">
              <a:buClr>
                <a:schemeClr val="tx1"/>
              </a:buClr>
              <a:buNone/>
              <a:defRPr/>
            </a:pPr>
            <a:r>
              <a:rPr kumimoji="1" lang="ja-JP" altLang="en-US" sz="2000" b="0" i="0" u="none" strike="noStrike" kern="0" cap="none" spc="0" normalizeH="0" baseline="0" noProof="0">
                <a:ln>
                  <a:noFill/>
                </a:ln>
                <a:effectLst/>
                <a:uLnTx/>
                <a:uFillTx/>
                <a:latin typeface="メイリオ"/>
                <a:ea typeface="メイリオ"/>
              </a:rPr>
              <a:t>以下の２つのパターンがある</a:t>
            </a:r>
            <a:endParaRPr kumimoji="1" lang="en-US" altLang="ja-JP" sz="2000" b="0" i="0" u="none" strike="noStrike" kern="0" cap="none" spc="0" normalizeH="0" baseline="0" noProof="0">
              <a:ln>
                <a:noFill/>
              </a:ln>
              <a:effectLst/>
              <a:uLnTx/>
              <a:uFillTx/>
              <a:latin typeface="メイリオ"/>
              <a:ea typeface="メイリオ"/>
            </a:endParaRPr>
          </a:p>
          <a:p>
            <a:pPr marL="914400" lvl="1" indent="-457200">
              <a:buClr>
                <a:schemeClr val="tx1"/>
              </a:buClr>
              <a:buFont typeface="+mj-ea"/>
              <a:buAutoNum type="circleNumDbPlain"/>
              <a:defRPr/>
            </a:pPr>
            <a:r>
              <a:rPr kumimoji="1" lang="ja-JP" altLang="en-US" sz="2000" b="0" i="0" u="none" strike="noStrike" kern="0" cap="none" spc="0" normalizeH="0" baseline="0" noProof="0">
                <a:ln>
                  <a:noFill/>
                </a:ln>
                <a:effectLst/>
                <a:uLnTx/>
                <a:uFillTx/>
                <a:latin typeface="メイリオ"/>
                <a:ea typeface="メイリオ"/>
              </a:rPr>
              <a:t>先行提出のファイル（同じ</a:t>
            </a:r>
            <a:r>
              <a:rPr kumimoji="1" lang="en-US" altLang="ja-JP" sz="2000" b="0" i="0" u="none" strike="noStrike" kern="0" cap="none" spc="0" normalizeH="0" baseline="0" noProof="0">
                <a:ln>
                  <a:noFill/>
                </a:ln>
                <a:effectLst/>
                <a:uLnTx/>
                <a:uFillTx/>
                <a:latin typeface="メイリオ"/>
                <a:ea typeface="メイリオ"/>
              </a:rPr>
              <a:t>eCTD</a:t>
            </a:r>
            <a:r>
              <a:rPr kumimoji="1" lang="ja-JP" altLang="en-US" sz="2000" b="0" i="0" u="none" strike="noStrike" kern="0" cap="none" spc="0" normalizeH="0" baseline="0" noProof="0">
                <a:ln>
                  <a:noFill/>
                </a:ln>
                <a:effectLst/>
                <a:uLnTx/>
                <a:uFillTx/>
                <a:latin typeface="メイリオ"/>
                <a:ea typeface="メイリオ"/>
              </a:rPr>
              <a:t>受付番号の</a:t>
            </a:r>
            <a:r>
              <a:rPr kumimoji="1" lang="en-US" altLang="ja-JP" sz="2000" b="0" i="0" u="none" strike="noStrike" kern="0" cap="none" spc="0" normalizeH="0" baseline="0" noProof="0">
                <a:ln>
                  <a:noFill/>
                </a:ln>
                <a:effectLst/>
                <a:uLnTx/>
                <a:uFillTx/>
                <a:latin typeface="メイリオ"/>
                <a:ea typeface="メイリオ"/>
              </a:rPr>
              <a:t>eCTD</a:t>
            </a:r>
            <a:r>
              <a:rPr kumimoji="1" lang="ja-JP" altLang="en-US" sz="2000" b="0" i="0" u="none" strike="noStrike" kern="0" cap="none" spc="0" normalizeH="0" baseline="0" noProof="0">
                <a:ln>
                  <a:noFill/>
                </a:ln>
                <a:effectLst/>
                <a:uLnTx/>
                <a:uFillTx/>
                <a:latin typeface="メイリオ"/>
                <a:ea typeface="メイリオ"/>
              </a:rPr>
              <a:t>に限定）を新規の</a:t>
            </a:r>
            <a:r>
              <a:rPr kumimoji="1" lang="en-US" altLang="ja-JP" sz="2000" b="0" i="0" u="none" strike="noStrike" kern="0" cap="none" spc="0" normalizeH="0" baseline="0" noProof="0">
                <a:ln>
                  <a:noFill/>
                </a:ln>
                <a:effectLst/>
                <a:uLnTx/>
                <a:uFillTx/>
                <a:latin typeface="メイリオ"/>
                <a:ea typeface="メイリオ"/>
              </a:rPr>
              <a:t>Document</a:t>
            </a:r>
            <a:r>
              <a:rPr kumimoji="1" lang="ja-JP" altLang="en-US" sz="2000" b="0" i="0" u="none" strike="noStrike" kern="0" cap="none" spc="0" normalizeH="0" baseline="0" noProof="0">
                <a:ln>
                  <a:noFill/>
                </a:ln>
                <a:effectLst/>
                <a:uLnTx/>
                <a:uFillTx/>
                <a:latin typeface="メイリオ"/>
                <a:ea typeface="メイリオ"/>
              </a:rPr>
              <a:t>から参照する</a:t>
            </a:r>
            <a:endParaRPr kumimoji="1" lang="en-US" altLang="ja-JP" sz="2000" b="0" i="0" u="none" strike="noStrike" kern="0" cap="none" spc="0" normalizeH="0" baseline="0" noProof="0">
              <a:ln>
                <a:noFill/>
              </a:ln>
              <a:effectLst/>
              <a:uLnTx/>
              <a:uFillTx/>
              <a:latin typeface="メイリオ"/>
              <a:ea typeface="メイリオ"/>
            </a:endParaRPr>
          </a:p>
          <a:p>
            <a:pPr marL="914400" lvl="1" indent="-457200">
              <a:buClr>
                <a:schemeClr val="tx1"/>
              </a:buClr>
              <a:buFont typeface="+mj-ea"/>
              <a:buAutoNum type="circleNumDbPlain"/>
              <a:defRPr/>
            </a:pPr>
            <a:r>
              <a:rPr kumimoji="1" lang="ja-JP" altLang="en-US" sz="2000" b="0" i="0" u="none" strike="noStrike" kern="0" cap="none" spc="0" normalizeH="0" baseline="0" noProof="0">
                <a:ln>
                  <a:noFill/>
                </a:ln>
                <a:effectLst/>
                <a:uLnTx/>
                <a:uFillTx/>
                <a:latin typeface="メイリオ"/>
                <a:ea typeface="メイリオ"/>
              </a:rPr>
              <a:t>同</a:t>
            </a:r>
            <a:r>
              <a:rPr kumimoji="1" lang="en-US" altLang="ja-JP" sz="2000" b="0" i="0" u="none" strike="noStrike" kern="0" cap="none" spc="0" normalizeH="0" baseline="0" noProof="0">
                <a:ln>
                  <a:noFill/>
                </a:ln>
                <a:effectLst/>
                <a:uLnTx/>
                <a:uFillTx/>
                <a:latin typeface="メイリオ"/>
                <a:ea typeface="メイリオ"/>
              </a:rPr>
              <a:t>Submission Unit</a:t>
            </a:r>
            <a:r>
              <a:rPr kumimoji="1" lang="ja-JP" altLang="en-US" sz="2000" b="0" i="0" u="none" strike="noStrike" kern="0" cap="none" spc="0" normalizeH="0" baseline="0" noProof="0">
                <a:ln>
                  <a:noFill/>
                </a:ln>
                <a:effectLst/>
                <a:uLnTx/>
                <a:uFillTx/>
                <a:latin typeface="メイリオ"/>
                <a:ea typeface="メイリオ"/>
              </a:rPr>
              <a:t>内において</a:t>
            </a:r>
            <a:r>
              <a:rPr kumimoji="1" lang="en-US" altLang="ja-JP" sz="2000" b="0" i="0" u="none" strike="noStrike" kern="0" cap="none" spc="0" normalizeH="0" baseline="0" noProof="0">
                <a:ln>
                  <a:noFill/>
                </a:ln>
                <a:effectLst/>
                <a:uLnTx/>
                <a:uFillTx/>
                <a:latin typeface="メイリオ"/>
                <a:ea typeface="メイリオ"/>
              </a:rPr>
              <a:t>1</a:t>
            </a:r>
            <a:r>
              <a:rPr kumimoji="1" lang="ja-JP" altLang="en-US" sz="2000" b="0" i="0" u="none" strike="noStrike" kern="0" cap="none" spc="0" normalizeH="0" baseline="0" noProof="0">
                <a:ln>
                  <a:noFill/>
                </a:ln>
                <a:effectLst/>
                <a:uLnTx/>
                <a:uFillTx/>
                <a:latin typeface="メイリオ"/>
                <a:ea typeface="メイリオ"/>
              </a:rPr>
              <a:t>つのファイルを複数の</a:t>
            </a:r>
            <a:r>
              <a:rPr kumimoji="1" lang="en-US" altLang="ja-JP" sz="2000" b="0" i="0" u="none" strike="noStrike" kern="0" cap="none" spc="0" normalizeH="0" baseline="0" noProof="0">
                <a:ln>
                  <a:noFill/>
                </a:ln>
                <a:effectLst/>
                <a:uLnTx/>
                <a:uFillTx/>
                <a:latin typeface="メイリオ"/>
                <a:ea typeface="メイリオ"/>
              </a:rPr>
              <a:t>Document</a:t>
            </a:r>
            <a:r>
              <a:rPr kumimoji="1" lang="ja-JP" altLang="en-US" sz="2000" b="0" i="0" u="none" strike="noStrike" kern="0" cap="none" spc="0" normalizeH="0" baseline="0" noProof="0">
                <a:ln>
                  <a:noFill/>
                </a:ln>
                <a:effectLst/>
                <a:uLnTx/>
                <a:uFillTx/>
                <a:latin typeface="メイリオ"/>
                <a:ea typeface="メイリオ"/>
              </a:rPr>
              <a:t>から参照する</a:t>
            </a:r>
            <a:endParaRPr kumimoji="1" lang="en-US" altLang="ja-JP" sz="2000" b="0" i="0" u="none" strike="noStrike" kern="0" cap="none" spc="0" normalizeH="0" baseline="0" noProof="0">
              <a:ln>
                <a:noFill/>
              </a:ln>
              <a:effectLst/>
              <a:uLnTx/>
              <a:uFillTx/>
              <a:latin typeface="メイリオ"/>
              <a:ea typeface="メイリオ"/>
            </a:endParaRPr>
          </a:p>
        </p:txBody>
      </p:sp>
      <p:sp>
        <p:nvSpPr>
          <p:cNvPr id="9" name="スライド番号プレースホルダー 3">
            <a:extLst>
              <a:ext uri="{FF2B5EF4-FFF2-40B4-BE49-F238E27FC236}">
                <a16:creationId xmlns:a16="http://schemas.microsoft.com/office/drawing/2014/main" id="{4DCF6B6F-B833-1EF1-776D-4DD94178527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58434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B0078-61B3-4138-8B81-5C9DF9137999}"/>
              </a:ext>
            </a:extLst>
          </p:cNvPr>
          <p:cNvSpPr>
            <a:spLocks noGrp="1"/>
          </p:cNvSpPr>
          <p:nvPr>
            <p:ph type="title"/>
          </p:nvPr>
        </p:nvSpPr>
        <p:spPr/>
        <p:txBody>
          <a:bodyPr/>
          <a:lstStyle/>
          <a:p>
            <a:r>
              <a:rPr kumimoji="1" lang="en-US" altLang="ja-JP"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3.3</a:t>
            </a:r>
            <a:r>
              <a:rPr lang="en-US" altLang="ja-JP">
                <a:solidFill>
                  <a:srgbClr val="000000"/>
                </a:solidFill>
                <a:latin typeface="メイリオ" panose="020B0604030504040204" pitchFamily="50" charset="-128"/>
                <a:ea typeface="メイリオ" panose="020B0604030504040204" pitchFamily="50" charset="-128"/>
              </a:rPr>
              <a:t> </a:t>
            </a:r>
            <a:r>
              <a:rPr kumimoji="1" lang="ja-JP" altLang="en-US"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a:ea typeface="メイリオ"/>
                <a:cs typeface="+mj-cs"/>
              </a:rPr>
              <a:t>文書の再利用</a:t>
            </a:r>
            <a:r>
              <a:rPr kumimoji="1" lang="ja-JP" altLang="en-US"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 条件</a:t>
            </a:r>
            <a:endParaRPr lang="en-US" altLang="ja-JP"/>
          </a:p>
        </p:txBody>
      </p:sp>
      <p:sp>
        <p:nvSpPr>
          <p:cNvPr id="3" name="スライド番号プレースホルダー 2">
            <a:extLst>
              <a:ext uri="{FF2B5EF4-FFF2-40B4-BE49-F238E27FC236}">
                <a16:creationId xmlns:a16="http://schemas.microsoft.com/office/drawing/2014/main" id="{CEE589EF-8E7C-47AB-B7F8-B89318893E5B}"/>
              </a:ext>
            </a:extLst>
          </p:cNvPr>
          <p:cNvSpPr>
            <a:spLocks noGrp="1"/>
          </p:cNvSpPr>
          <p:nvPr>
            <p:ph type="sldNum" sz="quarter" idx="10"/>
          </p:nvPr>
        </p:nvSpPr>
        <p:spPr/>
        <p:txBody>
          <a:bodyPr/>
          <a:lstStyle/>
          <a:p>
            <a:pPr>
              <a:defRPr/>
            </a:pPr>
            <a:fld id="{A94244B3-4363-465E-98B6-3990FFB10183}" type="slidenum">
              <a:rPr lang="en-US" altLang="ja-JP" smtClean="0"/>
              <a:pPr>
                <a:defRPr/>
              </a:pPr>
              <a:t>58</a:t>
            </a:fld>
            <a:endParaRPr lang="en-US" altLang="ja-JP"/>
          </a:p>
        </p:txBody>
      </p:sp>
      <p:sp>
        <p:nvSpPr>
          <p:cNvPr id="8" name="テキスト ボックス 7">
            <a:extLst>
              <a:ext uri="{FF2B5EF4-FFF2-40B4-BE49-F238E27FC236}">
                <a16:creationId xmlns:a16="http://schemas.microsoft.com/office/drawing/2014/main" id="{6B2C9599-A89C-44E6-965B-7CBEB33C0600}"/>
              </a:ext>
            </a:extLst>
          </p:cNvPr>
          <p:cNvSpPr txBox="1"/>
          <p:nvPr/>
        </p:nvSpPr>
        <p:spPr>
          <a:xfrm>
            <a:off x="609599" y="4795383"/>
            <a:ext cx="11201401" cy="1366528"/>
          </a:xfrm>
          <a:prstGeom prst="rect">
            <a:avLst/>
          </a:prstGeom>
          <a:noFill/>
        </p:spPr>
        <p:txBody>
          <a:bodyPr wrap="square">
            <a:spAutoFit/>
          </a:bodyPr>
          <a:lstStyle/>
          <a:p>
            <a:pPr marL="342900" indent="-342900" eaLnBrk="0" hangingPunct="0">
              <a:spcBef>
                <a:spcPct val="20000"/>
              </a:spcBef>
              <a:buFont typeface="Wingdings" panose="05000000000000000000" pitchFamily="2" charset="2"/>
              <a:buChar char="ü"/>
              <a:defRPr/>
            </a:pPr>
            <a:r>
              <a:rPr lang="ja-JP" altLang="en-US" kern="0" dirty="0">
                <a:solidFill>
                  <a:srgbClr val="000000"/>
                </a:solidFill>
                <a:latin typeface="メイリオ" panose="020B0604030504040204" pitchFamily="50" charset="-128"/>
                <a:ea typeface="メイリオ" panose="020B0604030504040204" pitchFamily="50" charset="-128"/>
              </a:rPr>
              <a:t>文書の再利用は，申請者の任意で利用できる</a:t>
            </a:r>
          </a:p>
          <a:p>
            <a:pPr marL="342900" indent="-342900" eaLnBrk="0" hangingPunct="0">
              <a:spcBef>
                <a:spcPct val="20000"/>
              </a:spcBef>
              <a:buFont typeface="Wingdings" panose="05000000000000000000" pitchFamily="2" charset="2"/>
              <a:buChar char="ü"/>
              <a:defRPr/>
            </a:pPr>
            <a:r>
              <a:rPr lang="ja-JP" altLang="en-US" kern="0" dirty="0">
                <a:solidFill>
                  <a:srgbClr val="000000"/>
                </a:solidFill>
                <a:latin typeface="メイリオ" panose="020B0604030504040204" pitchFamily="50" charset="-128"/>
                <a:ea typeface="メイリオ" panose="020B0604030504040204" pitchFamily="50" charset="-128"/>
              </a:rPr>
              <a:t>同一申請内で提出された</a:t>
            </a:r>
            <a:r>
              <a:rPr lang="en-US" altLang="ja-JP" kern="0" dirty="0">
                <a:solidFill>
                  <a:srgbClr val="000000"/>
                </a:solidFill>
                <a:latin typeface="メイリオ" panose="020B0604030504040204" pitchFamily="50" charset="-128"/>
                <a:ea typeface="メイリオ" panose="020B0604030504040204" pitchFamily="50" charset="-128"/>
              </a:rPr>
              <a:t>Document</a:t>
            </a:r>
            <a:r>
              <a:rPr lang="ja-JP" altLang="en-US" kern="0" dirty="0">
                <a:solidFill>
                  <a:srgbClr val="000000"/>
                </a:solidFill>
                <a:latin typeface="メイリオ" panose="020B0604030504040204" pitchFamily="50" charset="-128"/>
                <a:ea typeface="メイリオ" panose="020B0604030504040204" pitchFamily="50" charset="-128"/>
              </a:rPr>
              <a:t>であれば正本</a:t>
            </a:r>
            <a:r>
              <a:rPr lang="en-US" altLang="ja-JP" kern="0" dirty="0">
                <a:solidFill>
                  <a:srgbClr val="000000"/>
                </a:solidFill>
                <a:latin typeface="メイリオ" panose="020B0604030504040204" pitchFamily="50" charset="-128"/>
                <a:ea typeface="メイリオ" panose="020B0604030504040204" pitchFamily="50" charset="-128"/>
              </a:rPr>
              <a:t>/</a:t>
            </a:r>
            <a:r>
              <a:rPr lang="ja-JP" altLang="en-US" kern="0" dirty="0">
                <a:solidFill>
                  <a:srgbClr val="000000"/>
                </a:solidFill>
                <a:latin typeface="メイリオ" panose="020B0604030504040204" pitchFamily="50" charset="-128"/>
                <a:ea typeface="メイリオ" panose="020B0604030504040204" pitchFamily="50" charset="-128"/>
              </a:rPr>
              <a:t>参考にかかわらず再利用が可能</a:t>
            </a:r>
            <a:endParaRPr lang="en-US" altLang="ja-JP" kern="0" dirty="0">
              <a:solidFill>
                <a:srgbClr val="000000"/>
              </a:solidFill>
              <a:latin typeface="メイリオ" panose="020B0604030504040204" pitchFamily="50" charset="-128"/>
              <a:ea typeface="メイリオ" panose="020B0604030504040204" pitchFamily="50" charset="-128"/>
            </a:endParaRPr>
          </a:p>
          <a:p>
            <a:pPr marL="342900" indent="-342900" eaLnBrk="0" hangingPunct="0">
              <a:spcBef>
                <a:spcPct val="20000"/>
              </a:spcBef>
              <a:buFont typeface="Wingdings" panose="05000000000000000000" pitchFamily="2" charset="2"/>
              <a:buChar char="ü"/>
              <a:defRPr/>
            </a:pPr>
            <a:r>
              <a:rPr lang="ja-JP" altLang="en-US" kern="0" dirty="0">
                <a:solidFill>
                  <a:srgbClr val="000000"/>
                </a:solidFill>
                <a:latin typeface="メイリオ" panose="020B0604030504040204" pitchFamily="50" charset="-128"/>
                <a:ea typeface="メイリオ" panose="020B0604030504040204" pitchFamily="50" charset="-128"/>
              </a:rPr>
              <a:t>試験データにおいてはファイルの再利用はできない（本資材の「</a:t>
            </a:r>
            <a:r>
              <a:rPr lang="en-US" altLang="ja-JP" kern="0" dirty="0">
                <a:solidFill>
                  <a:srgbClr val="000000"/>
                </a:solidFill>
                <a:latin typeface="メイリオ" panose="020B0604030504040204" pitchFamily="50" charset="-128"/>
                <a:ea typeface="メイリオ" panose="020B0604030504040204" pitchFamily="50" charset="-128"/>
              </a:rPr>
              <a:t>3.4 </a:t>
            </a:r>
            <a:r>
              <a:rPr lang="ja-JP" altLang="en-US" kern="0" dirty="0">
                <a:solidFill>
                  <a:srgbClr val="000000"/>
                </a:solidFill>
                <a:latin typeface="メイリオ" panose="020B0604030504040204" pitchFamily="50" charset="-128"/>
                <a:ea typeface="メイリオ" panose="020B0604030504040204" pitchFamily="50" charset="-128"/>
              </a:rPr>
              <a:t>試験データ特有のルール」参照）</a:t>
            </a:r>
            <a:endParaRPr lang="en-US" altLang="ja-JP" kern="0" dirty="0">
              <a:solidFill>
                <a:srgbClr val="000000"/>
              </a:solidFill>
              <a:latin typeface="メイリオ" panose="020B0604030504040204" pitchFamily="50" charset="-128"/>
              <a:ea typeface="メイリオ" panose="020B0604030504040204" pitchFamily="50" charset="-128"/>
            </a:endParaRPr>
          </a:p>
          <a:p>
            <a:pPr marL="342900" indent="-342900" eaLnBrk="0" hangingPunct="0">
              <a:spcBef>
                <a:spcPct val="20000"/>
              </a:spcBef>
              <a:buFont typeface="Wingdings" panose="05000000000000000000" pitchFamily="2" charset="2"/>
              <a:buChar char="ü"/>
              <a:defRPr/>
            </a:pPr>
            <a:endParaRPr lang="en-US" altLang="ja-JP" kern="0" dirty="0">
              <a:solidFill>
                <a:srgbClr val="000000"/>
              </a:solidFill>
              <a:latin typeface="メイリオ" panose="020B0604030504040204" pitchFamily="50" charset="-128"/>
              <a:ea typeface="メイリオ" panose="020B0604030504040204" pitchFamily="50" charset="-128"/>
            </a:endParaRPr>
          </a:p>
        </p:txBody>
      </p:sp>
      <p:sp>
        <p:nvSpPr>
          <p:cNvPr id="4" name="TextBox 3">
            <a:extLst>
              <a:ext uri="{FF2B5EF4-FFF2-40B4-BE49-F238E27FC236}">
                <a16:creationId xmlns:a16="http://schemas.microsoft.com/office/drawing/2014/main" id="{4678105C-3D9A-D84E-8BAB-AD12021DB8A3}"/>
              </a:ext>
            </a:extLst>
          </p:cNvPr>
          <p:cNvSpPr txBox="1"/>
          <p:nvPr/>
        </p:nvSpPr>
        <p:spPr>
          <a:xfrm>
            <a:off x="572462" y="1181746"/>
            <a:ext cx="116195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latin typeface="Meiryo"/>
                <a:ea typeface="Meiryo"/>
                <a:cs typeface="Arial"/>
              </a:rPr>
              <a:t>再利用の条件は以下の通り</a:t>
            </a:r>
            <a:endParaRPr lang="en-US" sz="2400">
              <a:latin typeface="Meiryo"/>
              <a:ea typeface="Meiryo"/>
              <a:cs typeface="Arial"/>
            </a:endParaRPr>
          </a:p>
        </p:txBody>
      </p:sp>
      <p:graphicFrame>
        <p:nvGraphicFramePr>
          <p:cNvPr id="14" name="Table 13">
            <a:extLst>
              <a:ext uri="{FF2B5EF4-FFF2-40B4-BE49-F238E27FC236}">
                <a16:creationId xmlns:a16="http://schemas.microsoft.com/office/drawing/2014/main" id="{9A6A31B7-CA93-8ADB-6C20-C60AA80F6E17}"/>
              </a:ext>
            </a:extLst>
          </p:cNvPr>
          <p:cNvGraphicFramePr>
            <a:graphicFrameLocks noGrp="1"/>
          </p:cNvGraphicFramePr>
          <p:nvPr>
            <p:extLst>
              <p:ext uri="{D42A27DB-BD31-4B8C-83A1-F6EECF244321}">
                <p14:modId xmlns:p14="http://schemas.microsoft.com/office/powerpoint/2010/main" val="1328279273"/>
              </p:ext>
            </p:extLst>
          </p:nvPr>
        </p:nvGraphicFramePr>
        <p:xfrm>
          <a:off x="381000" y="1832204"/>
          <a:ext cx="11430000" cy="2928836"/>
        </p:xfrm>
        <a:graphic>
          <a:graphicData uri="http://schemas.openxmlformats.org/drawingml/2006/table">
            <a:tbl>
              <a:tblPr firstRow="1" bandRow="1">
                <a:tableStyleId>{93296810-A885-4BE3-A3E7-6D5BEEA58F35}</a:tableStyleId>
              </a:tblPr>
              <a:tblGrid>
                <a:gridCol w="1354971">
                  <a:extLst>
                    <a:ext uri="{9D8B030D-6E8A-4147-A177-3AD203B41FA5}">
                      <a16:colId xmlns:a16="http://schemas.microsoft.com/office/drawing/2014/main" val="1896394710"/>
                    </a:ext>
                  </a:extLst>
                </a:gridCol>
                <a:gridCol w="2921754">
                  <a:extLst>
                    <a:ext uri="{9D8B030D-6E8A-4147-A177-3AD203B41FA5}">
                      <a16:colId xmlns:a16="http://schemas.microsoft.com/office/drawing/2014/main" val="1980173230"/>
                    </a:ext>
                  </a:extLst>
                </a:gridCol>
                <a:gridCol w="7153275">
                  <a:extLst>
                    <a:ext uri="{9D8B030D-6E8A-4147-A177-3AD203B41FA5}">
                      <a16:colId xmlns:a16="http://schemas.microsoft.com/office/drawing/2014/main" val="294049441"/>
                    </a:ext>
                  </a:extLst>
                </a:gridCol>
              </a:tblGrid>
              <a:tr h="734276">
                <a:tc>
                  <a:txBody>
                    <a:bodyPr/>
                    <a:lstStyle/>
                    <a:p>
                      <a:pPr marL="0" algn="l" rtl="0" eaLnBrk="1" latinLnBrk="0" hangingPunct="1">
                        <a:spcBef>
                          <a:spcPts val="0"/>
                        </a:spcBef>
                        <a:spcAft>
                          <a:spcPts val="0"/>
                        </a:spcAft>
                      </a:pPr>
                      <a:endParaRPr lang="ja-JP" altLang="en-US">
                        <a:effectLst/>
                        <a:latin typeface="メイリオ" panose="020B0604030504040204" pitchFamily="50" charset="-128"/>
                        <a:ea typeface="メイリオ" panose="020B0604030504040204" pitchFamily="50" charset="-128"/>
                      </a:endParaRPr>
                    </a:p>
                  </a:txBody>
                  <a:tcPr marL="0" marR="0" marT="0" marB="0" anchor="ctr"/>
                </a:tc>
                <a:tc>
                  <a:txBody>
                    <a:bodyPr/>
                    <a:lstStyle/>
                    <a:p>
                      <a:pPr marL="0" algn="ctr" rtl="0" eaLnBrk="1" latinLnBrk="0" hangingPunct="1">
                        <a:spcBef>
                          <a:spcPts val="0"/>
                        </a:spcBef>
                        <a:spcAft>
                          <a:spcPts val="0"/>
                        </a:spcAft>
                      </a:pPr>
                      <a:r>
                        <a:rPr kumimoji="1" lang="ja-JP" altLang="en-US" sz="1800" kern="1200" dirty="0">
                          <a:effectLst/>
                          <a:latin typeface="メイリオ" panose="020B0604030504040204" pitchFamily="50" charset="-128"/>
                          <a:ea typeface="メイリオ" panose="020B0604030504040204" pitchFamily="50" charset="-128"/>
                        </a:rPr>
                        <a:t>同申請の</a:t>
                      </a:r>
                      <a:r>
                        <a:rPr kumimoji="1" lang="en-US" sz="1800" kern="1200" dirty="0">
                          <a:effectLst/>
                          <a:latin typeface="メイリオ" panose="020B0604030504040204" pitchFamily="50" charset="-128"/>
                          <a:ea typeface="メイリオ" panose="020B0604030504040204" pitchFamily="50" charset="-128"/>
                        </a:rPr>
                        <a:t>eCTD</a:t>
                      </a:r>
                      <a:r>
                        <a:rPr kumimoji="1" lang="ja-JP" altLang="en-US" sz="1800" kern="1200" dirty="0">
                          <a:effectLst/>
                          <a:latin typeface="メイリオ" panose="020B0604030504040204" pitchFamily="50" charset="-128"/>
                          <a:ea typeface="メイリオ" panose="020B0604030504040204" pitchFamily="50" charset="-128"/>
                        </a:rPr>
                        <a:t>内での</a:t>
                      </a:r>
                      <a:br>
                        <a:rPr kumimoji="1" lang="en-US" altLang="ja-JP" sz="1800" kern="1200" dirty="0">
                          <a:effectLst/>
                          <a:latin typeface="メイリオ" panose="020B0604030504040204" pitchFamily="50" charset="-128"/>
                          <a:ea typeface="メイリオ" panose="020B0604030504040204" pitchFamily="50" charset="-128"/>
                        </a:rPr>
                      </a:br>
                      <a:r>
                        <a:rPr kumimoji="1" lang="ja-JP" altLang="en-US" sz="1800" kern="1200" dirty="0">
                          <a:effectLst/>
                          <a:latin typeface="メイリオ" panose="020B0604030504040204" pitchFamily="50" charset="-128"/>
                          <a:ea typeface="メイリオ" panose="020B0604030504040204" pitchFamily="50" charset="-128"/>
                        </a:rPr>
                        <a:t>再利用</a:t>
                      </a:r>
                      <a:endParaRPr lang="ja-JP" altLang="en-US" dirty="0">
                        <a:effectLst/>
                        <a:latin typeface="メイリオ" panose="020B0604030504040204" pitchFamily="50" charset="-128"/>
                        <a:ea typeface="メイリオ" panose="020B0604030504040204" pitchFamily="50" charset="-128"/>
                      </a:endParaRPr>
                    </a:p>
                  </a:txBody>
                  <a:tcPr marL="0" marR="0" marT="0" marB="0" anchor="ctr"/>
                </a:tc>
                <a:tc>
                  <a:txBody>
                    <a:bodyPr/>
                    <a:lstStyle/>
                    <a:p>
                      <a:pPr marL="0" algn="ctr" rtl="0" eaLnBrk="1" latinLnBrk="0" hangingPunct="1">
                        <a:spcBef>
                          <a:spcPts val="0"/>
                        </a:spcBef>
                        <a:spcAft>
                          <a:spcPts val="0"/>
                        </a:spcAft>
                      </a:pPr>
                      <a:r>
                        <a:rPr kumimoji="1" lang="ja-JP" altLang="en-US" sz="1800" kern="1200">
                          <a:effectLst/>
                          <a:latin typeface="メイリオ" panose="020B0604030504040204" pitchFamily="50" charset="-128"/>
                          <a:ea typeface="メイリオ" panose="020B0604030504040204" pitchFamily="50" charset="-128"/>
                        </a:rPr>
                        <a:t>他</a:t>
                      </a:r>
                      <a:r>
                        <a:rPr kumimoji="1" lang="en-US" sz="1800" kern="1200">
                          <a:effectLst/>
                          <a:latin typeface="メイリオ" panose="020B0604030504040204" pitchFamily="50" charset="-128"/>
                          <a:ea typeface="メイリオ" panose="020B0604030504040204" pitchFamily="50" charset="-128"/>
                        </a:rPr>
                        <a:t>eCTD</a:t>
                      </a:r>
                      <a:r>
                        <a:rPr kumimoji="1" lang="ja-JP" altLang="en-US" sz="1800" kern="1200">
                          <a:effectLst/>
                          <a:latin typeface="メイリオ" panose="020B0604030504040204" pitchFamily="50" charset="-128"/>
                          <a:ea typeface="メイリオ" panose="020B0604030504040204" pitchFamily="50" charset="-128"/>
                        </a:rPr>
                        <a:t>からの再利用</a:t>
                      </a:r>
                      <a:endParaRPr lang="ja-JP" altLang="en-US">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2620659701"/>
                  </a:ext>
                </a:extLst>
              </a:tr>
              <a:tr h="1332000">
                <a:tc>
                  <a:txBody>
                    <a:bodyPr/>
                    <a:lstStyle/>
                    <a:p>
                      <a:pPr marL="0" algn="ctr" rtl="0" eaLnBrk="1" latinLnBrk="0" hangingPunct="1">
                        <a:spcBef>
                          <a:spcPts val="0"/>
                        </a:spcBef>
                        <a:spcAft>
                          <a:spcPts val="0"/>
                        </a:spcAft>
                      </a:pPr>
                      <a:r>
                        <a:rPr kumimoji="1" lang="en-US" sz="1800" kern="1200">
                          <a:effectLst/>
                          <a:latin typeface="メイリオ" panose="020B0604030504040204" pitchFamily="50" charset="-128"/>
                          <a:ea typeface="メイリオ" panose="020B0604030504040204" pitchFamily="50" charset="-128"/>
                        </a:rPr>
                        <a:t>Document</a:t>
                      </a:r>
                      <a:endParaRPr lang="en-US" altLang="ja-JP" sz="1800">
                        <a:effectLst/>
                        <a:latin typeface="メイリオ" panose="020B0604030504040204" pitchFamily="50" charset="-128"/>
                        <a:ea typeface="メイリオ" panose="020B0604030504040204" pitchFamily="50" charset="-128"/>
                      </a:endParaRPr>
                    </a:p>
                    <a:p>
                      <a:pPr marL="0" algn="ctr" rtl="0" eaLnBrk="1" latinLnBrk="0" hangingPunct="1">
                        <a:spcBef>
                          <a:spcPts val="0"/>
                        </a:spcBef>
                        <a:spcAft>
                          <a:spcPts val="0"/>
                        </a:spcAft>
                      </a:pPr>
                      <a:r>
                        <a:rPr kumimoji="1" lang="ja-JP" altLang="en-US" sz="1800" kern="1200">
                          <a:effectLst/>
                          <a:latin typeface="メイリオ" panose="020B0604030504040204" pitchFamily="50" charset="-128"/>
                          <a:ea typeface="メイリオ" panose="020B0604030504040204" pitchFamily="50" charset="-128"/>
                        </a:rPr>
                        <a:t>の再利用</a:t>
                      </a:r>
                      <a:endParaRPr lang="ja-JP" altLang="en-US" sz="1800">
                        <a:effectLst/>
                        <a:latin typeface="メイリオ" panose="020B0604030504040204" pitchFamily="50" charset="-128"/>
                        <a:ea typeface="メイリオ" panose="020B0604030504040204" pitchFamily="50" charset="-128"/>
                      </a:endParaRPr>
                    </a:p>
                  </a:txBody>
                  <a:tcPr marL="0" marR="0" marT="0" marB="0" anchor="ctr"/>
                </a:tc>
                <a:tc>
                  <a:txBody>
                    <a:bodyPr/>
                    <a:lstStyle/>
                    <a:p>
                      <a:pPr marL="0" algn="ctr" rtl="0" eaLnBrk="1" latinLnBrk="0" hangingPunct="1">
                        <a:spcBef>
                          <a:spcPts val="0"/>
                        </a:spcBef>
                        <a:spcAft>
                          <a:spcPts val="0"/>
                        </a:spcAft>
                      </a:pPr>
                      <a:r>
                        <a:rPr kumimoji="1" lang="ja-JP" altLang="en-US" sz="1800" kern="1200">
                          <a:effectLst/>
                          <a:latin typeface="メイリオ" panose="020B0604030504040204" pitchFamily="50" charset="-128"/>
                          <a:ea typeface="メイリオ" panose="020B0604030504040204" pitchFamily="50" charset="-128"/>
                        </a:rPr>
                        <a:t>可能</a:t>
                      </a:r>
                      <a:endParaRPr lang="ja-JP" altLang="en-US" sz="1800">
                        <a:effectLst/>
                        <a:latin typeface="メイリオ" panose="020B0604030504040204" pitchFamily="50" charset="-128"/>
                        <a:ea typeface="メイリオ" panose="020B0604030504040204" pitchFamily="50" charset="-128"/>
                      </a:endParaRPr>
                    </a:p>
                  </a:txBody>
                  <a:tcPr marL="0" marR="0" marT="0" marB="0" anchor="ctr"/>
                </a:tc>
                <a:tc>
                  <a:txBody>
                    <a:bodyPr/>
                    <a:lstStyle/>
                    <a:p>
                      <a:pPr marL="182563" indent="0" algn="l" rtl="0" eaLnBrk="1" latinLnBrk="0" hangingPunct="1">
                        <a:spcBef>
                          <a:spcPts val="0"/>
                        </a:spcBef>
                        <a:spcAft>
                          <a:spcPts val="0"/>
                        </a:spcAft>
                      </a:pPr>
                      <a:r>
                        <a:rPr kumimoji="1" lang="ja-JP" altLang="en-US" sz="1800" u="sng" kern="1200">
                          <a:effectLst/>
                          <a:latin typeface="メイリオ" panose="020B0604030504040204" pitchFamily="50" charset="-128"/>
                          <a:ea typeface="メイリオ" panose="020B0604030504040204" pitchFamily="50" charset="-128"/>
                        </a:rPr>
                        <a:t>再利用する</a:t>
                      </a:r>
                      <a:r>
                        <a:rPr kumimoji="1" lang="en-US" sz="1800" u="sng" kern="1200">
                          <a:effectLst/>
                          <a:latin typeface="メイリオ" panose="020B0604030504040204" pitchFamily="50" charset="-128"/>
                          <a:ea typeface="メイリオ" panose="020B0604030504040204" pitchFamily="50" charset="-128"/>
                        </a:rPr>
                        <a:t>Document</a:t>
                      </a:r>
                      <a:r>
                        <a:rPr kumimoji="1" lang="ja-JP" altLang="en-US" sz="1800" u="sng" kern="1200">
                          <a:effectLst/>
                          <a:latin typeface="メイリオ" panose="020B0604030504040204" pitchFamily="50" charset="-128"/>
                          <a:ea typeface="メイリオ" panose="020B0604030504040204" pitchFamily="50" charset="-128"/>
                        </a:rPr>
                        <a:t>が以下の条件を全て満たしている場合のみ可能</a:t>
                      </a:r>
                      <a:endParaRPr lang="ja-JP" altLang="en-US" sz="1800" u="sng">
                        <a:effectLst/>
                        <a:latin typeface="メイリオ" panose="020B0604030504040204" pitchFamily="50" charset="-128"/>
                        <a:ea typeface="メイリオ" panose="020B0604030504040204" pitchFamily="50" charset="-128"/>
                      </a:endParaRPr>
                    </a:p>
                    <a:p>
                      <a:pPr marL="468313" indent="-285750" algn="l" rtl="0" eaLnBrk="1" latinLnBrk="0" hangingPunct="1">
                        <a:spcBef>
                          <a:spcPts val="0"/>
                        </a:spcBef>
                        <a:spcAft>
                          <a:spcPts val="0"/>
                        </a:spcAft>
                        <a:buFont typeface="Arial" panose="020B0604020202020204" pitchFamily="34" charset="0"/>
                        <a:buChar char="•"/>
                      </a:pPr>
                      <a:r>
                        <a:rPr kumimoji="1" lang="ja-JP" altLang="en-US" sz="1800" u="sng" kern="1200">
                          <a:effectLst/>
                          <a:latin typeface="メイリオ" panose="020B0604030504040204" pitchFamily="50" charset="-128"/>
                          <a:ea typeface="メイリオ" panose="020B0604030504040204" pitchFamily="50" charset="-128"/>
                        </a:rPr>
                        <a:t>承認済</a:t>
                      </a:r>
                      <a:r>
                        <a:rPr kumimoji="1" lang="ja-JP" altLang="en-US" sz="1800" kern="1200">
                          <a:effectLst/>
                          <a:latin typeface="メイリオ" panose="020B0604030504040204" pitchFamily="50" charset="-128"/>
                          <a:ea typeface="メイリオ" panose="020B0604030504040204" pitchFamily="50" charset="-128"/>
                        </a:rPr>
                        <a:t>の申請のものである</a:t>
                      </a:r>
                      <a:endParaRPr lang="ja-JP" altLang="en-US" sz="1800">
                        <a:effectLst/>
                        <a:latin typeface="メイリオ" panose="020B0604030504040204" pitchFamily="50" charset="-128"/>
                        <a:ea typeface="メイリオ" panose="020B0604030504040204" pitchFamily="50" charset="-128"/>
                      </a:endParaRPr>
                    </a:p>
                    <a:p>
                      <a:pPr marL="468313" indent="-285750" algn="l" rtl="0" eaLnBrk="1" latinLnBrk="0" hangingPunct="1">
                        <a:spcBef>
                          <a:spcPts val="0"/>
                        </a:spcBef>
                        <a:spcAft>
                          <a:spcPts val="0"/>
                        </a:spcAft>
                        <a:buFont typeface="Arial" panose="020B0604020202020204" pitchFamily="34" charset="0"/>
                        <a:buChar char="•"/>
                      </a:pPr>
                      <a:r>
                        <a:rPr kumimoji="1" lang="ja-JP" altLang="en-US" sz="1800" u="sng" kern="1200">
                          <a:effectLst/>
                          <a:latin typeface="メイリオ" panose="020B0604030504040204" pitchFamily="50" charset="-128"/>
                          <a:ea typeface="メイリオ" panose="020B0604030504040204" pitchFamily="50" charset="-128"/>
                        </a:rPr>
                        <a:t>正本申請</a:t>
                      </a:r>
                      <a:r>
                        <a:rPr kumimoji="1" lang="ja-JP" altLang="en-US" sz="1800" kern="1200">
                          <a:effectLst/>
                          <a:latin typeface="メイリオ" panose="020B0604030504040204" pitchFamily="50" charset="-128"/>
                          <a:ea typeface="メイリオ" panose="020B0604030504040204" pitchFamily="50" charset="-128"/>
                        </a:rPr>
                        <a:t>されている申請のものである</a:t>
                      </a:r>
                      <a:endParaRPr lang="ja-JP" altLang="en-US" sz="1800">
                        <a:effectLst/>
                        <a:latin typeface="メイリオ" panose="020B0604030504040204" pitchFamily="50" charset="-128"/>
                        <a:ea typeface="メイリオ" panose="020B0604030504040204" pitchFamily="50" charset="-128"/>
                      </a:endParaRPr>
                    </a:p>
                    <a:p>
                      <a:pPr marL="468313" indent="-285750" algn="l" rtl="0" eaLnBrk="1" latinLnBrk="0" hangingPunct="1">
                        <a:spcBef>
                          <a:spcPts val="0"/>
                        </a:spcBef>
                        <a:spcAft>
                          <a:spcPts val="0"/>
                        </a:spcAft>
                        <a:buFont typeface="Arial" panose="020B0604020202020204" pitchFamily="34" charset="0"/>
                        <a:buChar char="•"/>
                      </a:pPr>
                      <a:r>
                        <a:rPr kumimoji="1" lang="ja-JP" altLang="en-US" sz="1800" kern="1200">
                          <a:effectLst/>
                          <a:latin typeface="メイリオ" panose="020B0604030504040204" pitchFamily="50" charset="-128"/>
                          <a:ea typeface="メイリオ" panose="020B0604030504040204" pitchFamily="50" charset="-128"/>
                        </a:rPr>
                        <a:t>審査当局の</a:t>
                      </a:r>
                      <a:r>
                        <a:rPr kumimoji="1" lang="ja-JP" altLang="en-US" sz="1800" u="sng" kern="1200">
                          <a:effectLst/>
                          <a:latin typeface="メイリオ" panose="020B0604030504040204" pitchFamily="50" charset="-128"/>
                          <a:ea typeface="メイリオ" panose="020B0604030504040204" pitchFamily="50" charset="-128"/>
                        </a:rPr>
                        <a:t>保管文書の対象</a:t>
                      </a:r>
                      <a:r>
                        <a:rPr kumimoji="1" lang="ja-JP" altLang="en-US" sz="1800" kern="1200">
                          <a:effectLst/>
                          <a:latin typeface="メイリオ" panose="020B0604030504040204" pitchFamily="50" charset="-128"/>
                          <a:ea typeface="メイリオ" panose="020B0604030504040204" pitchFamily="50" charset="-128"/>
                        </a:rPr>
                        <a:t>である</a:t>
                      </a:r>
                      <a:endParaRPr kumimoji="1" lang="en-US" altLang="ja-JP" sz="1800" kern="1200">
                        <a:effectLst/>
                        <a:latin typeface="メイリオ" panose="020B0604030504040204" pitchFamily="50" charset="-128"/>
                        <a:ea typeface="メイリオ" panose="020B0604030504040204" pitchFamily="50" charset="-128"/>
                      </a:endParaRPr>
                    </a:p>
                    <a:p>
                      <a:pPr marL="468313" indent="-285750" algn="l" rtl="0" eaLnBrk="1" latinLnBrk="0" hangingPunct="1">
                        <a:spcBef>
                          <a:spcPts val="0"/>
                        </a:spcBef>
                        <a:spcAft>
                          <a:spcPts val="0"/>
                        </a:spcAft>
                        <a:buFont typeface="Arial" panose="020B0604020202020204" pitchFamily="34" charset="0"/>
                        <a:buChar char="•"/>
                      </a:pPr>
                      <a:r>
                        <a:rPr kumimoji="1" lang="ja-JP" altLang="en-US" sz="1800" kern="1200">
                          <a:effectLst/>
                          <a:latin typeface="メイリオ" panose="020B0604030504040204" pitchFamily="50" charset="-128"/>
                          <a:ea typeface="メイリオ" panose="020B0604030504040204" pitchFamily="50" charset="-128"/>
                        </a:rPr>
                        <a:t>厚労省文書管理規則が定める</a:t>
                      </a:r>
                      <a:r>
                        <a:rPr kumimoji="1" lang="ja-JP" altLang="en-US" sz="1800" u="sng" kern="1200">
                          <a:effectLst/>
                          <a:latin typeface="メイリオ" panose="020B0604030504040204" pitchFamily="50" charset="-128"/>
                          <a:ea typeface="メイリオ" panose="020B0604030504040204" pitchFamily="50" charset="-128"/>
                        </a:rPr>
                        <a:t>保</a:t>
                      </a:r>
                      <a:r>
                        <a:rPr lang="ja-JP" altLang="en-US" sz="1800" u="sng" kern="1200">
                          <a:effectLst/>
                          <a:latin typeface="メイリオ" panose="020B0604030504040204" pitchFamily="50" charset="-128"/>
                          <a:ea typeface="メイリオ" panose="020B0604030504040204" pitchFamily="50" charset="-128"/>
                        </a:rPr>
                        <a:t>管期間内</a:t>
                      </a:r>
                      <a:r>
                        <a:rPr lang="ja-JP" altLang="en-US" sz="1800" kern="1200">
                          <a:effectLst/>
                          <a:latin typeface="メイリオ" panose="020B0604030504040204" pitchFamily="50" charset="-128"/>
                          <a:ea typeface="メイリオ" panose="020B0604030504040204" pitchFamily="50" charset="-128"/>
                        </a:rPr>
                        <a:t>（現在は30年）である</a:t>
                      </a:r>
                      <a:endParaRPr lang="ja-JP" altLang="en-US" sz="1800">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86878606"/>
                  </a:ext>
                </a:extLst>
              </a:tr>
              <a:tr h="468000">
                <a:tc>
                  <a:txBody>
                    <a:bodyPr/>
                    <a:lstStyle/>
                    <a:p>
                      <a:pPr marL="0" algn="ctr" rtl="0" eaLnBrk="1" latinLnBrk="0" hangingPunct="1">
                        <a:spcBef>
                          <a:spcPts val="0"/>
                        </a:spcBef>
                        <a:spcAft>
                          <a:spcPts val="0"/>
                        </a:spcAft>
                      </a:pPr>
                      <a:r>
                        <a:rPr kumimoji="1" lang="ja-JP" altLang="en-US" sz="1800" kern="1200">
                          <a:effectLst/>
                          <a:latin typeface="メイリオ" panose="020B0604030504040204" pitchFamily="50" charset="-128"/>
                          <a:ea typeface="メイリオ" panose="020B0604030504040204" pitchFamily="50" charset="-128"/>
                        </a:rPr>
                        <a:t>ファイル</a:t>
                      </a:r>
                      <a:endParaRPr lang="ja-JP" altLang="en-US" sz="1800">
                        <a:effectLst/>
                        <a:latin typeface="メイリオ" panose="020B0604030504040204" pitchFamily="50" charset="-128"/>
                        <a:ea typeface="メイリオ" panose="020B0604030504040204" pitchFamily="50" charset="-128"/>
                      </a:endParaRPr>
                    </a:p>
                    <a:p>
                      <a:pPr marL="0" algn="ctr" rtl="0" eaLnBrk="1" latinLnBrk="0" hangingPunct="1">
                        <a:spcBef>
                          <a:spcPts val="0"/>
                        </a:spcBef>
                        <a:spcAft>
                          <a:spcPts val="0"/>
                        </a:spcAft>
                      </a:pPr>
                      <a:r>
                        <a:rPr kumimoji="1" lang="ja-JP" altLang="en-US" sz="1800" kern="1200">
                          <a:effectLst/>
                          <a:latin typeface="メイリオ" panose="020B0604030504040204" pitchFamily="50" charset="-128"/>
                          <a:ea typeface="メイリオ" panose="020B0604030504040204" pitchFamily="50" charset="-128"/>
                        </a:rPr>
                        <a:t>の再利用</a:t>
                      </a:r>
                      <a:endParaRPr lang="ja-JP" altLang="en-US" sz="1800">
                        <a:effectLst/>
                        <a:latin typeface="メイリオ" panose="020B0604030504040204" pitchFamily="50" charset="-128"/>
                        <a:ea typeface="メイリオ" panose="020B0604030504040204" pitchFamily="50" charset="-128"/>
                      </a:endParaRPr>
                    </a:p>
                  </a:txBody>
                  <a:tcPr marL="0" marR="0" marT="0" marB="0" anchor="ctr"/>
                </a:tc>
                <a:tc>
                  <a:txBody>
                    <a:bodyPr/>
                    <a:lstStyle/>
                    <a:p>
                      <a:pPr marL="0" algn="ctr" rtl="0" eaLnBrk="1" latinLnBrk="0" hangingPunct="1">
                        <a:spcBef>
                          <a:spcPts val="0"/>
                        </a:spcBef>
                        <a:spcAft>
                          <a:spcPts val="0"/>
                        </a:spcAft>
                      </a:pPr>
                      <a:r>
                        <a:rPr kumimoji="1" lang="en-US" altLang="ja-JP" sz="1800" kern="1200" dirty="0">
                          <a:effectLst/>
                          <a:latin typeface="メイリオ" panose="020B0604030504040204" pitchFamily="50" charset="-128"/>
                          <a:ea typeface="メイリオ" panose="020B0604030504040204" pitchFamily="50" charset="-128"/>
                        </a:rPr>
                        <a:t>CTD</a:t>
                      </a:r>
                      <a:r>
                        <a:rPr kumimoji="1" lang="ja-JP" altLang="en-US" sz="1800" kern="1200" dirty="0">
                          <a:effectLst/>
                          <a:latin typeface="メイリオ" panose="020B0604030504040204" pitchFamily="50" charset="-128"/>
                          <a:ea typeface="メイリオ" panose="020B0604030504040204" pitchFamily="50" charset="-128"/>
                        </a:rPr>
                        <a:t>文書のみ可能</a:t>
                      </a:r>
                      <a:endParaRPr lang="ja-JP" altLang="en-US" sz="1800" dirty="0">
                        <a:effectLst/>
                        <a:latin typeface="メイリオ" panose="020B0604030504040204" pitchFamily="50" charset="-128"/>
                        <a:ea typeface="メイリオ" panose="020B0604030504040204" pitchFamily="50" charset="-128"/>
                      </a:endParaRPr>
                    </a:p>
                  </a:txBody>
                  <a:tcPr marL="0" marR="0" marT="0" marB="0" anchor="ctr"/>
                </a:tc>
                <a:tc>
                  <a:txBody>
                    <a:bodyPr/>
                    <a:lstStyle/>
                    <a:p>
                      <a:pPr marL="0" algn="ctr" rtl="0" eaLnBrk="1" latinLnBrk="0" hangingPunct="1">
                        <a:spcBef>
                          <a:spcPts val="0"/>
                        </a:spcBef>
                        <a:spcAft>
                          <a:spcPts val="0"/>
                        </a:spcAft>
                      </a:pPr>
                      <a:r>
                        <a:rPr kumimoji="1" lang="ja-JP" altLang="en-US" sz="1800" kern="1200" dirty="0">
                          <a:effectLst/>
                          <a:latin typeface="メイリオ" panose="020B0604030504040204" pitchFamily="50" charset="-128"/>
                          <a:ea typeface="メイリオ" panose="020B0604030504040204" pitchFamily="50" charset="-128"/>
                        </a:rPr>
                        <a:t>不可</a:t>
                      </a:r>
                      <a:endParaRPr lang="ja-JP" altLang="en-US" sz="1800" dirty="0">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2602153864"/>
                  </a:ext>
                </a:extLst>
              </a:tr>
            </a:tbl>
          </a:graphicData>
        </a:graphic>
      </p:graphicFrame>
      <p:sp>
        <p:nvSpPr>
          <p:cNvPr id="5" name="テキスト ボックス 4">
            <a:extLst>
              <a:ext uri="{FF2B5EF4-FFF2-40B4-BE49-F238E27FC236}">
                <a16:creationId xmlns:a16="http://schemas.microsoft.com/office/drawing/2014/main" id="{736F87F3-77CD-CD3D-DF7C-0AB22E9155D4}"/>
              </a:ext>
            </a:extLst>
          </p:cNvPr>
          <p:cNvSpPr txBox="1"/>
          <p:nvPr/>
        </p:nvSpPr>
        <p:spPr>
          <a:xfrm>
            <a:off x="84131" y="6436925"/>
            <a:ext cx="11508429" cy="276999"/>
          </a:xfrm>
          <a:prstGeom prst="rect">
            <a:avLst/>
          </a:prstGeom>
          <a:noFill/>
        </p:spPr>
        <p:txBody>
          <a:bodyPr wrap="square" rtlCol="0">
            <a:spAutoFit/>
          </a:bodyPr>
          <a:lstStyle/>
          <a:p>
            <a:r>
              <a:rPr lang="en-US" altLang="ja-JP" sz="1200">
                <a:solidFill>
                  <a:srgbClr val="7D7D7D"/>
                </a:solidFill>
                <a:latin typeface="メイリオ" panose="020B0604030504040204" pitchFamily="50" charset="-128"/>
                <a:ea typeface="メイリオ" panose="020B0604030504040204" pitchFamily="50" charset="-128"/>
              </a:rPr>
              <a:t>eCTD v4.0</a:t>
            </a:r>
            <a:r>
              <a:rPr lang="ja-JP" altLang="en-US" sz="1200">
                <a:solidFill>
                  <a:srgbClr val="7D7D7D"/>
                </a:solidFill>
                <a:latin typeface="メイリオ" panose="020B0604030504040204" pitchFamily="50" charset="-128"/>
                <a:ea typeface="メイリオ" panose="020B0604030504040204" pitchFamily="50" charset="-128"/>
              </a:rPr>
              <a:t>（</a:t>
            </a:r>
            <a:r>
              <a:rPr lang="en-US" altLang="ja-JP" sz="1200">
                <a:solidFill>
                  <a:srgbClr val="7D7D7D"/>
                </a:solidFill>
                <a:latin typeface="メイリオ" panose="020B0604030504040204" pitchFamily="50" charset="-128"/>
                <a:ea typeface="メイリオ" panose="020B0604030504040204" pitchFamily="50" charset="-128"/>
              </a:rPr>
              <a:t>ICH M8</a:t>
            </a:r>
            <a:r>
              <a:rPr lang="ja-JP" altLang="en-US" sz="1200">
                <a:solidFill>
                  <a:srgbClr val="7D7D7D"/>
                </a:solidFill>
                <a:latin typeface="メイリオ" panose="020B0604030504040204" pitchFamily="50" charset="-128"/>
                <a:ea typeface="メイリオ" panose="020B0604030504040204" pitchFamily="50" charset="-128"/>
              </a:rPr>
              <a:t>）通知改正と運用開始に関する説明会（令和</a:t>
            </a:r>
            <a:r>
              <a:rPr lang="en-US" altLang="ja-JP" sz="1200">
                <a:solidFill>
                  <a:srgbClr val="7D7D7D"/>
                </a:solidFill>
                <a:latin typeface="メイリオ" panose="020B0604030504040204" pitchFamily="50" charset="-128"/>
                <a:ea typeface="メイリオ" panose="020B0604030504040204" pitchFamily="50" charset="-128"/>
              </a:rPr>
              <a:t>4</a:t>
            </a:r>
            <a:r>
              <a:rPr lang="ja-JP" altLang="en-US" sz="1200">
                <a:solidFill>
                  <a:srgbClr val="7D7D7D"/>
                </a:solidFill>
                <a:latin typeface="メイリオ" panose="020B0604030504040204" pitchFamily="50" charset="-128"/>
                <a:ea typeface="メイリオ" panose="020B0604030504040204" pitchFamily="50" charset="-128"/>
              </a:rPr>
              <a:t>年</a:t>
            </a:r>
            <a:r>
              <a:rPr lang="en-US" altLang="ja-JP" sz="1200">
                <a:solidFill>
                  <a:srgbClr val="7D7D7D"/>
                </a:solidFill>
                <a:latin typeface="メイリオ" panose="020B0604030504040204" pitchFamily="50" charset="-128"/>
                <a:ea typeface="メイリオ" panose="020B0604030504040204" pitchFamily="50" charset="-128"/>
              </a:rPr>
              <a:t>3</a:t>
            </a:r>
            <a:r>
              <a:rPr lang="ja-JP" altLang="en-US" sz="1200">
                <a:solidFill>
                  <a:srgbClr val="7D7D7D"/>
                </a:solidFill>
                <a:latin typeface="メイリオ" panose="020B0604030504040204" pitchFamily="50" charset="-128"/>
                <a:ea typeface="メイリオ" panose="020B0604030504040204" pitchFamily="50" charset="-128"/>
              </a:rPr>
              <a:t>月</a:t>
            </a:r>
            <a:r>
              <a:rPr lang="en-US" altLang="ja-JP" sz="1200">
                <a:solidFill>
                  <a:srgbClr val="7D7D7D"/>
                </a:solidFill>
                <a:latin typeface="メイリオ" panose="020B0604030504040204" pitchFamily="50" charset="-128"/>
                <a:ea typeface="メイリオ" panose="020B0604030504040204" pitchFamily="50" charset="-128"/>
              </a:rPr>
              <a:t>11</a:t>
            </a:r>
            <a:r>
              <a:rPr lang="ja-JP" altLang="en-US" sz="1200">
                <a:solidFill>
                  <a:srgbClr val="7D7D7D"/>
                </a:solidFill>
                <a:latin typeface="メイリオ" panose="020B0604030504040204" pitchFamily="50" charset="-128"/>
                <a:ea typeface="メイリオ" panose="020B0604030504040204" pitchFamily="50" charset="-128"/>
              </a:rPr>
              <a:t>日実施）の演題</a:t>
            </a:r>
            <a:r>
              <a:rPr lang="ja-JP" altLang="ja-JP" sz="1200">
                <a:solidFill>
                  <a:srgbClr val="7D7D7D"/>
                </a:solidFill>
                <a:latin typeface="メイリオ" panose="020B0604030504040204" pitchFamily="50" charset="-128"/>
                <a:ea typeface="メイリオ" panose="020B0604030504040204" pitchFamily="50" charset="-128"/>
              </a:rPr>
              <a:t>：</a:t>
            </a:r>
            <a:r>
              <a:rPr lang="ja-JP" altLang="en-US" sz="1200">
                <a:solidFill>
                  <a:srgbClr val="7D7D7D"/>
                </a:solidFill>
                <a:latin typeface="メイリオ" panose="020B0604030504040204" pitchFamily="50" charset="-128"/>
                <a:ea typeface="メイリオ" panose="020B0604030504040204" pitchFamily="50" charset="-128"/>
              </a:rPr>
              <a:t>「</a:t>
            </a:r>
            <a:r>
              <a:rPr lang="en-US" altLang="ja-JP" sz="1200">
                <a:solidFill>
                  <a:srgbClr val="7D7D7D"/>
                </a:solidFill>
                <a:latin typeface="メイリオ" panose="020B0604030504040204" pitchFamily="50" charset="-128"/>
                <a:ea typeface="メイリオ" panose="020B0604030504040204" pitchFamily="50" charset="-128"/>
              </a:rPr>
              <a:t>eCTDv4.0</a:t>
            </a:r>
            <a:r>
              <a:rPr lang="ja-JP" altLang="en-US" sz="1200">
                <a:solidFill>
                  <a:srgbClr val="7D7D7D"/>
                </a:solidFill>
                <a:latin typeface="メイリオ" panose="020B0604030504040204" pitchFamily="50" charset="-128"/>
                <a:ea typeface="メイリオ" panose="020B0604030504040204" pitchFamily="50" charset="-128"/>
              </a:rPr>
              <a:t>運用開始に伴う情報提供</a:t>
            </a:r>
            <a:r>
              <a:rPr lang="ja-JP" altLang="ja-JP" sz="1200">
                <a:solidFill>
                  <a:srgbClr val="7D7D7D"/>
                </a:solidFill>
                <a:latin typeface="メイリオ" panose="020B0604030504040204" pitchFamily="50" charset="-128"/>
                <a:ea typeface="メイリオ" panose="020B0604030504040204" pitchFamily="50" charset="-128"/>
              </a:rPr>
              <a:t>」</a:t>
            </a:r>
            <a:r>
              <a:rPr lang="en-US" altLang="ja-JP" sz="1200">
                <a:solidFill>
                  <a:srgbClr val="7D7D7D"/>
                </a:solidFill>
                <a:latin typeface="メイリオ" panose="020B0604030504040204" pitchFamily="50" charset="-128"/>
                <a:ea typeface="メイリオ" panose="020B0604030504040204" pitchFamily="50" charset="-128"/>
              </a:rPr>
              <a:t>/Slide 47</a:t>
            </a:r>
            <a:r>
              <a:rPr lang="ja-JP" altLang="en-US" sz="1200">
                <a:solidFill>
                  <a:srgbClr val="7D7D7D"/>
                </a:solidFill>
                <a:latin typeface="メイリオ" panose="020B0604030504040204" pitchFamily="50" charset="-128"/>
                <a:ea typeface="メイリオ" panose="020B0604030504040204" pitchFamily="50" charset="-128"/>
              </a:rPr>
              <a:t>改変</a:t>
            </a:r>
            <a:endParaRPr lang="ja-JP" altLang="ja-JP" sz="1200">
              <a:solidFill>
                <a:srgbClr val="7D7D7D"/>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37320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C62109-FBA1-2E20-AA28-64376F0AA5E9}"/>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3.4 </a:t>
            </a:r>
            <a:r>
              <a:rPr kumimoji="1" lang="ja-JP" altLang="en-US">
                <a:latin typeface="メイリオ" panose="020B0604030504040204" pitchFamily="50" charset="-128"/>
                <a:ea typeface="メイリオ" panose="020B0604030504040204" pitchFamily="50" charset="-128"/>
              </a:rPr>
              <a:t>試験データ特有のルール｜ </a:t>
            </a:r>
            <a:r>
              <a:rPr kumimoji="1" lang="en-US" altLang="ja-JP" err="1">
                <a:latin typeface="メイリオ" panose="020B0604030504040204" pitchFamily="50" charset="-128"/>
                <a:ea typeface="メイリオ" panose="020B0604030504040204" pitchFamily="50" charset="-128"/>
              </a:rPr>
              <a:t>CoU</a:t>
            </a:r>
            <a:r>
              <a:rPr kumimoji="1" lang="en-US" altLang="ja-JP">
                <a:latin typeface="メイリオ" panose="020B0604030504040204" pitchFamily="50" charset="-128"/>
                <a:ea typeface="メイリオ" panose="020B0604030504040204" pitchFamily="50" charset="-128"/>
              </a:rPr>
              <a:t>, Keyword</a:t>
            </a:r>
            <a:endParaRPr kumimoji="1" lang="ja-JP" altLang="en-US">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C8058594-58AD-682A-1808-97B0AD3194A5}"/>
              </a:ext>
            </a:extLst>
          </p:cNvPr>
          <p:cNvSpPr>
            <a:spLocks noGrp="1"/>
          </p:cNvSpPr>
          <p:nvPr>
            <p:ph idx="1"/>
          </p:nvPr>
        </p:nvSpPr>
        <p:spPr>
          <a:xfrm>
            <a:off x="609600" y="1195195"/>
            <a:ext cx="10972800" cy="5504371"/>
          </a:xfrm>
        </p:spPr>
        <p:txBody>
          <a:bodyPr/>
          <a:lstStyle/>
          <a:p>
            <a:pPr marL="0" indent="0">
              <a:buNone/>
            </a:pPr>
            <a:r>
              <a:rPr kumimoji="1" lang="ja-JP" altLang="en-US" sz="2000" b="0" dirty="0">
                <a:latin typeface="メイリオ" panose="020B0604030504040204" pitchFamily="50" charset="-128"/>
                <a:ea typeface="メイリオ" panose="020B0604030504040204" pitchFamily="50" charset="-128"/>
              </a:rPr>
              <a:t>試験データの</a:t>
            </a:r>
            <a:r>
              <a:rPr kumimoji="1" lang="en-US" altLang="ja-JP" sz="2000" b="0" dirty="0" err="1">
                <a:latin typeface="メイリオ" panose="020B0604030504040204" pitchFamily="50" charset="-128"/>
                <a:ea typeface="メイリオ" panose="020B0604030504040204" pitchFamily="50" charset="-128"/>
              </a:rPr>
              <a:t>CoU</a:t>
            </a:r>
            <a:r>
              <a:rPr kumimoji="1" lang="ja-JP" altLang="en-US" sz="2000" b="0" dirty="0">
                <a:latin typeface="メイリオ" panose="020B0604030504040204" pitchFamily="50" charset="-128"/>
                <a:ea typeface="メイリオ" panose="020B0604030504040204" pitchFamily="50" charset="-128"/>
              </a:rPr>
              <a:t>に付与</a:t>
            </a:r>
            <a:r>
              <a:rPr lang="ja-JP" altLang="en-US" sz="2000" b="0" dirty="0">
                <a:latin typeface="メイリオ" panose="020B0604030504040204" pitchFamily="50" charset="-128"/>
                <a:ea typeface="メイリオ" panose="020B0604030504040204" pitchFamily="50" charset="-128"/>
              </a:rPr>
              <a:t>できる</a:t>
            </a:r>
            <a:r>
              <a:rPr kumimoji="1" lang="en-US" altLang="ja-JP" sz="2000" b="0" dirty="0">
                <a:latin typeface="メイリオ" panose="020B0604030504040204" pitchFamily="50" charset="-128"/>
                <a:ea typeface="メイリオ" panose="020B0604030504040204" pitchFamily="50" charset="-128"/>
              </a:rPr>
              <a:t>Keyword</a:t>
            </a:r>
          </a:p>
          <a:p>
            <a:r>
              <a:rPr kumimoji="1" lang="en-US" altLang="ja-JP" sz="1800" b="0" dirty="0">
                <a:latin typeface="メイリオ" panose="020B0604030504040204" pitchFamily="50" charset="-128"/>
                <a:ea typeface="メイリオ" panose="020B0604030504040204" pitchFamily="50" charset="-128"/>
              </a:rPr>
              <a:t>ICH CV</a:t>
            </a:r>
            <a:r>
              <a:rPr kumimoji="1" lang="ja-JP" altLang="en-US" sz="1800" b="0" dirty="0">
                <a:latin typeface="メイリオ" panose="020B0604030504040204" pitchFamily="50" charset="-128"/>
                <a:ea typeface="メイリオ" panose="020B0604030504040204" pitchFamily="50" charset="-128"/>
              </a:rPr>
              <a:t>，</a:t>
            </a:r>
            <a:r>
              <a:rPr kumimoji="1" lang="en-US" altLang="ja-JP" sz="1800" b="0" dirty="0">
                <a:latin typeface="メイリオ" panose="020B0604030504040204" pitchFamily="50" charset="-128"/>
                <a:ea typeface="メイリオ" panose="020B0604030504040204" pitchFamily="50" charset="-128"/>
              </a:rPr>
              <a:t>JP CV</a:t>
            </a:r>
            <a:r>
              <a:rPr kumimoji="1" lang="ja-JP" altLang="en-US" sz="1800" b="0" dirty="0">
                <a:latin typeface="メイリオ" panose="020B0604030504040204" pitchFamily="50" charset="-128"/>
                <a:ea typeface="メイリオ" panose="020B0604030504040204" pitchFamily="50" charset="-128"/>
              </a:rPr>
              <a:t>は最新バージョンを</a:t>
            </a:r>
            <a:r>
              <a:rPr lang="ja-JP" altLang="en-US" sz="1800" b="0" dirty="0">
                <a:latin typeface="メイリオ" panose="020B0604030504040204" pitchFamily="50" charset="-128"/>
                <a:ea typeface="メイリオ" panose="020B0604030504040204" pitchFamily="50" charset="-128"/>
              </a:rPr>
              <a:t>審査</a:t>
            </a:r>
            <a:r>
              <a:rPr kumimoji="1" lang="ja-JP" altLang="en-US" sz="1800" b="0" dirty="0">
                <a:latin typeface="メイリオ" panose="020B0604030504040204" pitchFamily="50" charset="-128"/>
                <a:ea typeface="メイリオ" panose="020B0604030504040204" pitchFamily="50" charset="-128"/>
              </a:rPr>
              <a:t>当局のサイトで確認する（以下は</a:t>
            </a:r>
            <a:r>
              <a:rPr kumimoji="1" lang="en-US" altLang="ja-JP" sz="1800" b="0" dirty="0">
                <a:latin typeface="メイリオ" panose="020B0604030504040204" pitchFamily="50" charset="-128"/>
                <a:ea typeface="メイリオ" panose="020B0604030504040204" pitchFamily="50" charset="-128"/>
              </a:rPr>
              <a:t>2024</a:t>
            </a:r>
            <a:r>
              <a:rPr kumimoji="1" lang="ja-JP" altLang="en-US" sz="1800" b="0" dirty="0">
                <a:latin typeface="メイリオ" panose="020B0604030504040204" pitchFamily="50" charset="-128"/>
                <a:ea typeface="メイリオ" panose="020B0604030504040204" pitchFamily="50" charset="-128"/>
              </a:rPr>
              <a:t>年</a:t>
            </a:r>
            <a:r>
              <a:rPr kumimoji="1" lang="en-US" altLang="ja-JP" sz="1800" b="0" dirty="0">
                <a:latin typeface="メイリオ" panose="020B0604030504040204" pitchFamily="50" charset="-128"/>
                <a:ea typeface="メイリオ" panose="020B0604030504040204" pitchFamily="50" charset="-128"/>
              </a:rPr>
              <a:t>10</a:t>
            </a:r>
            <a:r>
              <a:rPr kumimoji="1" lang="ja-JP" altLang="en-US" sz="1800" b="0" dirty="0">
                <a:latin typeface="メイリオ" panose="020B0604030504040204" pitchFamily="50" charset="-128"/>
                <a:ea typeface="メイリオ" panose="020B0604030504040204" pitchFamily="50" charset="-128"/>
              </a:rPr>
              <a:t>月現在）</a:t>
            </a:r>
            <a:endParaRPr kumimoji="1" lang="en-US" altLang="ja-JP" sz="1800" b="0" dirty="0">
              <a:latin typeface="メイリオ" panose="020B0604030504040204" pitchFamily="50" charset="-128"/>
              <a:ea typeface="メイリオ" panose="020B0604030504040204" pitchFamily="50" charset="-128"/>
            </a:endParaRPr>
          </a:p>
          <a:p>
            <a:pPr marL="0" indent="0">
              <a:buNone/>
            </a:pPr>
            <a:endParaRPr lang="en-US" altLang="ja-JP" sz="1600" b="0" dirty="0">
              <a:latin typeface="メイリオ" panose="020B0604030504040204" pitchFamily="50" charset="-128"/>
              <a:ea typeface="メイリオ" panose="020B0604030504040204" pitchFamily="50" charset="-128"/>
            </a:endParaRPr>
          </a:p>
          <a:p>
            <a:pPr marL="0" indent="0">
              <a:lnSpc>
                <a:spcPts val="1600"/>
              </a:lnSpc>
              <a:spcAft>
                <a:spcPts val="600"/>
              </a:spcAft>
              <a:buNone/>
            </a:pPr>
            <a:r>
              <a:rPr lang="en-US" altLang="ja-JP" sz="1600" kern="1200" dirty="0">
                <a:solidFill>
                  <a:srgbClr val="4472C4"/>
                </a:solidFill>
                <a:latin typeface="メイリオ" panose="020B0604030504040204" pitchFamily="50" charset="-128"/>
                <a:ea typeface="メイリオ" panose="020B0604030504040204" pitchFamily="50" charset="-128"/>
              </a:rPr>
              <a:t>ICH CV</a:t>
            </a:r>
          </a:p>
          <a:p>
            <a:pPr marL="708025" lvl="1" indent="-250825">
              <a:lnSpc>
                <a:spcPts val="1600"/>
              </a:lnSpc>
              <a:spcAft>
                <a:spcPts val="600"/>
              </a:spcAft>
              <a:buFont typeface="Wingdings" pitchFamily="2" charset="2"/>
              <a:buChar char="n"/>
            </a:pPr>
            <a:r>
              <a:rPr lang="en-US" altLang="ja-JP" sz="1600" b="0" dirty="0">
                <a:latin typeface="Meiryo"/>
                <a:ea typeface="Meiryo"/>
                <a:cs typeface="Arial"/>
              </a:rPr>
              <a:t>CTD</a:t>
            </a:r>
            <a:r>
              <a:rPr lang="ja-JP" altLang="en-US" sz="1600" b="0" dirty="0">
                <a:latin typeface="Meiryo"/>
                <a:ea typeface="Meiryo"/>
                <a:cs typeface="Arial"/>
              </a:rPr>
              <a:t>見出し（</a:t>
            </a:r>
            <a:r>
              <a:rPr lang="en-US" altLang="ja-JP" sz="1600" b="0" dirty="0">
                <a:latin typeface="Meiryo"/>
                <a:ea typeface="Meiryo"/>
                <a:cs typeface="Arial"/>
              </a:rPr>
              <a:t>ICH Context of Use</a:t>
            </a:r>
            <a:r>
              <a:rPr lang="ja-JP" altLang="en-US" sz="1600" b="0" dirty="0">
                <a:latin typeface="Meiryo"/>
                <a:ea typeface="Meiryo"/>
                <a:cs typeface="Arial"/>
              </a:rPr>
              <a:t>）</a:t>
            </a:r>
            <a:r>
              <a:rPr kumimoji="1" lang="en-US" altLang="ja-JP" sz="1600" b="0" dirty="0">
                <a:latin typeface="メイリオ" panose="020B0604030504040204" pitchFamily="50" charset="-128"/>
                <a:ea typeface="メイリオ" panose="020B0604030504040204" pitchFamily="50" charset="-128"/>
              </a:rPr>
              <a:t> </a:t>
            </a:r>
            <a:r>
              <a:rPr kumimoji="1" lang="en-US" altLang="ja-JP" sz="1600" b="0" baseline="30000" dirty="0">
                <a:latin typeface="メイリオ" panose="020B0604030504040204" pitchFamily="50" charset="-128"/>
                <a:ea typeface="メイリオ" panose="020B0604030504040204" pitchFamily="50" charset="-128"/>
              </a:rPr>
              <a:t>*1</a:t>
            </a:r>
            <a:endParaRPr lang="en-US" altLang="ja-JP" sz="1600" b="0" baseline="30000" dirty="0">
              <a:latin typeface="Meiryo"/>
              <a:ea typeface="Meiryo"/>
              <a:cs typeface="Arial"/>
            </a:endParaRPr>
          </a:p>
          <a:p>
            <a:pPr marL="708025" lvl="1" indent="-250825">
              <a:lnSpc>
                <a:spcPts val="1600"/>
              </a:lnSpc>
              <a:spcAft>
                <a:spcPts val="600"/>
              </a:spcAft>
              <a:buFont typeface="Wingdings" pitchFamily="2" charset="2"/>
              <a:buChar char="n"/>
            </a:pPr>
            <a:r>
              <a:rPr lang="ja-JP" altLang="en-US" sz="1600" b="0" dirty="0">
                <a:latin typeface="Meiryo"/>
                <a:ea typeface="Meiryo"/>
                <a:cs typeface="Arial"/>
              </a:rPr>
              <a:t>対照の種類（</a:t>
            </a:r>
            <a:r>
              <a:rPr lang="en-US" altLang="ja-JP" sz="1600" b="0" dirty="0">
                <a:latin typeface="Meiryo"/>
                <a:ea typeface="Meiryo"/>
                <a:cs typeface="Arial"/>
              </a:rPr>
              <a:t>type</a:t>
            </a:r>
            <a:r>
              <a:rPr lang="ja-JP" altLang="en-US" sz="1600" b="0" dirty="0">
                <a:latin typeface="Meiryo"/>
                <a:ea typeface="Meiryo"/>
                <a:cs typeface="Arial"/>
              </a:rPr>
              <a:t> </a:t>
            </a:r>
            <a:r>
              <a:rPr lang="en-US" altLang="ja-JP" sz="1600" b="0" dirty="0">
                <a:latin typeface="Meiryo"/>
                <a:ea typeface="Meiryo"/>
                <a:cs typeface="Arial"/>
              </a:rPr>
              <a:t>of</a:t>
            </a:r>
            <a:r>
              <a:rPr lang="ja-JP" altLang="en-US" sz="1600" b="0" dirty="0">
                <a:latin typeface="Meiryo"/>
                <a:ea typeface="Meiryo"/>
                <a:cs typeface="Arial"/>
              </a:rPr>
              <a:t> </a:t>
            </a:r>
            <a:r>
              <a:rPr lang="en-US" altLang="ja-JP" sz="1600" b="0" dirty="0">
                <a:latin typeface="Meiryo"/>
                <a:ea typeface="Meiryo"/>
                <a:cs typeface="Arial"/>
              </a:rPr>
              <a:t>control</a:t>
            </a:r>
            <a:r>
              <a:rPr lang="ja-JP" altLang="en-US" sz="1600" b="0" dirty="0">
                <a:latin typeface="Meiryo"/>
                <a:ea typeface="Meiryo"/>
                <a:cs typeface="Arial"/>
              </a:rPr>
              <a:t>）：</a:t>
            </a:r>
            <a:r>
              <a:rPr lang="en-US" altLang="ja-JP" sz="1600" b="0" dirty="0">
                <a:latin typeface="Meiryo"/>
                <a:ea typeface="Meiryo"/>
                <a:cs typeface="Arial"/>
              </a:rPr>
              <a:t>M5.3.5.1</a:t>
            </a:r>
            <a:r>
              <a:rPr lang="ja-JP" altLang="en-US" sz="1600" b="0" dirty="0">
                <a:latin typeface="Meiryo"/>
                <a:ea typeface="Meiryo"/>
                <a:cs typeface="Arial"/>
              </a:rPr>
              <a:t>のみ</a:t>
            </a:r>
            <a:endParaRPr lang="en-US" altLang="ja-JP" sz="1600" b="0" dirty="0">
              <a:latin typeface="Meiryo"/>
              <a:ea typeface="Meiryo"/>
              <a:cs typeface="Arial"/>
            </a:endParaRPr>
          </a:p>
          <a:p>
            <a:pPr marL="708025" lvl="1" indent="-250825">
              <a:lnSpc>
                <a:spcPts val="1600"/>
              </a:lnSpc>
              <a:spcAft>
                <a:spcPts val="600"/>
              </a:spcAft>
              <a:buFont typeface="Wingdings" pitchFamily="2" charset="2"/>
              <a:buChar char="n"/>
            </a:pPr>
            <a:r>
              <a:rPr lang="ja-JP" altLang="en-US" sz="1600" b="0" dirty="0">
                <a:latin typeface="Meiryo"/>
                <a:ea typeface="Meiryo"/>
                <a:cs typeface="Arial"/>
              </a:rPr>
              <a:t>試験の順番（</a:t>
            </a:r>
            <a:r>
              <a:rPr lang="en-US" altLang="ja-JP" sz="1600" b="0" dirty="0">
                <a:latin typeface="Meiryo"/>
                <a:ea typeface="Meiryo"/>
                <a:cs typeface="Arial"/>
              </a:rPr>
              <a:t>study group order</a:t>
            </a:r>
            <a:r>
              <a:rPr lang="ja-JP" altLang="en-US" sz="1600" b="0" dirty="0">
                <a:latin typeface="Meiryo"/>
                <a:ea typeface="Meiryo"/>
                <a:cs typeface="Arial"/>
              </a:rPr>
              <a:t>）</a:t>
            </a:r>
            <a:r>
              <a:rPr kumimoji="1" lang="en-US" altLang="ja-JP" sz="1600" b="0" dirty="0">
                <a:latin typeface="メイリオ" panose="020B0604030504040204" pitchFamily="50" charset="-128"/>
                <a:ea typeface="メイリオ" panose="020B0604030504040204" pitchFamily="50" charset="-128"/>
              </a:rPr>
              <a:t> </a:t>
            </a:r>
            <a:r>
              <a:rPr lang="en-US" altLang="ja-JP" sz="1600" b="0" baseline="30000" dirty="0">
                <a:latin typeface="メイリオ" panose="020B0604030504040204" pitchFamily="50" charset="-128"/>
                <a:ea typeface="メイリオ" panose="020B0604030504040204" pitchFamily="50" charset="-128"/>
              </a:rPr>
              <a:t>*1</a:t>
            </a:r>
          </a:p>
          <a:p>
            <a:pPr marL="0" indent="0">
              <a:lnSpc>
                <a:spcPts val="1600"/>
              </a:lnSpc>
              <a:spcAft>
                <a:spcPts val="600"/>
              </a:spcAft>
              <a:buNone/>
            </a:pPr>
            <a:r>
              <a:rPr lang="en-US" altLang="ja-JP" sz="1600" kern="1200" dirty="0">
                <a:solidFill>
                  <a:srgbClr val="4472C4"/>
                </a:solidFill>
                <a:latin typeface="メイリオ" panose="020B0604030504040204" pitchFamily="50" charset="-128"/>
                <a:ea typeface="メイリオ" panose="020B0604030504040204" pitchFamily="50" charset="-128"/>
              </a:rPr>
              <a:t>JP CV</a:t>
            </a:r>
          </a:p>
          <a:p>
            <a:pPr marL="708025" lvl="1" indent="-250825">
              <a:lnSpc>
                <a:spcPts val="1600"/>
              </a:lnSpc>
              <a:spcAft>
                <a:spcPts val="600"/>
              </a:spcAft>
              <a:buFont typeface="Wingdings" pitchFamily="2" charset="2"/>
              <a:buChar char="n"/>
            </a:pPr>
            <a:r>
              <a:rPr lang="ja-JP" altLang="en-US" sz="1600" b="0" dirty="0">
                <a:latin typeface="Meiryo"/>
                <a:ea typeface="Meiryo"/>
                <a:cs typeface="Arial"/>
              </a:rPr>
              <a:t>データの種類（</a:t>
            </a:r>
            <a:r>
              <a:rPr lang="en-US" altLang="ja-JP" sz="1600" b="0" dirty="0">
                <a:latin typeface="Meiryo"/>
                <a:ea typeface="Meiryo"/>
                <a:cs typeface="Arial"/>
              </a:rPr>
              <a:t>JP Study Data Category</a:t>
            </a:r>
            <a:r>
              <a:rPr lang="ja-JP" altLang="en-US" sz="1600" b="0" dirty="0">
                <a:latin typeface="Meiryo"/>
                <a:ea typeface="Meiryo"/>
                <a:cs typeface="Arial"/>
              </a:rPr>
              <a:t>）</a:t>
            </a:r>
            <a:r>
              <a:rPr lang="en-US" altLang="ja-JP" sz="1600" b="0" baseline="30000" dirty="0">
                <a:latin typeface="メイリオ" panose="020B0604030504040204" pitchFamily="50" charset="-128"/>
                <a:ea typeface="メイリオ" panose="020B0604030504040204" pitchFamily="50" charset="-128"/>
              </a:rPr>
              <a:t> *2</a:t>
            </a:r>
          </a:p>
          <a:p>
            <a:pPr marL="708025" lvl="1" indent="-250825">
              <a:lnSpc>
                <a:spcPts val="1600"/>
              </a:lnSpc>
              <a:spcAft>
                <a:spcPts val="600"/>
              </a:spcAft>
              <a:buFont typeface="Wingdings" pitchFamily="2" charset="2"/>
              <a:buChar char="n"/>
            </a:pPr>
            <a:r>
              <a:rPr lang="ja-JP" altLang="en-US" sz="1600" b="0" dirty="0">
                <a:latin typeface="Meiryo"/>
                <a:ea typeface="Meiryo"/>
                <a:cs typeface="Arial"/>
              </a:rPr>
              <a:t>解析の種類（</a:t>
            </a:r>
            <a:r>
              <a:rPr lang="en-US" altLang="ja-JP" sz="1600" b="0" dirty="0">
                <a:latin typeface="Meiryo"/>
                <a:ea typeface="Meiryo"/>
                <a:cs typeface="Arial"/>
              </a:rPr>
              <a:t>JP Analysis Type</a:t>
            </a:r>
            <a:r>
              <a:rPr lang="ja-JP" altLang="en-US" sz="1600" b="0" dirty="0">
                <a:latin typeface="Meiryo"/>
                <a:ea typeface="Meiryo"/>
                <a:cs typeface="Arial"/>
              </a:rPr>
              <a:t>）</a:t>
            </a:r>
            <a:r>
              <a:rPr lang="en-US" altLang="ja-JP" sz="1600" b="0" dirty="0">
                <a:latin typeface="Meiryo"/>
                <a:ea typeface="Meiryo"/>
                <a:cs typeface="Arial"/>
              </a:rPr>
              <a:t> </a:t>
            </a:r>
            <a:r>
              <a:rPr lang="en-US" altLang="ja-JP" sz="1600" b="0" baseline="30000" dirty="0">
                <a:latin typeface="メイリオ" panose="020B0604030504040204" pitchFamily="50" charset="-128"/>
                <a:ea typeface="メイリオ" panose="020B0604030504040204" pitchFamily="50" charset="-128"/>
              </a:rPr>
              <a:t>*2</a:t>
            </a:r>
          </a:p>
          <a:p>
            <a:pPr marL="708025" lvl="1" indent="-250825">
              <a:lnSpc>
                <a:spcPts val="1600"/>
              </a:lnSpc>
              <a:spcAft>
                <a:spcPts val="600"/>
              </a:spcAft>
              <a:buFont typeface="Wingdings" pitchFamily="2" charset="2"/>
              <a:buChar char="n"/>
            </a:pPr>
            <a:r>
              <a:rPr lang="en-US" altLang="ja-JP" sz="1600" b="0" dirty="0">
                <a:latin typeface="Meiryo"/>
                <a:ea typeface="Meiryo"/>
                <a:cs typeface="Arial"/>
              </a:rPr>
              <a:t>SDTM</a:t>
            </a:r>
            <a:r>
              <a:rPr lang="ja-JP" altLang="en-US" sz="1600" b="0" dirty="0">
                <a:latin typeface="Meiryo"/>
                <a:ea typeface="Meiryo"/>
                <a:cs typeface="Arial"/>
              </a:rPr>
              <a:t>の</a:t>
            </a:r>
            <a:r>
              <a:rPr lang="en-US" altLang="ja-JP" sz="1600" b="0" dirty="0">
                <a:latin typeface="Meiryo"/>
                <a:ea typeface="Meiryo"/>
                <a:cs typeface="Arial"/>
              </a:rPr>
              <a:t>CDISC Controlled Terminology</a:t>
            </a:r>
            <a:r>
              <a:rPr lang="ja-JP" altLang="en-US" sz="1600" b="0" dirty="0">
                <a:latin typeface="Meiryo"/>
                <a:ea typeface="Meiryo"/>
                <a:cs typeface="Arial"/>
              </a:rPr>
              <a:t>のバージョン（</a:t>
            </a:r>
            <a:r>
              <a:rPr lang="en-US" altLang="ja-JP" sz="1600" b="0" dirty="0">
                <a:latin typeface="Meiryo"/>
                <a:ea typeface="Meiryo"/>
                <a:cs typeface="Arial"/>
              </a:rPr>
              <a:t>JP Terminology(Tabulation)</a:t>
            </a:r>
            <a:r>
              <a:rPr lang="ja-JP" altLang="en-US" sz="1600" b="0" dirty="0">
                <a:latin typeface="Meiryo"/>
                <a:ea typeface="Meiryo"/>
                <a:cs typeface="Arial"/>
              </a:rPr>
              <a:t>）</a:t>
            </a:r>
            <a:r>
              <a:rPr lang="en-US" altLang="ja-JP" sz="1600" b="0" baseline="30000" dirty="0">
                <a:latin typeface="メイリオ" panose="020B0604030504040204" pitchFamily="50" charset="-128"/>
                <a:ea typeface="メイリオ" panose="020B0604030504040204" pitchFamily="50" charset="-128"/>
              </a:rPr>
              <a:t>*2</a:t>
            </a:r>
          </a:p>
          <a:p>
            <a:pPr marL="708025" lvl="1" indent="-250825">
              <a:lnSpc>
                <a:spcPts val="1600"/>
              </a:lnSpc>
              <a:spcAft>
                <a:spcPts val="600"/>
              </a:spcAft>
              <a:buFont typeface="Wingdings" pitchFamily="2" charset="2"/>
              <a:buChar char="n"/>
            </a:pPr>
            <a:r>
              <a:rPr lang="en-US" altLang="ja-JP" sz="1600" b="0" dirty="0" err="1">
                <a:latin typeface="Meiryo"/>
                <a:ea typeface="Meiryo"/>
                <a:cs typeface="Arial"/>
              </a:rPr>
              <a:t>ADaM</a:t>
            </a:r>
            <a:r>
              <a:rPr lang="ja-JP" altLang="en-US" sz="1600" b="0" dirty="0">
                <a:latin typeface="Meiryo"/>
                <a:ea typeface="Meiryo"/>
                <a:cs typeface="Arial"/>
              </a:rPr>
              <a:t>の</a:t>
            </a:r>
            <a:r>
              <a:rPr lang="en-US" altLang="ja-JP" sz="1600" b="0" dirty="0">
                <a:latin typeface="Meiryo"/>
                <a:ea typeface="Meiryo"/>
                <a:cs typeface="Arial"/>
              </a:rPr>
              <a:t>CDISC Controlled Terminology</a:t>
            </a:r>
            <a:r>
              <a:rPr lang="ja-JP" altLang="en-US" sz="1600" b="0" dirty="0">
                <a:latin typeface="Meiryo"/>
                <a:ea typeface="Meiryo"/>
                <a:cs typeface="Arial"/>
              </a:rPr>
              <a:t>バージョン（</a:t>
            </a:r>
            <a:r>
              <a:rPr lang="en-US" altLang="ja-JP" sz="1600" b="0" dirty="0">
                <a:latin typeface="Meiryo"/>
                <a:ea typeface="Meiryo"/>
                <a:cs typeface="Arial"/>
              </a:rPr>
              <a:t>JP Terminology(Analysis)</a:t>
            </a:r>
            <a:r>
              <a:rPr lang="ja-JP" altLang="en-US" sz="1600" b="0" dirty="0">
                <a:latin typeface="Meiryo"/>
                <a:ea typeface="Meiryo"/>
                <a:cs typeface="Arial"/>
              </a:rPr>
              <a:t>）</a:t>
            </a:r>
            <a:r>
              <a:rPr lang="en-US" altLang="ja-JP" sz="1600" b="0" dirty="0">
                <a:latin typeface="Meiryo"/>
                <a:ea typeface="Meiryo"/>
                <a:cs typeface="Arial"/>
              </a:rPr>
              <a:t> </a:t>
            </a:r>
            <a:r>
              <a:rPr lang="en-US" altLang="ja-JP" sz="1600" b="0" baseline="30000" dirty="0">
                <a:latin typeface="メイリオ" panose="020B0604030504040204" pitchFamily="50" charset="-128"/>
                <a:ea typeface="メイリオ" panose="020B0604030504040204" pitchFamily="50" charset="-128"/>
              </a:rPr>
              <a:t>*2</a:t>
            </a:r>
          </a:p>
          <a:p>
            <a:pPr marL="0" indent="0">
              <a:lnSpc>
                <a:spcPts val="1600"/>
              </a:lnSpc>
              <a:spcAft>
                <a:spcPts val="600"/>
              </a:spcAft>
              <a:buNone/>
            </a:pPr>
            <a:r>
              <a:rPr lang="ja-JP" altLang="en-US" sz="1600" kern="1200" dirty="0">
                <a:solidFill>
                  <a:srgbClr val="4472C4"/>
                </a:solidFill>
                <a:latin typeface="メイリオ" panose="020B0604030504040204" pitchFamily="50" charset="-128"/>
                <a:ea typeface="メイリオ" panose="020B0604030504040204" pitchFamily="50" charset="-128"/>
              </a:rPr>
              <a:t>申請者</a:t>
            </a:r>
            <a:r>
              <a:rPr lang="en-US" altLang="ja-JP" sz="1600" kern="1200" dirty="0">
                <a:solidFill>
                  <a:srgbClr val="4472C4"/>
                </a:solidFill>
                <a:latin typeface="メイリオ" panose="020B0604030504040204" pitchFamily="50" charset="-128"/>
                <a:ea typeface="メイリオ" panose="020B0604030504040204" pitchFamily="50" charset="-128"/>
              </a:rPr>
              <a:t>CV</a:t>
            </a:r>
          </a:p>
          <a:p>
            <a:pPr marL="708025" lvl="1" indent="-250825">
              <a:lnSpc>
                <a:spcPts val="1600"/>
              </a:lnSpc>
              <a:spcAft>
                <a:spcPts val="600"/>
              </a:spcAft>
            </a:pPr>
            <a:r>
              <a:rPr lang="ja-JP" altLang="en-US" sz="1600" b="0" dirty="0">
                <a:latin typeface="Meiryo"/>
                <a:ea typeface="Meiryo"/>
                <a:cs typeface="Arial"/>
              </a:rPr>
              <a:t>適応症</a:t>
            </a:r>
            <a:r>
              <a:rPr lang="en-US" altLang="ja-JP" sz="1600" b="0" dirty="0">
                <a:latin typeface="Meiryo"/>
                <a:ea typeface="Meiryo"/>
                <a:cs typeface="Arial"/>
              </a:rPr>
              <a:t>(indication)</a:t>
            </a:r>
            <a:r>
              <a:rPr kumimoji="1" lang="en-US" altLang="ja-JP" sz="1600" b="0" dirty="0">
                <a:latin typeface="メイリオ" panose="020B0604030504040204" pitchFamily="50" charset="-128"/>
                <a:ea typeface="メイリオ" panose="020B0604030504040204" pitchFamily="50" charset="-128"/>
              </a:rPr>
              <a:t> </a:t>
            </a:r>
            <a:r>
              <a:rPr lang="en-US" altLang="ja-JP" sz="1600" b="0" baseline="30000" dirty="0">
                <a:latin typeface="メイリオ" panose="020B0604030504040204" pitchFamily="50" charset="-128"/>
                <a:ea typeface="メイリオ" panose="020B0604030504040204" pitchFamily="50" charset="-128"/>
              </a:rPr>
              <a:t>*1 </a:t>
            </a:r>
            <a:r>
              <a:rPr lang="ja-JP" altLang="en-US" sz="1600" b="0" dirty="0">
                <a:latin typeface="Meiryo"/>
                <a:ea typeface="Meiryo"/>
                <a:cs typeface="Arial"/>
              </a:rPr>
              <a:t>：</a:t>
            </a:r>
            <a:r>
              <a:rPr lang="en-US" altLang="ja-JP" sz="1600" b="0" dirty="0">
                <a:latin typeface="Meiryo"/>
                <a:ea typeface="Meiryo"/>
                <a:cs typeface="Arial"/>
              </a:rPr>
              <a:t>M5.3.5</a:t>
            </a:r>
            <a:r>
              <a:rPr lang="ja-JP" altLang="en-US" sz="1600" b="0" dirty="0">
                <a:latin typeface="Meiryo"/>
                <a:ea typeface="Meiryo"/>
                <a:cs typeface="Arial"/>
              </a:rPr>
              <a:t>のみ</a:t>
            </a:r>
            <a:endParaRPr lang="en-US" altLang="ja-JP" sz="1600" b="0" baseline="30000" dirty="0">
              <a:latin typeface="メイリオ" panose="020B0604030504040204" pitchFamily="50" charset="-128"/>
              <a:ea typeface="メイリオ" panose="020B0604030504040204" pitchFamily="50" charset="-128"/>
            </a:endParaRPr>
          </a:p>
          <a:p>
            <a:pPr marL="708025" lvl="1" indent="-250825">
              <a:lnSpc>
                <a:spcPts val="1600"/>
              </a:lnSpc>
              <a:spcAft>
                <a:spcPts val="600"/>
              </a:spcAft>
              <a:buFont typeface="Wingdings" pitchFamily="2" charset="2"/>
              <a:buChar char="n"/>
            </a:pPr>
            <a:r>
              <a:rPr lang="ja-JP" altLang="en-US" sz="1600" b="0" dirty="0">
                <a:latin typeface="Meiryo"/>
                <a:ea typeface="Meiryo"/>
                <a:cs typeface="Arial"/>
              </a:rPr>
              <a:t>試験</a:t>
            </a:r>
            <a:r>
              <a:rPr lang="en-US" altLang="ja-JP" sz="1600" b="0" dirty="0">
                <a:latin typeface="Meiryo"/>
                <a:ea typeface="Meiryo"/>
                <a:cs typeface="Arial"/>
              </a:rPr>
              <a:t>ID</a:t>
            </a:r>
            <a:r>
              <a:rPr lang="ja-JP" altLang="en-US" sz="1600" b="0" dirty="0">
                <a:latin typeface="Meiryo"/>
                <a:ea typeface="Meiryo"/>
                <a:cs typeface="Arial"/>
              </a:rPr>
              <a:t>と試験タイトル（</a:t>
            </a:r>
            <a:r>
              <a:rPr lang="en-US" altLang="ja-JP" sz="1600" b="0" dirty="0">
                <a:latin typeface="Meiryo"/>
                <a:ea typeface="Meiryo"/>
                <a:cs typeface="Arial"/>
              </a:rPr>
              <a:t>study </a:t>
            </a:r>
            <a:r>
              <a:rPr lang="en-US" altLang="ja-JP" sz="1600" b="0" dirty="0" err="1">
                <a:latin typeface="Meiryo"/>
                <a:ea typeface="Meiryo"/>
                <a:cs typeface="Arial"/>
              </a:rPr>
              <a:t>id_study_title</a:t>
            </a:r>
            <a:r>
              <a:rPr lang="ja-JP" altLang="en-US" sz="1600" b="0" dirty="0">
                <a:latin typeface="Meiryo"/>
                <a:ea typeface="Meiryo"/>
                <a:cs typeface="Arial"/>
              </a:rPr>
              <a:t>）</a:t>
            </a:r>
            <a:r>
              <a:rPr lang="en-US" altLang="ja-JP" sz="1600" b="0" baseline="30000" dirty="0">
                <a:latin typeface="メイリオ" panose="020B0604030504040204" pitchFamily="50" charset="-128"/>
                <a:ea typeface="メイリオ" panose="020B0604030504040204" pitchFamily="50" charset="-128"/>
              </a:rPr>
              <a:t> *1</a:t>
            </a:r>
            <a:r>
              <a:rPr lang="en-US" altLang="ja-JP" sz="1600" b="0" dirty="0">
                <a:solidFill>
                  <a:srgbClr val="FF0000"/>
                </a:solidFill>
                <a:latin typeface="メイリオ" panose="020B0604030504040204" pitchFamily="50" charset="-128"/>
                <a:ea typeface="メイリオ" panose="020B0604030504040204" pitchFamily="50" charset="-128"/>
              </a:rPr>
              <a:t> </a:t>
            </a:r>
            <a:endParaRPr lang="en-US" altLang="ja-JP" sz="1600" b="0" dirty="0">
              <a:solidFill>
                <a:srgbClr val="FF0000"/>
              </a:solidFill>
              <a:latin typeface="Meiryo"/>
              <a:ea typeface="Meiryo"/>
              <a:cs typeface="Arial"/>
            </a:endParaRPr>
          </a:p>
          <a:p>
            <a:pPr marL="708025" lvl="1" indent="-250825">
              <a:lnSpc>
                <a:spcPts val="1600"/>
              </a:lnSpc>
              <a:spcAft>
                <a:spcPts val="600"/>
              </a:spcAft>
              <a:buFont typeface="Wingdings" pitchFamily="2" charset="2"/>
              <a:buChar char="n"/>
            </a:pPr>
            <a:r>
              <a:rPr lang="ja-JP" altLang="en-US" sz="1600" b="0" dirty="0">
                <a:latin typeface="Meiryo"/>
                <a:ea typeface="Meiryo"/>
                <a:cs typeface="Arial"/>
              </a:rPr>
              <a:t>治験施設</a:t>
            </a:r>
            <a:r>
              <a:rPr lang="en-US" altLang="ja-JP" sz="1600" b="0" dirty="0">
                <a:latin typeface="Meiryo"/>
                <a:ea typeface="Meiryo"/>
                <a:cs typeface="Arial"/>
              </a:rPr>
              <a:t>ID</a:t>
            </a:r>
            <a:r>
              <a:rPr lang="ja-JP" altLang="en-US" sz="1600" b="0" dirty="0">
                <a:latin typeface="Meiryo"/>
                <a:ea typeface="Meiryo"/>
                <a:cs typeface="Arial"/>
              </a:rPr>
              <a:t>（</a:t>
            </a:r>
            <a:r>
              <a:rPr lang="en-US" altLang="ja-JP" sz="1600" b="0" dirty="0">
                <a:latin typeface="Meiryo"/>
                <a:ea typeface="Meiryo"/>
                <a:cs typeface="Arial"/>
              </a:rPr>
              <a:t>site-id</a:t>
            </a:r>
            <a:r>
              <a:rPr lang="ja-JP" altLang="en-US" sz="1600" b="0" dirty="0">
                <a:latin typeface="Meiryo"/>
                <a:ea typeface="Meiryo"/>
                <a:cs typeface="Arial"/>
              </a:rPr>
              <a:t>）</a:t>
            </a:r>
            <a:endParaRPr lang="en-US" altLang="ja-JP" sz="1600" b="0" dirty="0">
              <a:latin typeface="Meiryo"/>
              <a:ea typeface="Meiryo"/>
              <a:cs typeface="Arial"/>
            </a:endParaRPr>
          </a:p>
          <a:p>
            <a:pPr marL="708025" lvl="1" indent="-250825">
              <a:lnSpc>
                <a:spcPts val="1600"/>
              </a:lnSpc>
              <a:spcAft>
                <a:spcPts val="600"/>
              </a:spcAft>
              <a:buFont typeface="Wingdings" pitchFamily="2" charset="2"/>
              <a:buChar char="n"/>
            </a:pPr>
            <a:r>
              <a:rPr lang="ja-JP" altLang="en-US" sz="1600" b="0" dirty="0">
                <a:latin typeface="Meiryo"/>
                <a:ea typeface="Meiryo"/>
                <a:cs typeface="Arial"/>
              </a:rPr>
              <a:t>グループ・タイトル（</a:t>
            </a:r>
            <a:r>
              <a:rPr lang="en-US" altLang="ja-JP" sz="1600" b="0" dirty="0">
                <a:latin typeface="Meiryo"/>
                <a:ea typeface="Meiryo"/>
                <a:cs typeface="Arial"/>
              </a:rPr>
              <a:t>group title</a:t>
            </a:r>
            <a:r>
              <a:rPr lang="ja-JP" altLang="en-US" sz="1600" b="0" dirty="0">
                <a:latin typeface="Meiryo"/>
                <a:ea typeface="Meiryo"/>
                <a:cs typeface="Arial"/>
              </a:rPr>
              <a:t>）</a:t>
            </a:r>
            <a:endParaRPr lang="en-US" altLang="ja-JP" sz="1600" b="0" dirty="0">
              <a:latin typeface="Meiryo"/>
              <a:ea typeface="Meiryo"/>
              <a:cs typeface="Arial"/>
            </a:endParaRPr>
          </a:p>
          <a:p>
            <a:endParaRPr kumimoji="1" lang="ja-JP" altLang="en-US" sz="2000" b="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D2F80860-3D36-5615-A5CD-8E2A5EA92D99}"/>
              </a:ext>
            </a:extLst>
          </p:cNvPr>
          <p:cNvSpPr>
            <a:spLocks noGrp="1"/>
          </p:cNvSpPr>
          <p:nvPr>
            <p:ph type="sldNum" sz="quarter" idx="10"/>
          </p:nvPr>
        </p:nvSpPr>
        <p:spPr/>
        <p:txBody>
          <a:bodyPr/>
          <a:lstStyle/>
          <a:p>
            <a:pPr>
              <a:defRPr/>
            </a:pPr>
            <a:fld id="{0F70095C-F9B4-4C04-ABE4-849D581B05DE}" type="slidenum">
              <a:rPr lang="en-US" altLang="ja-JP" smtClean="0"/>
              <a:pPr>
                <a:defRPr/>
              </a:pPr>
              <a:t>59</a:t>
            </a:fld>
            <a:endParaRPr lang="en-US" altLang="ja-JP"/>
          </a:p>
        </p:txBody>
      </p:sp>
      <p:sp>
        <p:nvSpPr>
          <p:cNvPr id="5" name="テキスト ボックス 4">
            <a:extLst>
              <a:ext uri="{FF2B5EF4-FFF2-40B4-BE49-F238E27FC236}">
                <a16:creationId xmlns:a16="http://schemas.microsoft.com/office/drawing/2014/main" id="{80B4D7CA-BEB0-FB35-5285-4280F61CF910}"/>
              </a:ext>
            </a:extLst>
          </p:cNvPr>
          <p:cNvSpPr txBox="1"/>
          <p:nvPr/>
        </p:nvSpPr>
        <p:spPr>
          <a:xfrm>
            <a:off x="7172164" y="6084311"/>
            <a:ext cx="4390128" cy="584775"/>
          </a:xfrm>
          <a:prstGeom prst="rect">
            <a:avLst/>
          </a:prstGeom>
          <a:noFill/>
        </p:spPr>
        <p:txBody>
          <a:bodyPr wrap="square" rtlCol="0">
            <a:spAutoFit/>
          </a:bodyPr>
          <a:lstStyle/>
          <a:p>
            <a:r>
              <a:rPr lang="en-US" altLang="ja-JP" sz="1600" baseline="30000">
                <a:latin typeface="メイリオ" panose="020B0604030504040204" pitchFamily="50" charset="-128"/>
                <a:ea typeface="メイリオ" panose="020B0604030504040204" pitchFamily="50" charset="-128"/>
              </a:rPr>
              <a:t>*1</a:t>
            </a:r>
            <a:r>
              <a:rPr kumimoji="1" lang="en-US" altLang="ja-JP" sz="1600">
                <a:latin typeface="メイリオ" panose="020B0604030504040204" pitchFamily="50" charset="-128"/>
                <a:ea typeface="メイリオ" panose="020B0604030504040204" pitchFamily="50" charset="-128"/>
              </a:rPr>
              <a:t> </a:t>
            </a:r>
            <a:r>
              <a:rPr kumimoji="1" lang="ja-JP" altLang="en-US" sz="1600">
                <a:latin typeface="メイリオ" panose="020B0604030504040204" pitchFamily="50" charset="-128"/>
                <a:ea typeface="メイリオ" panose="020B0604030504040204" pitchFamily="50" charset="-128"/>
              </a:rPr>
              <a:t>報告書と試験データ間で値を一致させる</a:t>
            </a:r>
            <a:endParaRPr kumimoji="1" lang="en-US" altLang="ja-JP" sz="1600">
              <a:latin typeface="メイリオ" panose="020B0604030504040204" pitchFamily="50" charset="-128"/>
              <a:ea typeface="メイリオ" panose="020B0604030504040204" pitchFamily="50" charset="-128"/>
            </a:endParaRPr>
          </a:p>
          <a:p>
            <a:r>
              <a:rPr lang="en-US" altLang="ja-JP" sz="1600" baseline="30000">
                <a:latin typeface="メイリオ" panose="020B0604030504040204" pitchFamily="50" charset="-128"/>
                <a:ea typeface="メイリオ" panose="020B0604030504040204" pitchFamily="50" charset="-128"/>
              </a:rPr>
              <a:t>*2</a:t>
            </a:r>
            <a:r>
              <a:rPr lang="en-US" altLang="ja-JP" sz="1600">
                <a:latin typeface="メイリオ" panose="020B0604030504040204" pitchFamily="50" charset="-128"/>
                <a:ea typeface="メイリオ" panose="020B0604030504040204" pitchFamily="50" charset="-128"/>
              </a:rPr>
              <a:t> </a:t>
            </a:r>
            <a:r>
              <a:rPr kumimoji="1" lang="ja-JP" altLang="en-US" sz="1600">
                <a:latin typeface="メイリオ" panose="020B0604030504040204" pitchFamily="50" charset="-128"/>
                <a:ea typeface="メイリオ" panose="020B0604030504040204" pitchFamily="50" charset="-128"/>
              </a:rPr>
              <a:t>試験データのみに付与</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312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altLang="ja-JP" sz="3200">
                <a:latin typeface="メイリオ" panose="020B0604030504040204" pitchFamily="50" charset="-128"/>
                <a:ea typeface="メイリオ" panose="020B0604030504040204" pitchFamily="50" charset="-128"/>
              </a:rPr>
              <a:t>eCTD</a:t>
            </a:r>
            <a:r>
              <a:rPr lang="ja-JP" altLang="en-US" sz="3200">
                <a:latin typeface="メイリオ" panose="020B0604030504040204" pitchFamily="50" charset="-128"/>
                <a:ea typeface="メイリオ" panose="020B0604030504040204" pitchFamily="50" charset="-128"/>
              </a:rPr>
              <a:t> </a:t>
            </a:r>
            <a:r>
              <a:rPr lang="en-US" altLang="ja-JP" sz="3200">
                <a:latin typeface="メイリオ" panose="020B0604030504040204" pitchFamily="50" charset="-128"/>
                <a:ea typeface="メイリオ" panose="020B0604030504040204" pitchFamily="50" charset="-128"/>
              </a:rPr>
              <a:t>v4.0</a:t>
            </a:r>
            <a:r>
              <a:rPr lang="ja-JP" altLang="en-US" sz="3200">
                <a:latin typeface="メイリオ" panose="020B0604030504040204" pitchFamily="50" charset="-128"/>
                <a:ea typeface="メイリオ" panose="020B0604030504040204" pitchFamily="50" charset="-128"/>
              </a:rPr>
              <a:t> 教育資材</a:t>
            </a:r>
            <a:r>
              <a:rPr lang="ja-JP" altLang="en-US" sz="3200">
                <a:solidFill>
                  <a:schemeClr val="tx1"/>
                </a:solidFill>
                <a:latin typeface="メイリオ" panose="020B0604030504040204" pitchFamily="50" charset="-128"/>
                <a:ea typeface="メイリオ" panose="020B0604030504040204" pitchFamily="50" charset="-128"/>
              </a:rPr>
              <a:t>　第</a:t>
            </a:r>
            <a:r>
              <a:rPr lang="en-US" altLang="ja-JP" sz="3200">
                <a:solidFill>
                  <a:schemeClr val="tx1"/>
                </a:solidFill>
                <a:latin typeface="メイリオ" panose="020B0604030504040204" pitchFamily="50" charset="-128"/>
                <a:ea typeface="メイリオ" panose="020B0604030504040204" pitchFamily="50" charset="-128"/>
              </a:rPr>
              <a:t>2</a:t>
            </a:r>
            <a:r>
              <a:rPr lang="ja-JP" altLang="en-US" sz="3200">
                <a:solidFill>
                  <a:schemeClr val="tx1"/>
                </a:solidFill>
                <a:latin typeface="メイリオ" panose="020B0604030504040204" pitchFamily="50" charset="-128"/>
                <a:ea typeface="メイリオ" panose="020B0604030504040204" pitchFamily="50" charset="-128"/>
              </a:rPr>
              <a:t>版：実務担当者編</a:t>
            </a:r>
            <a:endParaRPr lang="ja-JP" altLang="ja-JP" sz="3200">
              <a:solidFill>
                <a:srgbClr val="FF0000"/>
              </a:solidFill>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733948F-7CB1-492B-9D1B-07D580CAEC4C}"/>
              </a:ext>
            </a:extLst>
          </p:cNvPr>
          <p:cNvSpPr txBox="1"/>
          <p:nvPr/>
        </p:nvSpPr>
        <p:spPr>
          <a:xfrm>
            <a:off x="1950848" y="3343633"/>
            <a:ext cx="7570224" cy="1354217"/>
          </a:xfrm>
          <a:prstGeom prst="rect">
            <a:avLst/>
          </a:prstGeom>
          <a:noFill/>
        </p:spPr>
        <p:txBody>
          <a:bodyPr wrap="square" rtlCol="0">
            <a:spAutoFit/>
          </a:bodyPr>
          <a:lstStyle/>
          <a:p>
            <a:pPr algn="ctr"/>
            <a:r>
              <a:rPr lang="ja-JP" altLang="en-US" sz="3200" b="1">
                <a:latin typeface="メイリオ" panose="020B0604030504040204" pitchFamily="50" charset="-128"/>
                <a:ea typeface="メイリオ" panose="020B0604030504040204" pitchFamily="50" charset="-128"/>
              </a:rPr>
              <a:t>医薬品評価委員会 電子化情報部会</a:t>
            </a:r>
            <a:endParaRPr lang="en-US" altLang="ja-JP" sz="3200" b="1">
              <a:latin typeface="メイリオ" panose="020B0604030504040204" pitchFamily="50" charset="-128"/>
              <a:ea typeface="メイリオ" panose="020B0604030504040204" pitchFamily="50" charset="-128"/>
            </a:endParaRPr>
          </a:p>
          <a:p>
            <a:pPr algn="ctr"/>
            <a:r>
              <a:rPr lang="en-US" altLang="ja-JP" sz="3200" b="1">
                <a:latin typeface="メイリオ" panose="020B0604030504040204" pitchFamily="50" charset="-128"/>
                <a:ea typeface="メイリオ" panose="020B0604030504040204" pitchFamily="50" charset="-128"/>
              </a:rPr>
              <a:t>TF1 </a:t>
            </a:r>
            <a:r>
              <a:rPr lang="en-US" altLang="ja-JP" sz="3200" b="1" err="1">
                <a:latin typeface="メイリオ" panose="020B0604030504040204" pitchFamily="50" charset="-128"/>
                <a:ea typeface="メイリオ" panose="020B0604030504040204" pitchFamily="50" charset="-128"/>
              </a:rPr>
              <a:t>eSubmission</a:t>
            </a:r>
            <a:endParaRPr lang="ja-JP" altLang="en-US" sz="3200" b="1">
              <a:latin typeface="メイリオ" panose="020B0604030504040204" pitchFamily="50" charset="-128"/>
              <a:ea typeface="メイリオ" panose="020B0604030504040204" pitchFamily="50" charset="-128"/>
            </a:endParaRPr>
          </a:p>
          <a:p>
            <a:pPr algn="ctr"/>
            <a:endParaRPr kumimoji="1" lang="ja-JP" altLang="en-US">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958AD442-D5D9-47D5-8872-2A14728C2104}"/>
              </a:ext>
            </a:extLst>
          </p:cNvPr>
          <p:cNvSpPr>
            <a:spLocks noGrp="1"/>
          </p:cNvSpPr>
          <p:nvPr>
            <p:ph type="sldNum" sz="quarter" idx="10"/>
          </p:nvPr>
        </p:nvSpPr>
        <p:spPr/>
        <p:txBody>
          <a:bodyPr/>
          <a:lstStyle/>
          <a:p>
            <a:pPr>
              <a:defRPr/>
            </a:pPr>
            <a:fld id="{0F70095C-F9B4-4C04-ABE4-849D581B05DE}" type="slidenum">
              <a:rPr lang="en-US" altLang="ja-JP" smtClean="0"/>
              <a:pPr>
                <a:defRPr/>
              </a:pPr>
              <a:t>6</a:t>
            </a:fld>
            <a:endParaRPr lang="en-US" altLang="ja-JP"/>
          </a:p>
        </p:txBody>
      </p:sp>
      <p:sp>
        <p:nvSpPr>
          <p:cNvPr id="2" name="正方形/長方形 1"/>
          <p:cNvSpPr/>
          <p:nvPr/>
        </p:nvSpPr>
        <p:spPr>
          <a:xfrm>
            <a:off x="4122287" y="4675951"/>
            <a:ext cx="3353803" cy="461665"/>
          </a:xfrm>
          <a:prstGeom prst="rect">
            <a:avLst/>
          </a:prstGeom>
        </p:spPr>
        <p:txBody>
          <a:bodyPr wrap="none">
            <a:spAutoFit/>
          </a:bodyPr>
          <a:lstStyle/>
          <a:p>
            <a:pPr marL="0" indent="0">
              <a:buNone/>
            </a:pPr>
            <a:r>
              <a:rPr lang="en-US" altLang="ja-JP" sz="2400" dirty="0">
                <a:latin typeface="メイリオ" panose="020B0604030504040204" pitchFamily="50" charset="-128"/>
                <a:ea typeface="メイリオ" panose="020B0604030504040204" pitchFamily="50" charset="-128"/>
              </a:rPr>
              <a:t>2024</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10</a:t>
            </a:r>
            <a:r>
              <a:rPr lang="ja-JP" altLang="en-US" sz="2400" dirty="0">
                <a:latin typeface="メイリオ" panose="020B0604030504040204" pitchFamily="50" charset="-128"/>
                <a:ea typeface="メイリオ" panose="020B0604030504040204" pitchFamily="50" charset="-128"/>
              </a:rPr>
              <a:t>月</a:t>
            </a:r>
            <a:r>
              <a:rPr lang="en-US" altLang="ja-JP" sz="2400" dirty="0">
                <a:latin typeface="メイリオ" panose="020B0604030504040204" pitchFamily="50" charset="-128"/>
                <a:ea typeface="メイリオ" panose="020B0604030504040204" pitchFamily="50" charset="-128"/>
              </a:rPr>
              <a:t>31</a:t>
            </a:r>
            <a:r>
              <a:rPr lang="ja-JP" altLang="en-US" sz="2400" dirty="0">
                <a:latin typeface="メイリオ" panose="020B0604030504040204" pitchFamily="50" charset="-128"/>
                <a:ea typeface="メイリオ" panose="020B0604030504040204" pitchFamily="50" charset="-128"/>
              </a:rPr>
              <a:t>日 作成</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40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D9C0FB-F120-8167-C0CA-F4B336C3C881}"/>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3.4 </a:t>
            </a:r>
            <a:r>
              <a:rPr kumimoji="1" lang="ja-JP" altLang="en-US">
                <a:latin typeface="メイリオ" panose="020B0604030504040204" pitchFamily="50" charset="-128"/>
                <a:ea typeface="メイリオ" panose="020B0604030504040204" pitchFamily="50" charset="-128"/>
              </a:rPr>
              <a:t>試験データ特有のルール｜ </a:t>
            </a:r>
            <a:r>
              <a:rPr kumimoji="1" lang="en-US" altLang="ja-JP">
                <a:latin typeface="メイリオ" panose="020B0604030504040204" pitchFamily="50" charset="-128"/>
                <a:ea typeface="メイリオ" panose="020B0604030504040204" pitchFamily="50" charset="-128"/>
              </a:rPr>
              <a:t>Document</a:t>
            </a:r>
            <a:endParaRPr kumimoji="1" lang="ja-JP" altLang="en-US">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1098338E-9A66-D8F5-F152-7989FCCE97A2}"/>
              </a:ext>
            </a:extLst>
          </p:cNvPr>
          <p:cNvSpPr>
            <a:spLocks noGrp="1"/>
          </p:cNvSpPr>
          <p:nvPr>
            <p:ph idx="1"/>
          </p:nvPr>
        </p:nvSpPr>
        <p:spPr/>
        <p:txBody>
          <a:bodyPr/>
          <a:lstStyle/>
          <a:p>
            <a:pPr marL="0" indent="0">
              <a:buNone/>
            </a:pPr>
            <a:r>
              <a:rPr kumimoji="1" lang="en-US" altLang="ja-JP" sz="2400" b="0" dirty="0">
                <a:latin typeface="メイリオ" panose="020B0604030504040204" pitchFamily="50" charset="-128"/>
                <a:ea typeface="メイリオ" panose="020B0604030504040204" pitchFamily="50" charset="-128"/>
              </a:rPr>
              <a:t>Document</a:t>
            </a:r>
            <a:r>
              <a:rPr kumimoji="1" lang="ja-JP" altLang="en-US" sz="2400" b="0" dirty="0">
                <a:latin typeface="メイリオ" panose="020B0604030504040204" pitchFamily="50" charset="-128"/>
                <a:ea typeface="メイリオ" panose="020B0604030504040204" pitchFamily="50" charset="-128"/>
              </a:rPr>
              <a:t>に付与するメタデータ</a:t>
            </a:r>
          </a:p>
          <a:p>
            <a:r>
              <a:rPr kumimoji="1" lang="en-US" altLang="ja-JP" sz="2000" b="0" dirty="0">
                <a:latin typeface="メイリオ" panose="020B0604030504040204" pitchFamily="50" charset="-128"/>
                <a:ea typeface="メイリオ" panose="020B0604030504040204" pitchFamily="50" charset="-128"/>
              </a:rPr>
              <a:t>JP CV</a:t>
            </a:r>
            <a:r>
              <a:rPr kumimoji="1" lang="ja-JP" altLang="en-US" sz="2000" b="0" dirty="0">
                <a:latin typeface="メイリオ" panose="020B0604030504040204" pitchFamily="50" charset="-128"/>
                <a:ea typeface="メイリオ" panose="020B0604030504040204" pitchFamily="50" charset="-128"/>
              </a:rPr>
              <a:t>は最新バージョンを審査当局のサイトで確認する（以下は</a:t>
            </a:r>
            <a:r>
              <a:rPr kumimoji="1" lang="en-US" altLang="ja-JP" sz="2000" b="0" dirty="0">
                <a:latin typeface="メイリオ" panose="020B0604030504040204" pitchFamily="50" charset="-128"/>
                <a:ea typeface="メイリオ" panose="020B0604030504040204" pitchFamily="50" charset="-128"/>
              </a:rPr>
              <a:t>2024</a:t>
            </a:r>
            <a:r>
              <a:rPr kumimoji="1" lang="ja-JP" altLang="en-US" sz="2000" b="0" dirty="0">
                <a:latin typeface="メイリオ" panose="020B0604030504040204" pitchFamily="50" charset="-128"/>
                <a:ea typeface="メイリオ" panose="020B0604030504040204" pitchFamily="50" charset="-128"/>
              </a:rPr>
              <a:t>年</a:t>
            </a:r>
            <a:r>
              <a:rPr kumimoji="1" lang="en-US" altLang="ja-JP" sz="2000" b="0" dirty="0">
                <a:latin typeface="メイリオ" panose="020B0604030504040204" pitchFamily="50" charset="-128"/>
                <a:ea typeface="メイリオ" panose="020B0604030504040204" pitchFamily="50" charset="-128"/>
              </a:rPr>
              <a:t>10</a:t>
            </a:r>
            <a:r>
              <a:rPr kumimoji="1" lang="ja-JP" altLang="en-US" sz="2000" b="0" dirty="0">
                <a:latin typeface="メイリオ" panose="020B0604030504040204" pitchFamily="50" charset="-128"/>
                <a:ea typeface="メイリオ" panose="020B0604030504040204" pitchFamily="50" charset="-128"/>
              </a:rPr>
              <a:t>月現在）　</a:t>
            </a:r>
          </a:p>
          <a:p>
            <a:pPr marL="0" indent="0">
              <a:buNone/>
            </a:pPr>
            <a:endParaRPr kumimoji="1" lang="en-US" altLang="ja-JP" b="0" dirty="0">
              <a:latin typeface="メイリオ" panose="020B0604030504040204" pitchFamily="50" charset="-128"/>
              <a:ea typeface="メイリオ" panose="020B0604030504040204" pitchFamily="50" charset="-128"/>
            </a:endParaRPr>
          </a:p>
          <a:p>
            <a:pPr lvl="1"/>
            <a:r>
              <a:rPr kumimoji="1" lang="ja-JP" altLang="en-US" sz="2000" b="0" dirty="0">
                <a:latin typeface="メイリオ" panose="020B0604030504040204" pitchFamily="50" charset="-128"/>
                <a:ea typeface="メイリオ" panose="020B0604030504040204" pitchFamily="50" charset="-128"/>
              </a:rPr>
              <a:t>日本語文字コード</a:t>
            </a:r>
          </a:p>
          <a:p>
            <a:pPr marL="1165225" lvl="2" indent="-250825"/>
            <a:r>
              <a:rPr kumimoji="1" lang="en-US" altLang="ja-JP" sz="1800" b="0" dirty="0">
                <a:latin typeface="メイリオ" panose="020B0604030504040204" pitchFamily="50" charset="-128"/>
                <a:ea typeface="メイリオ" panose="020B0604030504040204" pitchFamily="50" charset="-128"/>
              </a:rPr>
              <a:t>SAS XPORT</a:t>
            </a:r>
            <a:r>
              <a:rPr kumimoji="1" lang="ja-JP" altLang="en-US" sz="1800" b="0" dirty="0">
                <a:latin typeface="メイリオ" panose="020B0604030504040204" pitchFamily="50" charset="-128"/>
                <a:ea typeface="メイリオ" panose="020B0604030504040204" pitchFamily="50" charset="-128"/>
              </a:rPr>
              <a:t>形式（</a:t>
            </a:r>
            <a:r>
              <a:rPr kumimoji="1" lang="en-US" altLang="ja-JP" sz="1800" b="0" dirty="0">
                <a:latin typeface="メイリオ" panose="020B0604030504040204" pitchFamily="50" charset="-128"/>
                <a:ea typeface="メイリオ" panose="020B0604030504040204" pitchFamily="50" charset="-128"/>
              </a:rPr>
              <a:t>.</a:t>
            </a:r>
            <a:r>
              <a:rPr kumimoji="1" lang="en-US" altLang="ja-JP" sz="1800" b="0" dirty="0" err="1">
                <a:latin typeface="メイリオ" panose="020B0604030504040204" pitchFamily="50" charset="-128"/>
                <a:ea typeface="メイリオ" panose="020B0604030504040204" pitchFamily="50" charset="-128"/>
              </a:rPr>
              <a:t>xpt</a:t>
            </a:r>
            <a:r>
              <a:rPr kumimoji="1" lang="ja-JP" altLang="en-US" sz="1800" b="0" dirty="0">
                <a:latin typeface="メイリオ" panose="020B0604030504040204" pitchFamily="50" charset="-128"/>
                <a:ea typeface="メイリオ" panose="020B0604030504040204" pitchFamily="50" charset="-128"/>
              </a:rPr>
              <a:t>）の場合に付与する</a:t>
            </a:r>
          </a:p>
          <a:p>
            <a:pPr marL="1165225" lvl="2" indent="-250825"/>
            <a:r>
              <a:rPr lang="en-US" altLang="ja-JP" sz="1800" dirty="0">
                <a:latin typeface="メイリオ" panose="020B0604030504040204" pitchFamily="50" charset="-128"/>
                <a:ea typeface="メイリオ" panose="020B0604030504040204" pitchFamily="50" charset="-128"/>
              </a:rPr>
              <a:t>JP CV</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JP Japanese Character Code</a:t>
            </a:r>
            <a:r>
              <a:rPr lang="ja-JP" altLang="en-US" sz="1800" dirty="0">
                <a:latin typeface="メイリオ" panose="020B0604030504040204" pitchFamily="50" charset="-128"/>
                <a:ea typeface="メイリオ" panose="020B0604030504040204" pitchFamily="50" charset="-128"/>
              </a:rPr>
              <a:t>」コードリストより選択</a:t>
            </a:r>
          </a:p>
          <a:p>
            <a:pPr lvl="1"/>
            <a:r>
              <a:rPr kumimoji="1" lang="ja-JP" altLang="en-US" sz="2000" b="0" dirty="0">
                <a:latin typeface="メイリオ" panose="020B0604030504040204" pitchFamily="50" charset="-128"/>
                <a:ea typeface="メイリオ" panose="020B0604030504040204" pitchFamily="50" charset="-128"/>
              </a:rPr>
              <a:t>解析の種類</a:t>
            </a:r>
          </a:p>
          <a:p>
            <a:pPr marL="1165225" lvl="2" indent="-250825"/>
            <a:r>
              <a:rPr lang="ja-JP" altLang="en-US" sz="1800" dirty="0">
                <a:latin typeface="メイリオ" panose="020B0604030504040204" pitchFamily="50" charset="-128"/>
                <a:ea typeface="メイリオ" panose="020B0604030504040204" pitchFamily="50" charset="-128"/>
              </a:rPr>
              <a:t>臨床薬理領域の試験データ（</a:t>
            </a:r>
            <a:r>
              <a:rPr lang="en-US" altLang="ja-JP" sz="1800" dirty="0">
                <a:latin typeface="メイリオ" panose="020B0604030504040204" pitchFamily="50" charset="-128"/>
                <a:ea typeface="メイリオ" panose="020B0604030504040204" pitchFamily="50" charset="-128"/>
              </a:rPr>
              <a:t>JP Analysis Type</a:t>
            </a:r>
            <a:r>
              <a:rPr lang="ja-JP" altLang="en-US" sz="1800" dirty="0">
                <a:latin typeface="メイリオ" panose="020B0604030504040204" pitchFamily="50" charset="-128"/>
                <a:ea typeface="メイリオ" panose="020B0604030504040204" pitchFamily="50" charset="-128"/>
              </a:rPr>
              <a:t>が</a:t>
            </a:r>
            <a:r>
              <a:rPr lang="en-US" altLang="ja-JP" sz="1800" dirty="0" err="1">
                <a:latin typeface="メイリオ" panose="020B0604030504040204" pitchFamily="50" charset="-128"/>
                <a:ea typeface="メイリオ" panose="020B0604030504040204" pitchFamily="50" charset="-128"/>
              </a:rPr>
              <a:t>jp_non_cp</a:t>
            </a:r>
            <a:r>
              <a:rPr lang="ja-JP" altLang="en-US" sz="1800" dirty="0">
                <a:latin typeface="メイリオ" panose="020B0604030504040204" pitchFamily="50" charset="-128"/>
                <a:ea typeface="メイリオ" panose="020B0604030504040204" pitchFamily="50" charset="-128"/>
              </a:rPr>
              <a:t>以外）の場合に，ファイル内容の説明を記載する</a:t>
            </a:r>
          </a:p>
        </p:txBody>
      </p:sp>
      <p:sp>
        <p:nvSpPr>
          <p:cNvPr id="4" name="スライド番号プレースホルダー 3">
            <a:extLst>
              <a:ext uri="{FF2B5EF4-FFF2-40B4-BE49-F238E27FC236}">
                <a16:creationId xmlns:a16="http://schemas.microsoft.com/office/drawing/2014/main" id="{12AA95D7-4912-4CC8-9A33-982A2879766A}"/>
              </a:ext>
            </a:extLst>
          </p:cNvPr>
          <p:cNvSpPr>
            <a:spLocks noGrp="1"/>
          </p:cNvSpPr>
          <p:nvPr>
            <p:ph type="sldNum" sz="quarter" idx="10"/>
          </p:nvPr>
        </p:nvSpPr>
        <p:spPr/>
        <p:txBody>
          <a:bodyPr/>
          <a:lstStyle/>
          <a:p>
            <a:pPr>
              <a:defRPr/>
            </a:pPr>
            <a:fld id="{0F70095C-F9B4-4C04-ABE4-849D581B05DE}" type="slidenum">
              <a:rPr lang="en-US" altLang="ja-JP" smtClean="0"/>
              <a:pPr>
                <a:defRPr/>
              </a:pPr>
              <a:t>60</a:t>
            </a:fld>
            <a:endParaRPr lang="en-US" altLang="ja-JP"/>
          </a:p>
        </p:txBody>
      </p:sp>
    </p:spTree>
    <p:extLst>
      <p:ext uri="{BB962C8B-B14F-4D97-AF65-F5344CB8AC3E}">
        <p14:creationId xmlns:p14="http://schemas.microsoft.com/office/powerpoint/2010/main" val="2822996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DE55328-D74F-7C1B-0220-7C000E6E5072}"/>
              </a:ext>
            </a:extLst>
          </p:cNvPr>
          <p:cNvSpPr>
            <a:spLocks noGrp="1"/>
          </p:cNvSpPr>
          <p:nvPr>
            <p:ph idx="1"/>
          </p:nvPr>
        </p:nvSpPr>
        <p:spPr/>
        <p:txBody>
          <a:bodyPr/>
          <a:lstStyle/>
          <a:p>
            <a:pPr marL="457200" indent="-457200">
              <a:buFont typeface="+mj-lt"/>
              <a:buAutoNum type="arabicPeriod"/>
            </a:pPr>
            <a:r>
              <a:rPr lang="ja-JP" altLang="en-US" sz="2400" b="0">
                <a:latin typeface="メイリオ" panose="020B0604030504040204" pitchFamily="50" charset="-128"/>
                <a:ea typeface="メイリオ" panose="020B0604030504040204" pitchFamily="50" charset="-128"/>
              </a:rPr>
              <a:t>試験データのファイルパスは，申請を通じて</a:t>
            </a:r>
            <a:r>
              <a:rPr lang="en-US" altLang="ja-JP" sz="2400" b="0">
                <a:latin typeface="メイリオ" panose="020B0604030504040204" pitchFamily="50" charset="-128"/>
                <a:ea typeface="メイリオ" panose="020B0604030504040204" pitchFamily="50" charset="-128"/>
              </a:rPr>
              <a:t>m5/datasets</a:t>
            </a:r>
            <a:r>
              <a:rPr lang="ja-JP" altLang="en-US" sz="2400" b="0">
                <a:latin typeface="メイリオ" panose="020B0604030504040204" pitchFamily="50" charset="-128"/>
                <a:ea typeface="メイリオ" panose="020B0604030504040204" pitchFamily="50" charset="-128"/>
              </a:rPr>
              <a:t>以降を一意とする</a:t>
            </a:r>
            <a:endParaRPr lang="en-US" altLang="ja-JP" sz="2400" b="0">
              <a:latin typeface="メイリオ" panose="020B0604030504040204" pitchFamily="50" charset="-128"/>
              <a:ea typeface="メイリオ" panose="020B0604030504040204" pitchFamily="50" charset="-128"/>
            </a:endParaRPr>
          </a:p>
          <a:p>
            <a:pPr lvl="1"/>
            <a:r>
              <a:rPr lang="ja-JP" altLang="en-US" sz="2000" b="0">
                <a:latin typeface="メイリオ" panose="020B0604030504040204" pitchFamily="50" charset="-128"/>
                <a:ea typeface="メイリオ" panose="020B0604030504040204" pitchFamily="50" charset="-128"/>
              </a:rPr>
              <a:t>試験データは，ライフサイクルを全てマージしてから取り扱われる</a:t>
            </a:r>
            <a:endParaRPr lang="en-US" altLang="ja-JP" sz="2000" b="0">
              <a:latin typeface="メイリオ" panose="020B0604030504040204" pitchFamily="50" charset="-128"/>
              <a:ea typeface="メイリオ" panose="020B0604030504040204" pitchFamily="50" charset="-128"/>
            </a:endParaRPr>
          </a:p>
          <a:p>
            <a:pPr lvl="1"/>
            <a:endParaRPr lang="en-US" altLang="ja-JP" sz="2000" b="0">
              <a:latin typeface="メイリオ" panose="020B0604030504040204" pitchFamily="50" charset="-128"/>
              <a:ea typeface="メイリオ" panose="020B0604030504040204" pitchFamily="50" charset="-128"/>
            </a:endParaRPr>
          </a:p>
          <a:p>
            <a:pPr lvl="1"/>
            <a:endParaRPr lang="en-US" altLang="ja-JP" sz="2000" b="0">
              <a:latin typeface="メイリオ" panose="020B0604030504040204" pitchFamily="50" charset="-128"/>
              <a:ea typeface="メイリオ" panose="020B0604030504040204" pitchFamily="50" charset="-128"/>
            </a:endParaRPr>
          </a:p>
          <a:p>
            <a:pPr lvl="1"/>
            <a:endParaRPr lang="en-US" altLang="ja-JP" sz="2000" b="0">
              <a:latin typeface="メイリオ" panose="020B0604030504040204" pitchFamily="50" charset="-128"/>
              <a:ea typeface="メイリオ" panose="020B0604030504040204" pitchFamily="50" charset="-128"/>
            </a:endParaRPr>
          </a:p>
          <a:p>
            <a:pPr lvl="1"/>
            <a:endParaRPr lang="en-US" altLang="ja-JP" sz="2000" b="0">
              <a:latin typeface="メイリオ" panose="020B0604030504040204" pitchFamily="50" charset="-128"/>
              <a:ea typeface="メイリオ" panose="020B0604030504040204" pitchFamily="50" charset="-128"/>
            </a:endParaRPr>
          </a:p>
          <a:p>
            <a:pPr lvl="1"/>
            <a:endParaRPr kumimoji="1" lang="en-US" altLang="ja-JP" sz="2000" b="0">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23118962-5FE7-1F0A-A765-EC6232E78044}"/>
              </a:ext>
            </a:extLst>
          </p:cNvPr>
          <p:cNvSpPr/>
          <p:nvPr/>
        </p:nvSpPr>
        <p:spPr bwMode="auto">
          <a:xfrm>
            <a:off x="2236333" y="4628291"/>
            <a:ext cx="8453438" cy="768873"/>
          </a:xfrm>
          <a:prstGeom prst="roundRect">
            <a:avLst>
              <a:gd name="adj" fmla="val 9961"/>
            </a:avLst>
          </a:prstGeom>
          <a:solidFill>
            <a:srgbClr val="F5CBE8"/>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endParaRPr lang="en-US" altLang="ja-JP">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2E6B7FA7-739C-3F97-8943-FC485CD4D05F}"/>
              </a:ext>
            </a:extLst>
          </p:cNvPr>
          <p:cNvSpPr/>
          <p:nvPr/>
        </p:nvSpPr>
        <p:spPr bwMode="auto">
          <a:xfrm>
            <a:off x="2236333" y="3608540"/>
            <a:ext cx="8453438" cy="804038"/>
          </a:xfrm>
          <a:prstGeom prst="roundRect">
            <a:avLst>
              <a:gd name="adj" fmla="val 9961"/>
            </a:avLst>
          </a:prstGeom>
          <a:solidFill>
            <a:srgbClr val="F6EEF5"/>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endParaRPr lang="en-US" altLang="ja-JP">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AF8B6345-D7A1-9929-6A33-1D9B5E60803D}"/>
              </a:ext>
            </a:extLst>
          </p:cNvPr>
          <p:cNvSpPr>
            <a:spLocks noGrp="1"/>
          </p:cNvSpPr>
          <p:nvPr>
            <p:ph type="title"/>
          </p:nvPr>
        </p:nvSpPr>
        <p:spPr/>
        <p:txBody>
          <a:bodyPr/>
          <a:lstStyle/>
          <a:p>
            <a:r>
              <a:rPr kumimoji="1" lang="en-US" altLang="ja-JP"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3.4</a:t>
            </a:r>
            <a:r>
              <a:rPr lang="en-US" altLang="ja-JP">
                <a:solidFill>
                  <a:srgbClr val="000000"/>
                </a:solidFill>
                <a:latin typeface="メイリオ" panose="020B0604030504040204" pitchFamily="50" charset="-128"/>
                <a:ea typeface="メイリオ" panose="020B0604030504040204" pitchFamily="50" charset="-128"/>
              </a:rPr>
              <a:t> </a:t>
            </a:r>
            <a:r>
              <a:rPr lang="ja-JP" altLang="en-US">
                <a:latin typeface="メイリオ"/>
                <a:ea typeface="メイリオ"/>
              </a:rPr>
              <a:t>試験データ特有のルール</a:t>
            </a:r>
            <a:r>
              <a:rPr kumimoji="1" lang="ja-JP"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 留意点（</a:t>
            </a:r>
            <a:r>
              <a:rPr kumimoji="1" lang="en-US" altLang="ja-JP"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1/3</a:t>
            </a:r>
            <a:r>
              <a:rPr kumimoji="1" lang="ja-JP"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a:t>
            </a:r>
            <a:endParaRPr kumimoji="1" lang="ja-JP" altLang="en-US"/>
          </a:p>
        </p:txBody>
      </p:sp>
      <p:sp>
        <p:nvSpPr>
          <p:cNvPr id="4" name="スライド番号プレースホルダー 3">
            <a:extLst>
              <a:ext uri="{FF2B5EF4-FFF2-40B4-BE49-F238E27FC236}">
                <a16:creationId xmlns:a16="http://schemas.microsoft.com/office/drawing/2014/main" id="{48383CDB-D83D-259A-3718-9EF1BFE7DEBA}"/>
              </a:ext>
            </a:extLst>
          </p:cNvPr>
          <p:cNvSpPr>
            <a:spLocks noGrp="1"/>
          </p:cNvSpPr>
          <p:nvPr>
            <p:ph type="sldNum" sz="quarter" idx="10"/>
          </p:nvPr>
        </p:nvSpPr>
        <p:spPr/>
        <p:txBody>
          <a:bodyPr/>
          <a:lstStyle/>
          <a:p>
            <a:pPr>
              <a:defRPr/>
            </a:pPr>
            <a:fld id="{0F70095C-F9B4-4C04-ABE4-849D581B05DE}" type="slidenum">
              <a:rPr lang="en-US" altLang="ja-JP" smtClean="0"/>
              <a:pPr>
                <a:defRPr/>
              </a:pPr>
              <a:t>61</a:t>
            </a:fld>
            <a:endParaRPr lang="en-US" altLang="ja-JP"/>
          </a:p>
        </p:txBody>
      </p:sp>
      <p:sp>
        <p:nvSpPr>
          <p:cNvPr id="18" name="テキスト ボックス 17">
            <a:extLst>
              <a:ext uri="{FF2B5EF4-FFF2-40B4-BE49-F238E27FC236}">
                <a16:creationId xmlns:a16="http://schemas.microsoft.com/office/drawing/2014/main" id="{C977F585-E33C-0090-9806-1D0E59651EDD}"/>
              </a:ext>
            </a:extLst>
          </p:cNvPr>
          <p:cNvSpPr txBox="1"/>
          <p:nvPr/>
        </p:nvSpPr>
        <p:spPr>
          <a:xfrm>
            <a:off x="807386" y="4573058"/>
            <a:ext cx="1282723" cy="923330"/>
          </a:xfrm>
          <a:prstGeom prst="rect">
            <a:avLst/>
          </a:prstGeom>
          <a:noFill/>
        </p:spPr>
        <p:txBody>
          <a:bodyPr wrap="none" rtlCol="0">
            <a:spAutoFit/>
          </a:bodyPr>
          <a:lstStyle/>
          <a:p>
            <a:r>
              <a:rPr kumimoji="1" lang="en-US" altLang="ja-JP" sz="5400" b="1">
                <a:solidFill>
                  <a:srgbClr val="FF0000"/>
                </a:solidFill>
                <a:latin typeface="メイリオ" panose="020B0604030504040204" pitchFamily="50" charset="-128"/>
                <a:ea typeface="メイリオ" panose="020B0604030504040204" pitchFamily="50" charset="-128"/>
              </a:rPr>
              <a:t>NG</a:t>
            </a:r>
            <a:endParaRPr kumimoji="1" lang="ja-JP" altLang="en-US" sz="5400" b="1">
              <a:solidFill>
                <a:srgbClr val="FF0000"/>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8840BD90-4A63-F5E0-B054-F5884D8B7CD9}"/>
              </a:ext>
            </a:extLst>
          </p:cNvPr>
          <p:cNvSpPr txBox="1"/>
          <p:nvPr/>
        </p:nvSpPr>
        <p:spPr>
          <a:xfrm>
            <a:off x="2295396" y="3845930"/>
            <a:ext cx="2088000" cy="369332"/>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先行提出</a:t>
            </a:r>
            <a:r>
              <a:rPr kumimoji="1" lang="en-US" altLang="ja-JP">
                <a:latin typeface="メイリオ" panose="020B0604030504040204" pitchFamily="50" charset="-128"/>
                <a:ea typeface="メイリオ" panose="020B0604030504040204" pitchFamily="50" charset="-128"/>
              </a:rPr>
              <a:t>eCTD</a:t>
            </a:r>
            <a:endParaRPr kumimoji="1" lang="ja-JP" altLang="en-US">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B336E253-D1E0-633D-2DC2-D0FA10025AE9}"/>
              </a:ext>
            </a:extLst>
          </p:cNvPr>
          <p:cNvSpPr txBox="1"/>
          <p:nvPr/>
        </p:nvSpPr>
        <p:spPr>
          <a:xfrm>
            <a:off x="2295396" y="4856254"/>
            <a:ext cx="2088000" cy="369332"/>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追加提出</a:t>
            </a:r>
            <a:r>
              <a:rPr kumimoji="1" lang="en-US" altLang="ja-JP">
                <a:latin typeface="メイリオ" panose="020B0604030504040204" pitchFamily="50" charset="-128"/>
                <a:ea typeface="メイリオ" panose="020B0604030504040204" pitchFamily="50" charset="-128"/>
              </a:rPr>
              <a:t>eCTD</a:t>
            </a:r>
            <a:endParaRPr kumimoji="1" lang="ja-JP" altLang="en-US">
              <a:latin typeface="メイリオ" panose="020B0604030504040204" pitchFamily="50" charset="-128"/>
              <a:ea typeface="メイリオ" panose="020B0604030504040204" pitchFamily="50" charset="-128"/>
            </a:endParaRPr>
          </a:p>
        </p:txBody>
      </p:sp>
      <p:sp>
        <p:nvSpPr>
          <p:cNvPr id="19" name="コンテンツ プレースホルダー 2">
            <a:extLst>
              <a:ext uri="{FF2B5EF4-FFF2-40B4-BE49-F238E27FC236}">
                <a16:creationId xmlns:a16="http://schemas.microsoft.com/office/drawing/2014/main" id="{4047425C-7F52-A280-99F4-5485A5540D90}"/>
              </a:ext>
            </a:extLst>
          </p:cNvPr>
          <p:cNvSpPr txBox="1">
            <a:spLocks/>
          </p:cNvSpPr>
          <p:nvPr/>
        </p:nvSpPr>
        <p:spPr bwMode="auto">
          <a:xfrm>
            <a:off x="642006" y="2941336"/>
            <a:ext cx="10254245" cy="433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358775" indent="-358775"/>
            <a:r>
              <a:rPr lang="en-US" altLang="ja-JP" sz="2000" b="0" kern="0" dirty="0">
                <a:latin typeface="メイリオ" panose="020B0604030504040204" pitchFamily="50" charset="-128"/>
                <a:ea typeface="メイリオ" panose="020B0604030504040204" pitchFamily="50" charset="-128"/>
              </a:rPr>
              <a:t>NG</a:t>
            </a:r>
            <a:r>
              <a:rPr lang="ja-JP" altLang="en-US" sz="2000" b="0" kern="0" dirty="0">
                <a:latin typeface="メイリオ" panose="020B0604030504040204" pitchFamily="50" charset="-128"/>
                <a:ea typeface="メイリオ" panose="020B0604030504040204" pitchFamily="50" charset="-128"/>
              </a:rPr>
              <a:t>の例）先行提出の</a:t>
            </a:r>
            <a:r>
              <a:rPr lang="en-US" altLang="ja-JP" sz="2000" b="0" kern="0" dirty="0" err="1">
                <a:latin typeface="メイリオ" panose="020B0604030504040204" pitchFamily="50" charset="-128"/>
                <a:ea typeface="メイリオ" panose="020B0604030504040204" pitchFamily="50" charset="-128"/>
              </a:rPr>
              <a:t>CoU</a:t>
            </a:r>
            <a:r>
              <a:rPr lang="ja-JP" altLang="en-US" sz="2000" b="0" kern="0" dirty="0">
                <a:latin typeface="メイリオ" panose="020B0604030504040204" pitchFamily="50" charset="-128"/>
                <a:ea typeface="メイリオ" panose="020B0604030504040204" pitchFamily="50" charset="-128"/>
              </a:rPr>
              <a:t>と，</a:t>
            </a:r>
            <a:r>
              <a:rPr lang="en-US" altLang="ja-JP" sz="2000" b="0" kern="0" dirty="0">
                <a:latin typeface="メイリオ" panose="020B0604030504040204" pitchFamily="50" charset="-128"/>
                <a:ea typeface="メイリオ" panose="020B0604030504040204" pitchFamily="50" charset="-128"/>
              </a:rPr>
              <a:t>m5/datasets</a:t>
            </a:r>
            <a:r>
              <a:rPr lang="ja-JP" altLang="en-US" sz="2000" b="0" kern="0" dirty="0">
                <a:latin typeface="メイリオ" panose="020B0604030504040204" pitchFamily="50" charset="-128"/>
                <a:ea typeface="メイリオ" panose="020B0604030504040204" pitchFamily="50" charset="-128"/>
              </a:rPr>
              <a:t>以降のパスが同じ</a:t>
            </a:r>
            <a:r>
              <a:rPr lang="en-US" altLang="ja-JP" sz="2000" b="0" kern="0" dirty="0" err="1">
                <a:latin typeface="メイリオ" panose="020B0604030504040204" pitchFamily="50" charset="-128"/>
                <a:ea typeface="メイリオ" panose="020B0604030504040204" pitchFamily="50" charset="-128"/>
              </a:rPr>
              <a:t>CoU</a:t>
            </a:r>
            <a:r>
              <a:rPr lang="ja-JP" altLang="en-US" sz="2000" b="0" kern="0" dirty="0">
                <a:latin typeface="メイリオ" panose="020B0604030504040204" pitchFamily="50" charset="-128"/>
                <a:ea typeface="メイリオ" panose="020B0604030504040204" pitchFamily="50" charset="-128"/>
              </a:rPr>
              <a:t>を提出</a:t>
            </a:r>
            <a:endParaRPr lang="en-US" altLang="ja-JP" sz="2000" b="0" kern="0" dirty="0">
              <a:latin typeface="メイリオ" panose="020B0604030504040204" pitchFamily="50" charset="-128"/>
              <a:ea typeface="メイリオ" panose="020B0604030504040204" pitchFamily="50" charset="-128"/>
            </a:endParaRPr>
          </a:p>
        </p:txBody>
      </p:sp>
      <p:grpSp>
        <p:nvGrpSpPr>
          <p:cNvPr id="132" name="グループ化 131">
            <a:extLst>
              <a:ext uri="{FF2B5EF4-FFF2-40B4-BE49-F238E27FC236}">
                <a16:creationId xmlns:a16="http://schemas.microsoft.com/office/drawing/2014/main" id="{C298ED10-48EF-620E-A8B0-B4AB4372CB80}"/>
              </a:ext>
            </a:extLst>
          </p:cNvPr>
          <p:cNvGrpSpPr/>
          <p:nvPr/>
        </p:nvGrpSpPr>
        <p:grpSpPr>
          <a:xfrm>
            <a:off x="6971198" y="5843711"/>
            <a:ext cx="4010553" cy="570386"/>
            <a:chOff x="6546654" y="5843711"/>
            <a:chExt cx="4010553" cy="570386"/>
          </a:xfrm>
        </p:grpSpPr>
        <p:sp>
          <p:nvSpPr>
            <p:cNvPr id="21" name="テキスト ボックス 20">
              <a:extLst>
                <a:ext uri="{FF2B5EF4-FFF2-40B4-BE49-F238E27FC236}">
                  <a16:creationId xmlns:a16="http://schemas.microsoft.com/office/drawing/2014/main" id="{9831BB52-FC19-4490-83C9-7C7CD70683F6}"/>
                </a:ext>
              </a:extLst>
            </p:cNvPr>
            <p:cNvSpPr txBox="1"/>
            <p:nvPr/>
          </p:nvSpPr>
          <p:spPr>
            <a:xfrm>
              <a:off x="6593141" y="5843711"/>
              <a:ext cx="3636000" cy="5703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oAutofit/>
            </a:bodyPr>
            <a:lstStyle/>
            <a:p>
              <a:endParaRPr lang="en-US" altLang="ja-JP" sz="1600">
                <a:solidFill>
                  <a:schemeClr val="tx1"/>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AEC6760B-380C-30F4-B630-C9D07F17376F}"/>
                </a:ext>
              </a:extLst>
            </p:cNvPr>
            <p:cNvSpPr txBox="1"/>
            <p:nvPr/>
          </p:nvSpPr>
          <p:spPr>
            <a:xfrm>
              <a:off x="6546654" y="5911395"/>
              <a:ext cx="677108" cy="502702"/>
            </a:xfrm>
            <a:prstGeom prst="rect">
              <a:avLst/>
            </a:prstGeom>
            <a:noFill/>
          </p:spPr>
          <p:txBody>
            <a:bodyPr vert="eaVert" wrap="none" rtlCol="0">
              <a:spAutoFit/>
            </a:bodyPr>
            <a:lstStyle/>
            <a:p>
              <a:r>
                <a:rPr kumimoji="1" lang="ja-JP" altLang="en-US" sz="3200">
                  <a:solidFill>
                    <a:srgbClr val="FF0000"/>
                  </a:solidFill>
                </a:rPr>
                <a:t>＝</a:t>
              </a:r>
            </a:p>
          </p:txBody>
        </p:sp>
        <p:sp>
          <p:nvSpPr>
            <p:cNvPr id="32" name="テキスト ボックス 31">
              <a:extLst>
                <a:ext uri="{FF2B5EF4-FFF2-40B4-BE49-F238E27FC236}">
                  <a16:creationId xmlns:a16="http://schemas.microsoft.com/office/drawing/2014/main" id="{2D160DA0-97DD-049B-55E3-05BF63C2A58B}"/>
                </a:ext>
              </a:extLst>
            </p:cNvPr>
            <p:cNvSpPr txBox="1"/>
            <p:nvPr/>
          </p:nvSpPr>
          <p:spPr>
            <a:xfrm>
              <a:off x="6885207" y="5990961"/>
              <a:ext cx="3672000" cy="338554"/>
            </a:xfrm>
            <a:prstGeom prst="rect">
              <a:avLst/>
            </a:prstGeom>
            <a:noFill/>
          </p:spPr>
          <p:txBody>
            <a:bodyPr wrap="square" rtlCol="0">
              <a:spAutoFit/>
            </a:bodyPr>
            <a:lstStyle/>
            <a:p>
              <a:r>
                <a:rPr kumimoji="1" lang="ja-JP" altLang="en-US" sz="1600">
                  <a:latin typeface="メイリオ" panose="020B0604030504040204" pitchFamily="50" charset="-128"/>
                  <a:ea typeface="メイリオ" panose="020B0604030504040204" pitchFamily="50" charset="-128"/>
                </a:rPr>
                <a:t>：</a:t>
              </a:r>
              <a:r>
                <a:rPr kumimoji="1" lang="en-US" altLang="ja-JP" sz="1600">
                  <a:latin typeface="メイリオ" panose="020B0604030504040204" pitchFamily="50" charset="-128"/>
                  <a:ea typeface="メイリオ" panose="020B0604030504040204" pitchFamily="50" charset="-128"/>
                </a:rPr>
                <a:t>m5/datasets</a:t>
              </a:r>
              <a:r>
                <a:rPr kumimoji="1" lang="ja-JP" altLang="en-US" sz="1600">
                  <a:latin typeface="メイリオ" panose="020B0604030504040204" pitchFamily="50" charset="-128"/>
                  <a:ea typeface="メイリオ" panose="020B0604030504040204" pitchFamily="50" charset="-128"/>
                </a:rPr>
                <a:t>以降のパスが同一</a:t>
              </a:r>
            </a:p>
          </p:txBody>
        </p:sp>
      </p:grpSp>
      <p:sp>
        <p:nvSpPr>
          <p:cNvPr id="69" name="テキスト ボックス 68">
            <a:extLst>
              <a:ext uri="{FF2B5EF4-FFF2-40B4-BE49-F238E27FC236}">
                <a16:creationId xmlns:a16="http://schemas.microsoft.com/office/drawing/2014/main" id="{C24F0AB9-2F55-09C5-17DD-D6D7627652D0}"/>
              </a:ext>
            </a:extLst>
          </p:cNvPr>
          <p:cNvSpPr txBox="1"/>
          <p:nvPr/>
        </p:nvSpPr>
        <p:spPr>
          <a:xfrm>
            <a:off x="8989957" y="4119375"/>
            <a:ext cx="861774" cy="656590"/>
          </a:xfrm>
          <a:prstGeom prst="rect">
            <a:avLst/>
          </a:prstGeom>
          <a:noFill/>
        </p:spPr>
        <p:txBody>
          <a:bodyPr vert="eaVert" wrap="none" rtlCol="0">
            <a:spAutoFit/>
          </a:bodyPr>
          <a:lstStyle/>
          <a:p>
            <a:r>
              <a:rPr kumimoji="1" lang="ja-JP" altLang="en-US" sz="4400">
                <a:solidFill>
                  <a:srgbClr val="FF0000"/>
                </a:solidFill>
              </a:rPr>
              <a:t>＝</a:t>
            </a:r>
          </a:p>
        </p:txBody>
      </p:sp>
      <p:grpSp>
        <p:nvGrpSpPr>
          <p:cNvPr id="80" name="グループ化 79">
            <a:extLst>
              <a:ext uri="{FF2B5EF4-FFF2-40B4-BE49-F238E27FC236}">
                <a16:creationId xmlns:a16="http://schemas.microsoft.com/office/drawing/2014/main" id="{2A2651EE-E5F9-D1B4-5284-0B3F82139425}"/>
              </a:ext>
            </a:extLst>
          </p:cNvPr>
          <p:cNvGrpSpPr/>
          <p:nvPr/>
        </p:nvGrpSpPr>
        <p:grpSpPr>
          <a:xfrm>
            <a:off x="4452529" y="3652114"/>
            <a:ext cx="5833045" cy="658091"/>
            <a:chOff x="4702900" y="3086056"/>
            <a:chExt cx="5833045" cy="658091"/>
          </a:xfrm>
        </p:grpSpPr>
        <p:pic>
          <p:nvPicPr>
            <p:cNvPr id="81" name="Picture 35">
              <a:extLst>
                <a:ext uri="{FF2B5EF4-FFF2-40B4-BE49-F238E27FC236}">
                  <a16:creationId xmlns:a16="http://schemas.microsoft.com/office/drawing/2014/main" id="{8D4A34E6-A8E7-E989-B684-000023450103}"/>
                </a:ext>
              </a:extLst>
            </p:cNvPr>
            <p:cNvPicPr>
              <a:picLocks noChangeAspect="1"/>
            </p:cNvPicPr>
            <p:nvPr/>
          </p:nvPicPr>
          <p:blipFill>
            <a:blip r:embed="rId3"/>
            <a:stretch>
              <a:fillRect/>
            </a:stretch>
          </p:blipFill>
          <p:spPr>
            <a:xfrm>
              <a:off x="4702900" y="3133598"/>
              <a:ext cx="1960984" cy="610549"/>
            </a:xfrm>
            <a:prstGeom prst="rect">
              <a:avLst/>
            </a:prstGeom>
          </p:spPr>
        </p:pic>
        <p:sp>
          <p:nvSpPr>
            <p:cNvPr id="82" name="TextBox 39">
              <a:extLst>
                <a:ext uri="{FF2B5EF4-FFF2-40B4-BE49-F238E27FC236}">
                  <a16:creationId xmlns:a16="http://schemas.microsoft.com/office/drawing/2014/main" id="{839D904D-9B47-5C80-8FE0-4AE94CBEB950}"/>
                </a:ext>
              </a:extLst>
            </p:cNvPr>
            <p:cNvSpPr txBox="1"/>
            <p:nvPr/>
          </p:nvSpPr>
          <p:spPr>
            <a:xfrm>
              <a:off x="4812009" y="3229996"/>
              <a:ext cx="1782026" cy="338554"/>
            </a:xfrm>
            <a:prstGeom prst="rect">
              <a:avLst/>
            </a:prstGeom>
            <a:noFill/>
          </p:spPr>
          <p:txBody>
            <a:bodyPr wrap="none" rtlCol="0">
              <a:spAutoFit/>
            </a:bodyPr>
            <a:lstStyle/>
            <a:p>
              <a:r>
                <a:rPr lang="en-US" altLang="ja-JP" sz="1600" b="1">
                  <a:solidFill>
                    <a:srgbClr val="0066FF"/>
                  </a:solidFill>
                  <a:latin typeface="メイリオ" panose="020B0604030504040204" pitchFamily="50" charset="-128"/>
                  <a:ea typeface="メイリオ" panose="020B0604030504040204" pitchFamily="50" charset="-128"/>
                </a:rPr>
                <a:t>Context of Use</a:t>
              </a:r>
              <a:endParaRPr kumimoji="1" lang="ja-JP" altLang="en-US" sz="1600" b="1">
                <a:solidFill>
                  <a:srgbClr val="0066FF"/>
                </a:solidFill>
                <a:latin typeface="メイリオ" panose="020B0604030504040204" pitchFamily="50" charset="-128"/>
                <a:ea typeface="メイリオ" panose="020B0604030504040204" pitchFamily="50" charset="-128"/>
              </a:endParaRPr>
            </a:p>
          </p:txBody>
        </p:sp>
        <p:sp>
          <p:nvSpPr>
            <p:cNvPr id="83" name="四角形: 角を丸くする 82">
              <a:extLst>
                <a:ext uri="{FF2B5EF4-FFF2-40B4-BE49-F238E27FC236}">
                  <a16:creationId xmlns:a16="http://schemas.microsoft.com/office/drawing/2014/main" id="{23DBB841-5D8B-5550-331C-2FAD637A56A9}"/>
                </a:ext>
              </a:extLst>
            </p:cNvPr>
            <p:cNvSpPr/>
            <p:nvPr/>
          </p:nvSpPr>
          <p:spPr bwMode="auto">
            <a:xfrm>
              <a:off x="7214195" y="3126044"/>
              <a:ext cx="1592053" cy="593382"/>
            </a:xfrm>
            <a:prstGeom prst="round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p:spPr>
          <p:txBody>
            <a:bodyPr vert="horz" wrap="none" lIns="90000" tIns="0" rIns="90000" bIns="0" numCol="1" rtlCol="0" anchor="t" anchorCtr="0" compatLnSpc="1">
              <a:prstTxWarp prst="textNoShape">
                <a:avLst/>
              </a:prstTxWarp>
            </a:bodyPr>
            <a:lstStyle/>
            <a:p>
              <a:pPr algn="ctr" defTabSz="914331">
                <a:lnSpc>
                  <a:spcPct val="150000"/>
                </a:lnSpc>
              </a:pPr>
              <a:r>
                <a:rPr lang="en-US" altLang="ja-JP" sz="1600" b="1">
                  <a:latin typeface="メイリオ" panose="020B0604030504040204" pitchFamily="50" charset="-128"/>
                  <a:ea typeface="メイリオ" panose="020B0604030504040204" pitchFamily="50" charset="-128"/>
                </a:rPr>
                <a:t>Document</a:t>
              </a:r>
              <a:endParaRPr lang="en-US" altLang="ja-JP" sz="1600" u="sng">
                <a:solidFill>
                  <a:srgbClr val="0070C0"/>
                </a:solidFill>
                <a:latin typeface="メイリオ" panose="020B0604030504040204" pitchFamily="50" charset="-128"/>
                <a:ea typeface="メイリオ" panose="020B0604030504040204" pitchFamily="50" charset="-128"/>
              </a:endParaRP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sp>
          <p:nvSpPr>
            <p:cNvPr id="84" name="矢印: 右 83">
              <a:extLst>
                <a:ext uri="{FF2B5EF4-FFF2-40B4-BE49-F238E27FC236}">
                  <a16:creationId xmlns:a16="http://schemas.microsoft.com/office/drawing/2014/main" id="{4F99DB74-76E6-6C2E-2406-EAED77211C51}"/>
                </a:ext>
              </a:extLst>
            </p:cNvPr>
            <p:cNvSpPr/>
            <p:nvPr/>
          </p:nvSpPr>
          <p:spPr bwMode="auto">
            <a:xfrm>
              <a:off x="6747342" y="3339931"/>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85" name="グループ化 84">
              <a:extLst>
                <a:ext uri="{FF2B5EF4-FFF2-40B4-BE49-F238E27FC236}">
                  <a16:creationId xmlns:a16="http://schemas.microsoft.com/office/drawing/2014/main" id="{7A5F9725-852C-3198-E721-DEA2E9966FEE}"/>
                </a:ext>
              </a:extLst>
            </p:cNvPr>
            <p:cNvGrpSpPr/>
            <p:nvPr/>
          </p:nvGrpSpPr>
          <p:grpSpPr>
            <a:xfrm>
              <a:off x="9356559" y="3086056"/>
              <a:ext cx="1179386" cy="651585"/>
              <a:chOff x="9184744" y="4234542"/>
              <a:chExt cx="1179386" cy="651585"/>
            </a:xfrm>
          </p:grpSpPr>
          <p:sp>
            <p:nvSpPr>
              <p:cNvPr id="87" name="File">
                <a:extLst>
                  <a:ext uri="{FF2B5EF4-FFF2-40B4-BE49-F238E27FC236}">
                    <a16:creationId xmlns:a16="http://schemas.microsoft.com/office/drawing/2014/main" id="{0BC9824A-14C7-9A26-DE85-5FA755D15CBB}"/>
                  </a:ext>
                </a:extLst>
              </p:cNvPr>
              <p:cNvSpPr>
                <a:spLocks noEditPoints="1" noChangeArrowheads="1"/>
              </p:cNvSpPr>
              <p:nvPr/>
            </p:nvSpPr>
            <p:spPr bwMode="auto">
              <a:xfrm>
                <a:off x="9184744" y="4234542"/>
                <a:ext cx="1179386" cy="651585"/>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grpSp>
            <p:nvGrpSpPr>
              <p:cNvPr id="88" name="グループ化 87">
                <a:extLst>
                  <a:ext uri="{FF2B5EF4-FFF2-40B4-BE49-F238E27FC236}">
                    <a16:creationId xmlns:a16="http://schemas.microsoft.com/office/drawing/2014/main" id="{2250A20D-B5DC-3FE6-58B2-F355C39F1D22}"/>
                  </a:ext>
                </a:extLst>
              </p:cNvPr>
              <p:cNvGrpSpPr/>
              <p:nvPr/>
            </p:nvGrpSpPr>
            <p:grpSpPr>
              <a:xfrm>
                <a:off x="9268797" y="4337229"/>
                <a:ext cx="432000" cy="516241"/>
                <a:chOff x="2942749" y="4508203"/>
                <a:chExt cx="432000" cy="516241"/>
              </a:xfrm>
            </p:grpSpPr>
            <p:sp>
              <p:nvSpPr>
                <p:cNvPr id="89" name="正方形/長方形 88">
                  <a:extLst>
                    <a:ext uri="{FF2B5EF4-FFF2-40B4-BE49-F238E27FC236}">
                      <a16:creationId xmlns:a16="http://schemas.microsoft.com/office/drawing/2014/main" id="{DA572706-89A7-157F-AC27-A46DFF464BC5}"/>
                    </a:ext>
                  </a:extLst>
                </p:cNvPr>
                <p:cNvSpPr/>
                <p:nvPr/>
              </p:nvSpPr>
              <p:spPr bwMode="auto">
                <a:xfrm>
                  <a:off x="2964278" y="4508203"/>
                  <a:ext cx="399408" cy="516241"/>
                </a:xfrm>
                <a:prstGeom prst="rect">
                  <a:avLst/>
                </a:prstGeom>
                <a:solidFill>
                  <a:schemeClr val="bg1"/>
                </a:solidFill>
                <a:ln w="1905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90" name="テキスト ボックス 89">
                  <a:extLst>
                    <a:ext uri="{FF2B5EF4-FFF2-40B4-BE49-F238E27FC236}">
                      <a16:creationId xmlns:a16="http://schemas.microsoft.com/office/drawing/2014/main" id="{E9D13B38-2944-0E27-81B2-171AC8D0BC9F}"/>
                    </a:ext>
                  </a:extLst>
                </p:cNvPr>
                <p:cNvSpPr txBox="1"/>
                <p:nvPr/>
              </p:nvSpPr>
              <p:spPr>
                <a:xfrm>
                  <a:off x="2942749" y="4667804"/>
                  <a:ext cx="432000" cy="184666"/>
                </a:xfrm>
                <a:prstGeom prst="rect">
                  <a:avLst/>
                </a:prstGeom>
                <a:solidFill>
                  <a:srgbClr val="0070C0"/>
                </a:solidFill>
              </p:spPr>
              <p:txBody>
                <a:bodyPr wrap="square" lIns="0" tIns="0" rIns="0" bIns="0" rtlCol="0">
                  <a:spAutoFit/>
                </a:bodyPr>
                <a:lstStyle/>
                <a:p>
                  <a:pPr algn="ctr"/>
                  <a:r>
                    <a:rPr kumimoji="1" lang="en-US" altLang="ja-JP" sz="1200" b="1">
                      <a:solidFill>
                        <a:schemeClr val="bg1"/>
                      </a:solidFill>
                    </a:rPr>
                    <a:t>XPT</a:t>
                  </a:r>
                  <a:endParaRPr kumimoji="1" lang="ja-JP" altLang="en-US" sz="1200" b="1">
                    <a:solidFill>
                      <a:schemeClr val="bg1"/>
                    </a:solidFill>
                  </a:endParaRPr>
                </a:p>
              </p:txBody>
            </p:sp>
          </p:grpSp>
        </p:grpSp>
        <p:sp>
          <p:nvSpPr>
            <p:cNvPr id="86" name="矢印: 右 85">
              <a:extLst>
                <a:ext uri="{FF2B5EF4-FFF2-40B4-BE49-F238E27FC236}">
                  <a16:creationId xmlns:a16="http://schemas.microsoft.com/office/drawing/2014/main" id="{988881C7-C379-C701-E13C-EF9419C2033D}"/>
                </a:ext>
              </a:extLst>
            </p:cNvPr>
            <p:cNvSpPr/>
            <p:nvPr/>
          </p:nvSpPr>
          <p:spPr bwMode="auto">
            <a:xfrm>
              <a:off x="8902709" y="3350815"/>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grpSp>
        <p:nvGrpSpPr>
          <p:cNvPr id="91" name="グループ化 90">
            <a:extLst>
              <a:ext uri="{FF2B5EF4-FFF2-40B4-BE49-F238E27FC236}">
                <a16:creationId xmlns:a16="http://schemas.microsoft.com/office/drawing/2014/main" id="{270C4385-4EA8-61DB-9977-D2EC3D01B097}"/>
              </a:ext>
            </a:extLst>
          </p:cNvPr>
          <p:cNvGrpSpPr/>
          <p:nvPr/>
        </p:nvGrpSpPr>
        <p:grpSpPr>
          <a:xfrm>
            <a:off x="4474298" y="4664479"/>
            <a:ext cx="5833045" cy="658091"/>
            <a:chOff x="4702900" y="3086056"/>
            <a:chExt cx="5833045" cy="658091"/>
          </a:xfrm>
        </p:grpSpPr>
        <p:pic>
          <p:nvPicPr>
            <p:cNvPr id="92" name="Picture 35">
              <a:extLst>
                <a:ext uri="{FF2B5EF4-FFF2-40B4-BE49-F238E27FC236}">
                  <a16:creationId xmlns:a16="http://schemas.microsoft.com/office/drawing/2014/main" id="{24F8D284-817B-B902-0339-BDC6095D5CA1}"/>
                </a:ext>
              </a:extLst>
            </p:cNvPr>
            <p:cNvPicPr>
              <a:picLocks noChangeAspect="1"/>
            </p:cNvPicPr>
            <p:nvPr/>
          </p:nvPicPr>
          <p:blipFill>
            <a:blip r:embed="rId3"/>
            <a:stretch>
              <a:fillRect/>
            </a:stretch>
          </p:blipFill>
          <p:spPr>
            <a:xfrm>
              <a:off x="4702900" y="3133598"/>
              <a:ext cx="1960984" cy="610549"/>
            </a:xfrm>
            <a:prstGeom prst="rect">
              <a:avLst/>
            </a:prstGeom>
          </p:spPr>
        </p:pic>
        <p:sp>
          <p:nvSpPr>
            <p:cNvPr id="93" name="TextBox 39">
              <a:extLst>
                <a:ext uri="{FF2B5EF4-FFF2-40B4-BE49-F238E27FC236}">
                  <a16:creationId xmlns:a16="http://schemas.microsoft.com/office/drawing/2014/main" id="{525CBAE6-411C-7241-8AAC-F678D5F23516}"/>
                </a:ext>
              </a:extLst>
            </p:cNvPr>
            <p:cNvSpPr txBox="1"/>
            <p:nvPr/>
          </p:nvSpPr>
          <p:spPr>
            <a:xfrm>
              <a:off x="4812009" y="3229996"/>
              <a:ext cx="1782026" cy="338554"/>
            </a:xfrm>
            <a:prstGeom prst="rect">
              <a:avLst/>
            </a:prstGeom>
            <a:noFill/>
          </p:spPr>
          <p:txBody>
            <a:bodyPr wrap="none" rtlCol="0">
              <a:spAutoFit/>
            </a:bodyPr>
            <a:lstStyle/>
            <a:p>
              <a:r>
                <a:rPr lang="en-US" altLang="ja-JP" sz="1600" b="1">
                  <a:solidFill>
                    <a:srgbClr val="0066FF"/>
                  </a:solidFill>
                  <a:latin typeface="メイリオ" panose="020B0604030504040204" pitchFamily="50" charset="-128"/>
                  <a:ea typeface="メイリオ" panose="020B0604030504040204" pitchFamily="50" charset="-128"/>
                </a:rPr>
                <a:t>Context of Use</a:t>
              </a:r>
              <a:endParaRPr kumimoji="1" lang="ja-JP" altLang="en-US" sz="1600" b="1">
                <a:solidFill>
                  <a:srgbClr val="0066FF"/>
                </a:solidFill>
                <a:latin typeface="メイリオ" panose="020B0604030504040204" pitchFamily="50" charset="-128"/>
                <a:ea typeface="メイリオ" panose="020B0604030504040204" pitchFamily="50" charset="-128"/>
              </a:endParaRPr>
            </a:p>
          </p:txBody>
        </p:sp>
        <p:sp>
          <p:nvSpPr>
            <p:cNvPr id="94" name="四角形: 角を丸くする 93">
              <a:extLst>
                <a:ext uri="{FF2B5EF4-FFF2-40B4-BE49-F238E27FC236}">
                  <a16:creationId xmlns:a16="http://schemas.microsoft.com/office/drawing/2014/main" id="{ABDBAC59-4195-7AE1-1E95-50044980AADF}"/>
                </a:ext>
              </a:extLst>
            </p:cNvPr>
            <p:cNvSpPr/>
            <p:nvPr/>
          </p:nvSpPr>
          <p:spPr bwMode="auto">
            <a:xfrm>
              <a:off x="7214195" y="3126044"/>
              <a:ext cx="1592053" cy="593382"/>
            </a:xfrm>
            <a:prstGeom prst="round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p:spPr>
          <p:txBody>
            <a:bodyPr vert="horz" wrap="none" lIns="90000" tIns="0" rIns="90000" bIns="0" numCol="1" rtlCol="0" anchor="t" anchorCtr="0" compatLnSpc="1">
              <a:prstTxWarp prst="textNoShape">
                <a:avLst/>
              </a:prstTxWarp>
            </a:bodyPr>
            <a:lstStyle/>
            <a:p>
              <a:pPr algn="ctr" defTabSz="914331">
                <a:lnSpc>
                  <a:spcPct val="150000"/>
                </a:lnSpc>
              </a:pPr>
              <a:r>
                <a:rPr lang="en-US" altLang="ja-JP" sz="1600" b="1">
                  <a:latin typeface="メイリオ" panose="020B0604030504040204" pitchFamily="50" charset="-128"/>
                  <a:ea typeface="メイリオ" panose="020B0604030504040204" pitchFamily="50" charset="-128"/>
                </a:rPr>
                <a:t>Document</a:t>
              </a:r>
              <a:endParaRPr lang="en-US" altLang="ja-JP" sz="1600" u="sng">
                <a:solidFill>
                  <a:srgbClr val="0070C0"/>
                </a:solidFill>
                <a:latin typeface="メイリオ" panose="020B0604030504040204" pitchFamily="50" charset="-128"/>
                <a:ea typeface="メイリオ" panose="020B0604030504040204" pitchFamily="50" charset="-128"/>
              </a:endParaRP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sp>
          <p:nvSpPr>
            <p:cNvPr id="95" name="矢印: 右 94">
              <a:extLst>
                <a:ext uri="{FF2B5EF4-FFF2-40B4-BE49-F238E27FC236}">
                  <a16:creationId xmlns:a16="http://schemas.microsoft.com/office/drawing/2014/main" id="{8B8DB25E-237D-1D7F-5BB6-720D1B77CBC7}"/>
                </a:ext>
              </a:extLst>
            </p:cNvPr>
            <p:cNvSpPr/>
            <p:nvPr/>
          </p:nvSpPr>
          <p:spPr bwMode="auto">
            <a:xfrm>
              <a:off x="6747342" y="3339931"/>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96" name="グループ化 95">
              <a:extLst>
                <a:ext uri="{FF2B5EF4-FFF2-40B4-BE49-F238E27FC236}">
                  <a16:creationId xmlns:a16="http://schemas.microsoft.com/office/drawing/2014/main" id="{057DDC01-5132-2F83-2BA6-594C33285847}"/>
                </a:ext>
              </a:extLst>
            </p:cNvPr>
            <p:cNvGrpSpPr/>
            <p:nvPr/>
          </p:nvGrpSpPr>
          <p:grpSpPr>
            <a:xfrm>
              <a:off x="9356559" y="3086056"/>
              <a:ext cx="1179386" cy="651585"/>
              <a:chOff x="9184744" y="4234542"/>
              <a:chExt cx="1179386" cy="651585"/>
            </a:xfrm>
          </p:grpSpPr>
          <p:sp>
            <p:nvSpPr>
              <p:cNvPr id="98" name="File">
                <a:extLst>
                  <a:ext uri="{FF2B5EF4-FFF2-40B4-BE49-F238E27FC236}">
                    <a16:creationId xmlns:a16="http://schemas.microsoft.com/office/drawing/2014/main" id="{01AEA215-064E-4E40-169F-1DE40CDD8C98}"/>
                  </a:ext>
                </a:extLst>
              </p:cNvPr>
              <p:cNvSpPr>
                <a:spLocks noEditPoints="1" noChangeArrowheads="1"/>
              </p:cNvSpPr>
              <p:nvPr/>
            </p:nvSpPr>
            <p:spPr bwMode="auto">
              <a:xfrm>
                <a:off x="9184744" y="4234542"/>
                <a:ext cx="1179386" cy="651585"/>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grpSp>
            <p:nvGrpSpPr>
              <p:cNvPr id="99" name="グループ化 98">
                <a:extLst>
                  <a:ext uri="{FF2B5EF4-FFF2-40B4-BE49-F238E27FC236}">
                    <a16:creationId xmlns:a16="http://schemas.microsoft.com/office/drawing/2014/main" id="{C23D360F-9342-2EB3-F823-40393E2A248A}"/>
                  </a:ext>
                </a:extLst>
              </p:cNvPr>
              <p:cNvGrpSpPr/>
              <p:nvPr/>
            </p:nvGrpSpPr>
            <p:grpSpPr>
              <a:xfrm>
                <a:off x="9268797" y="4337229"/>
                <a:ext cx="432000" cy="516241"/>
                <a:chOff x="2942749" y="4508203"/>
                <a:chExt cx="432000" cy="516241"/>
              </a:xfrm>
            </p:grpSpPr>
            <p:sp>
              <p:nvSpPr>
                <p:cNvPr id="100" name="正方形/長方形 99">
                  <a:extLst>
                    <a:ext uri="{FF2B5EF4-FFF2-40B4-BE49-F238E27FC236}">
                      <a16:creationId xmlns:a16="http://schemas.microsoft.com/office/drawing/2014/main" id="{902EE7C9-C72C-E7DC-36E2-529B32172DE5}"/>
                    </a:ext>
                  </a:extLst>
                </p:cNvPr>
                <p:cNvSpPr/>
                <p:nvPr/>
              </p:nvSpPr>
              <p:spPr bwMode="auto">
                <a:xfrm>
                  <a:off x="2964278" y="4508203"/>
                  <a:ext cx="399408" cy="516241"/>
                </a:xfrm>
                <a:prstGeom prst="rect">
                  <a:avLst/>
                </a:prstGeom>
                <a:solidFill>
                  <a:schemeClr val="bg1"/>
                </a:solidFill>
                <a:ln w="1905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101" name="テキスト ボックス 100">
                  <a:extLst>
                    <a:ext uri="{FF2B5EF4-FFF2-40B4-BE49-F238E27FC236}">
                      <a16:creationId xmlns:a16="http://schemas.microsoft.com/office/drawing/2014/main" id="{BBAC1EC4-9C13-538E-23F6-20923B30D700}"/>
                    </a:ext>
                  </a:extLst>
                </p:cNvPr>
                <p:cNvSpPr txBox="1"/>
                <p:nvPr/>
              </p:nvSpPr>
              <p:spPr>
                <a:xfrm>
                  <a:off x="2942749" y="4667804"/>
                  <a:ext cx="432000" cy="184666"/>
                </a:xfrm>
                <a:prstGeom prst="rect">
                  <a:avLst/>
                </a:prstGeom>
                <a:solidFill>
                  <a:srgbClr val="0070C0"/>
                </a:solidFill>
              </p:spPr>
              <p:txBody>
                <a:bodyPr wrap="square" lIns="0" tIns="0" rIns="0" bIns="0" rtlCol="0">
                  <a:spAutoFit/>
                </a:bodyPr>
                <a:lstStyle/>
                <a:p>
                  <a:pPr algn="ctr"/>
                  <a:r>
                    <a:rPr kumimoji="1" lang="en-US" altLang="ja-JP" sz="1200" b="1">
                      <a:solidFill>
                        <a:schemeClr val="bg1"/>
                      </a:solidFill>
                    </a:rPr>
                    <a:t>XPT</a:t>
                  </a:r>
                  <a:endParaRPr kumimoji="1" lang="ja-JP" altLang="en-US" sz="1200" b="1">
                    <a:solidFill>
                      <a:schemeClr val="bg1"/>
                    </a:solidFill>
                  </a:endParaRPr>
                </a:p>
              </p:txBody>
            </p:sp>
          </p:grpSp>
        </p:grpSp>
        <p:sp>
          <p:nvSpPr>
            <p:cNvPr id="97" name="矢印: 右 96">
              <a:extLst>
                <a:ext uri="{FF2B5EF4-FFF2-40B4-BE49-F238E27FC236}">
                  <a16:creationId xmlns:a16="http://schemas.microsoft.com/office/drawing/2014/main" id="{3BFD6E7C-F4DD-585A-2701-2094CF41771B}"/>
                </a:ext>
              </a:extLst>
            </p:cNvPr>
            <p:cNvSpPr/>
            <p:nvPr/>
          </p:nvSpPr>
          <p:spPr bwMode="auto">
            <a:xfrm>
              <a:off x="8902709" y="3350815"/>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25186874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23118962-5FE7-1F0A-A765-EC6232E78044}"/>
              </a:ext>
            </a:extLst>
          </p:cNvPr>
          <p:cNvSpPr/>
          <p:nvPr/>
        </p:nvSpPr>
        <p:spPr bwMode="auto">
          <a:xfrm>
            <a:off x="2236333" y="5139920"/>
            <a:ext cx="8453438" cy="768873"/>
          </a:xfrm>
          <a:prstGeom prst="roundRect">
            <a:avLst>
              <a:gd name="adj" fmla="val 9961"/>
            </a:avLst>
          </a:prstGeom>
          <a:solidFill>
            <a:srgbClr val="F5CBE8"/>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endParaRPr lang="en-US" altLang="ja-JP">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2E6B7FA7-739C-3F97-8943-FC485CD4D05F}"/>
              </a:ext>
            </a:extLst>
          </p:cNvPr>
          <p:cNvSpPr/>
          <p:nvPr/>
        </p:nvSpPr>
        <p:spPr bwMode="auto">
          <a:xfrm>
            <a:off x="2236333" y="4120169"/>
            <a:ext cx="8453438" cy="804038"/>
          </a:xfrm>
          <a:prstGeom prst="roundRect">
            <a:avLst>
              <a:gd name="adj" fmla="val 9961"/>
            </a:avLst>
          </a:prstGeom>
          <a:solidFill>
            <a:srgbClr val="F6EEF5"/>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endParaRPr lang="en-US" altLang="ja-JP">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AF8B6345-D7A1-9929-6A33-1D9B5E60803D}"/>
              </a:ext>
            </a:extLst>
          </p:cNvPr>
          <p:cNvSpPr>
            <a:spLocks noGrp="1"/>
          </p:cNvSpPr>
          <p:nvPr>
            <p:ph type="title"/>
          </p:nvPr>
        </p:nvSpPr>
        <p:spPr/>
        <p:txBody>
          <a:bodyPr/>
          <a:lstStyle/>
          <a:p>
            <a:r>
              <a:rPr kumimoji="1" lang="en-US" altLang="ja-JP"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3.4</a:t>
            </a:r>
            <a:r>
              <a:rPr lang="en-US" altLang="ja-JP">
                <a:solidFill>
                  <a:srgbClr val="000000"/>
                </a:solidFill>
                <a:latin typeface="メイリオ" panose="020B0604030504040204" pitchFamily="50" charset="-128"/>
                <a:ea typeface="メイリオ" panose="020B0604030504040204" pitchFamily="50" charset="-128"/>
              </a:rPr>
              <a:t> </a:t>
            </a:r>
            <a:r>
              <a:rPr lang="ja-JP" altLang="en-US">
                <a:latin typeface="メイリオ"/>
                <a:ea typeface="メイリオ"/>
              </a:rPr>
              <a:t>試験データ特有のルール</a:t>
            </a:r>
            <a:r>
              <a:rPr kumimoji="1" lang="ja-JP"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 留意点（</a:t>
            </a:r>
            <a:r>
              <a:rPr lang="en-US" altLang="ja-JP">
                <a:solidFill>
                  <a:schemeClr val="tx1"/>
                </a:solidFill>
                <a:latin typeface="メイリオ" panose="020B0604030504040204" pitchFamily="50" charset="-128"/>
                <a:ea typeface="メイリオ" panose="020B0604030504040204" pitchFamily="50" charset="-128"/>
              </a:rPr>
              <a:t>2</a:t>
            </a:r>
            <a:r>
              <a:rPr kumimoji="1" lang="en-US" altLang="ja-JP"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/3</a:t>
            </a:r>
            <a:r>
              <a:rPr kumimoji="1" lang="ja-JP"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a:t>
            </a:r>
            <a:endParaRPr kumimoji="1" lang="ja-JP" altLang="en-US"/>
          </a:p>
        </p:txBody>
      </p:sp>
      <p:sp>
        <p:nvSpPr>
          <p:cNvPr id="3" name="コンテンツ プレースホルダー 2">
            <a:extLst>
              <a:ext uri="{FF2B5EF4-FFF2-40B4-BE49-F238E27FC236}">
                <a16:creationId xmlns:a16="http://schemas.microsoft.com/office/drawing/2014/main" id="{0DE55328-D74F-7C1B-0220-7C000E6E5072}"/>
              </a:ext>
            </a:extLst>
          </p:cNvPr>
          <p:cNvSpPr>
            <a:spLocks noGrp="1"/>
          </p:cNvSpPr>
          <p:nvPr>
            <p:ph idx="1"/>
          </p:nvPr>
        </p:nvSpPr>
        <p:spPr>
          <a:xfrm>
            <a:off x="609600" y="1198019"/>
            <a:ext cx="10972800" cy="5256212"/>
          </a:xfrm>
        </p:spPr>
        <p:txBody>
          <a:bodyPr/>
          <a:lstStyle/>
          <a:p>
            <a:pPr marL="0" indent="0">
              <a:buNone/>
            </a:pPr>
            <a:r>
              <a:rPr lang="ja-JP" altLang="en-US" sz="2000" b="0">
                <a:latin typeface="メイリオ" panose="020B0604030504040204" pitchFamily="50" charset="-128"/>
                <a:ea typeface="メイリオ" panose="020B0604030504040204" pitchFamily="50" charset="-128"/>
              </a:rPr>
              <a:t>（</a:t>
            </a:r>
            <a:r>
              <a:rPr lang="en-US" altLang="ja-JP" sz="2000" b="0">
                <a:latin typeface="メイリオ" panose="020B0604030504040204" pitchFamily="50" charset="-128"/>
                <a:ea typeface="メイリオ" panose="020B0604030504040204" pitchFamily="50" charset="-128"/>
              </a:rPr>
              <a:t>1. </a:t>
            </a:r>
            <a:r>
              <a:rPr lang="ja-JP" altLang="en-US" sz="2000" b="0">
                <a:latin typeface="メイリオ" panose="020B0604030504040204" pitchFamily="50" charset="-128"/>
                <a:ea typeface="メイリオ" panose="020B0604030504040204" pitchFamily="50" charset="-128"/>
              </a:rPr>
              <a:t>の続き）</a:t>
            </a:r>
            <a:endParaRPr lang="en-US" altLang="ja-JP" sz="2000" b="0">
              <a:latin typeface="メイリオ" panose="020B0604030504040204" pitchFamily="50" charset="-128"/>
              <a:ea typeface="メイリオ" panose="020B0604030504040204" pitchFamily="50" charset="-128"/>
            </a:endParaRPr>
          </a:p>
          <a:p>
            <a:pPr marL="457200" lvl="1" indent="0">
              <a:buNone/>
            </a:pPr>
            <a:endParaRPr lang="en-US" altLang="ja-JP" sz="2000" b="0">
              <a:latin typeface="メイリオ" panose="020B0604030504040204" pitchFamily="50" charset="-128"/>
              <a:ea typeface="メイリオ" panose="020B0604030504040204" pitchFamily="50" charset="-128"/>
            </a:endParaRPr>
          </a:p>
          <a:p>
            <a:pPr marL="457200" lvl="1" indent="0">
              <a:buNone/>
            </a:pPr>
            <a:endParaRPr lang="en-US" altLang="ja-JP" sz="2000" b="0">
              <a:latin typeface="メイリオ" panose="020B0604030504040204" pitchFamily="50" charset="-128"/>
              <a:ea typeface="メイリオ" panose="020B0604030504040204" pitchFamily="50" charset="-128"/>
            </a:endParaRPr>
          </a:p>
          <a:p>
            <a:pPr marL="457200" lvl="1" indent="0">
              <a:buNone/>
            </a:pPr>
            <a:endParaRPr lang="en-US" altLang="ja-JP" sz="2000" b="0">
              <a:latin typeface="メイリオ" panose="020B0604030504040204" pitchFamily="50" charset="-128"/>
              <a:ea typeface="メイリオ" panose="020B0604030504040204" pitchFamily="50" charset="-128"/>
            </a:endParaRPr>
          </a:p>
          <a:p>
            <a:pPr marL="457200" lvl="1" indent="0">
              <a:buNone/>
            </a:pPr>
            <a:endParaRPr lang="en-US" altLang="ja-JP" sz="2000" b="0">
              <a:latin typeface="メイリオ" panose="020B0604030504040204" pitchFamily="50" charset="-128"/>
              <a:ea typeface="メイリオ" panose="020B0604030504040204" pitchFamily="50" charset="-128"/>
            </a:endParaRPr>
          </a:p>
          <a:p>
            <a:pPr marL="457200" lvl="1" indent="0">
              <a:buNone/>
            </a:pPr>
            <a:endParaRPr kumimoji="1" lang="en-US" altLang="ja-JP" sz="2000" b="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8383CDB-D83D-259A-3718-9EF1BFE7DEBA}"/>
              </a:ext>
            </a:extLst>
          </p:cNvPr>
          <p:cNvSpPr>
            <a:spLocks noGrp="1"/>
          </p:cNvSpPr>
          <p:nvPr>
            <p:ph type="sldNum" sz="quarter" idx="10"/>
          </p:nvPr>
        </p:nvSpPr>
        <p:spPr/>
        <p:txBody>
          <a:bodyPr/>
          <a:lstStyle/>
          <a:p>
            <a:pPr>
              <a:defRPr/>
            </a:pPr>
            <a:fld id="{0F70095C-F9B4-4C04-ABE4-849D581B05DE}" type="slidenum">
              <a:rPr lang="en-US" altLang="ja-JP" smtClean="0"/>
              <a:pPr>
                <a:defRPr/>
              </a:pPr>
              <a:t>62</a:t>
            </a:fld>
            <a:endParaRPr lang="en-US" altLang="ja-JP"/>
          </a:p>
        </p:txBody>
      </p:sp>
      <p:sp>
        <p:nvSpPr>
          <p:cNvPr id="18" name="テキスト ボックス 17">
            <a:extLst>
              <a:ext uri="{FF2B5EF4-FFF2-40B4-BE49-F238E27FC236}">
                <a16:creationId xmlns:a16="http://schemas.microsoft.com/office/drawing/2014/main" id="{C977F585-E33C-0090-9806-1D0E59651EDD}"/>
              </a:ext>
            </a:extLst>
          </p:cNvPr>
          <p:cNvSpPr txBox="1"/>
          <p:nvPr/>
        </p:nvSpPr>
        <p:spPr>
          <a:xfrm>
            <a:off x="807386" y="5084687"/>
            <a:ext cx="1253869" cy="923330"/>
          </a:xfrm>
          <a:prstGeom prst="rect">
            <a:avLst/>
          </a:prstGeom>
          <a:noFill/>
        </p:spPr>
        <p:txBody>
          <a:bodyPr wrap="none" rtlCol="0">
            <a:spAutoFit/>
          </a:bodyPr>
          <a:lstStyle/>
          <a:p>
            <a:r>
              <a:rPr lang="en-US" altLang="ja-JP" sz="5400" b="1">
                <a:solidFill>
                  <a:srgbClr val="0000FF"/>
                </a:solidFill>
                <a:latin typeface="メイリオ" panose="020B0604030504040204" pitchFamily="50" charset="-128"/>
                <a:ea typeface="メイリオ" panose="020B0604030504040204" pitchFamily="50" charset="-128"/>
              </a:rPr>
              <a:t>OK</a:t>
            </a:r>
            <a:endParaRPr kumimoji="1" lang="ja-JP" altLang="en-US" sz="5400" b="1">
              <a:solidFill>
                <a:srgbClr val="0000FF"/>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8840BD90-4A63-F5E0-B054-F5884D8B7CD9}"/>
              </a:ext>
            </a:extLst>
          </p:cNvPr>
          <p:cNvSpPr txBox="1"/>
          <p:nvPr/>
        </p:nvSpPr>
        <p:spPr>
          <a:xfrm>
            <a:off x="2295396" y="4357559"/>
            <a:ext cx="2088000" cy="369332"/>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先行提出</a:t>
            </a:r>
            <a:r>
              <a:rPr kumimoji="1" lang="en-US" altLang="ja-JP">
                <a:latin typeface="メイリオ" panose="020B0604030504040204" pitchFamily="50" charset="-128"/>
                <a:ea typeface="メイリオ" panose="020B0604030504040204" pitchFamily="50" charset="-128"/>
              </a:rPr>
              <a:t>eCTD</a:t>
            </a:r>
            <a:endParaRPr kumimoji="1" lang="ja-JP" altLang="en-US">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B336E253-D1E0-633D-2DC2-D0FA10025AE9}"/>
              </a:ext>
            </a:extLst>
          </p:cNvPr>
          <p:cNvSpPr txBox="1"/>
          <p:nvPr/>
        </p:nvSpPr>
        <p:spPr>
          <a:xfrm>
            <a:off x="2295396" y="5367883"/>
            <a:ext cx="2088000"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追加提出</a:t>
            </a:r>
            <a:r>
              <a:rPr lang="en-US" altLang="ja-JP">
                <a:latin typeface="メイリオ" panose="020B0604030504040204" pitchFamily="50" charset="-128"/>
                <a:ea typeface="メイリオ" panose="020B0604030504040204" pitchFamily="50" charset="-128"/>
              </a:rPr>
              <a:t>eCTD</a:t>
            </a:r>
            <a:endParaRPr kumimoji="1" lang="ja-JP" altLang="en-US">
              <a:latin typeface="メイリオ" panose="020B0604030504040204" pitchFamily="50" charset="-128"/>
              <a:ea typeface="メイリオ" panose="020B0604030504040204" pitchFamily="50" charset="-128"/>
            </a:endParaRPr>
          </a:p>
        </p:txBody>
      </p:sp>
      <p:sp>
        <p:nvSpPr>
          <p:cNvPr id="19" name="コンテンツ プレースホルダー 2">
            <a:extLst>
              <a:ext uri="{FF2B5EF4-FFF2-40B4-BE49-F238E27FC236}">
                <a16:creationId xmlns:a16="http://schemas.microsoft.com/office/drawing/2014/main" id="{4047425C-7F52-A280-99F4-5485A5540D90}"/>
              </a:ext>
            </a:extLst>
          </p:cNvPr>
          <p:cNvSpPr txBox="1">
            <a:spLocks/>
          </p:cNvSpPr>
          <p:nvPr/>
        </p:nvSpPr>
        <p:spPr bwMode="auto">
          <a:xfrm>
            <a:off x="642006" y="1504423"/>
            <a:ext cx="10254245" cy="433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358775" indent="-358775"/>
            <a:r>
              <a:rPr lang="en-US" altLang="ja-JP" sz="2000" b="0" kern="0">
                <a:latin typeface="メイリオ" panose="020B0604030504040204" pitchFamily="50" charset="-128"/>
                <a:ea typeface="メイリオ" panose="020B0604030504040204" pitchFamily="50" charset="-128"/>
              </a:rPr>
              <a:t>OK</a:t>
            </a:r>
            <a:r>
              <a:rPr lang="ja-JP" altLang="en-US" sz="2000" b="0" kern="0">
                <a:latin typeface="メイリオ" panose="020B0604030504040204" pitchFamily="50" charset="-128"/>
                <a:ea typeface="メイリオ" panose="020B0604030504040204" pitchFamily="50" charset="-128"/>
              </a:rPr>
              <a:t>の例）先行提出の</a:t>
            </a:r>
            <a:r>
              <a:rPr lang="en-US" altLang="ja-JP" sz="2000" b="0" kern="0" err="1">
                <a:latin typeface="メイリオ" panose="020B0604030504040204" pitchFamily="50" charset="-128"/>
                <a:ea typeface="メイリオ" panose="020B0604030504040204" pitchFamily="50" charset="-128"/>
              </a:rPr>
              <a:t>CoU</a:t>
            </a:r>
            <a:r>
              <a:rPr lang="ja-JP" altLang="en-US" sz="2000" b="0" kern="0">
                <a:latin typeface="メイリオ" panose="020B0604030504040204" pitchFamily="50" charset="-128"/>
                <a:ea typeface="メイリオ" panose="020B0604030504040204" pitchFamily="50" charset="-128"/>
              </a:rPr>
              <a:t>が</a:t>
            </a:r>
            <a:r>
              <a:rPr lang="en-US" altLang="ja-JP" sz="2000" b="0" kern="0">
                <a:latin typeface="メイリオ" panose="020B0604030504040204" pitchFamily="50" charset="-128"/>
                <a:ea typeface="メイリオ" panose="020B0604030504040204" pitchFamily="50" charset="-128"/>
              </a:rPr>
              <a:t>replace</a:t>
            </a:r>
            <a:r>
              <a:rPr lang="ja-JP" altLang="en-US" sz="2000" b="0" kern="0">
                <a:latin typeface="メイリオ" panose="020B0604030504040204" pitchFamily="50" charset="-128"/>
                <a:ea typeface="メイリオ" panose="020B0604030504040204" pitchFamily="50" charset="-128"/>
              </a:rPr>
              <a:t>，または</a:t>
            </a:r>
            <a:r>
              <a:rPr lang="en-US" altLang="ja-JP" sz="2000" b="0" kern="0">
                <a:latin typeface="メイリオ" panose="020B0604030504040204" pitchFamily="50" charset="-128"/>
                <a:ea typeface="メイリオ" panose="020B0604030504040204" pitchFamily="50" charset="-128"/>
              </a:rPr>
              <a:t>delete</a:t>
            </a:r>
            <a:r>
              <a:rPr lang="ja-JP" altLang="en-US" sz="2000" b="0" kern="0">
                <a:latin typeface="メイリオ" panose="020B0604030504040204" pitchFamily="50" charset="-128"/>
                <a:ea typeface="メイリオ" panose="020B0604030504040204" pitchFamily="50" charset="-128"/>
              </a:rPr>
              <a:t>されて無効である</a:t>
            </a:r>
            <a:endParaRPr lang="en-US" altLang="ja-JP" sz="2000" b="0" kern="0">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C24F0AB9-2F55-09C5-17DD-D6D7627652D0}"/>
              </a:ext>
            </a:extLst>
          </p:cNvPr>
          <p:cNvSpPr txBox="1"/>
          <p:nvPr/>
        </p:nvSpPr>
        <p:spPr>
          <a:xfrm>
            <a:off x="8989957" y="4631004"/>
            <a:ext cx="861774" cy="656590"/>
          </a:xfrm>
          <a:prstGeom prst="rect">
            <a:avLst/>
          </a:prstGeom>
          <a:noFill/>
        </p:spPr>
        <p:txBody>
          <a:bodyPr vert="eaVert" wrap="none" rtlCol="0">
            <a:spAutoFit/>
          </a:bodyPr>
          <a:lstStyle/>
          <a:p>
            <a:r>
              <a:rPr kumimoji="1" lang="ja-JP" altLang="en-US" sz="4400">
                <a:solidFill>
                  <a:srgbClr val="FF0000"/>
                </a:solidFill>
              </a:rPr>
              <a:t>＝</a:t>
            </a:r>
          </a:p>
        </p:txBody>
      </p:sp>
      <p:grpSp>
        <p:nvGrpSpPr>
          <p:cNvPr id="80" name="グループ化 79">
            <a:extLst>
              <a:ext uri="{FF2B5EF4-FFF2-40B4-BE49-F238E27FC236}">
                <a16:creationId xmlns:a16="http://schemas.microsoft.com/office/drawing/2014/main" id="{2A2651EE-E5F9-D1B4-5284-0B3F82139425}"/>
              </a:ext>
            </a:extLst>
          </p:cNvPr>
          <p:cNvGrpSpPr/>
          <p:nvPr/>
        </p:nvGrpSpPr>
        <p:grpSpPr>
          <a:xfrm>
            <a:off x="4452529" y="4163743"/>
            <a:ext cx="5833045" cy="658091"/>
            <a:chOff x="4702900" y="3086056"/>
            <a:chExt cx="5833045" cy="658091"/>
          </a:xfrm>
        </p:grpSpPr>
        <p:pic>
          <p:nvPicPr>
            <p:cNvPr id="81" name="Picture 35">
              <a:extLst>
                <a:ext uri="{FF2B5EF4-FFF2-40B4-BE49-F238E27FC236}">
                  <a16:creationId xmlns:a16="http://schemas.microsoft.com/office/drawing/2014/main" id="{8D4A34E6-A8E7-E989-B684-000023450103}"/>
                </a:ext>
              </a:extLst>
            </p:cNvPr>
            <p:cNvPicPr>
              <a:picLocks noChangeAspect="1"/>
            </p:cNvPicPr>
            <p:nvPr/>
          </p:nvPicPr>
          <p:blipFill>
            <a:blip r:embed="rId3"/>
            <a:stretch>
              <a:fillRect/>
            </a:stretch>
          </p:blipFill>
          <p:spPr>
            <a:xfrm>
              <a:off x="4702900" y="3133598"/>
              <a:ext cx="1960984" cy="610549"/>
            </a:xfrm>
            <a:prstGeom prst="rect">
              <a:avLst/>
            </a:prstGeom>
          </p:spPr>
        </p:pic>
        <p:sp>
          <p:nvSpPr>
            <p:cNvPr id="82" name="TextBox 39">
              <a:extLst>
                <a:ext uri="{FF2B5EF4-FFF2-40B4-BE49-F238E27FC236}">
                  <a16:creationId xmlns:a16="http://schemas.microsoft.com/office/drawing/2014/main" id="{839D904D-9B47-5C80-8FE0-4AE94CBEB950}"/>
                </a:ext>
              </a:extLst>
            </p:cNvPr>
            <p:cNvSpPr txBox="1"/>
            <p:nvPr/>
          </p:nvSpPr>
          <p:spPr>
            <a:xfrm>
              <a:off x="4812009" y="3229996"/>
              <a:ext cx="1782026" cy="338554"/>
            </a:xfrm>
            <a:prstGeom prst="rect">
              <a:avLst/>
            </a:prstGeom>
            <a:noFill/>
          </p:spPr>
          <p:txBody>
            <a:bodyPr wrap="none" rtlCol="0">
              <a:spAutoFit/>
            </a:bodyPr>
            <a:lstStyle/>
            <a:p>
              <a:r>
                <a:rPr lang="en-US" altLang="ja-JP" sz="1600" b="1">
                  <a:solidFill>
                    <a:srgbClr val="0066FF"/>
                  </a:solidFill>
                  <a:latin typeface="メイリオ" panose="020B0604030504040204" pitchFamily="50" charset="-128"/>
                  <a:ea typeface="メイリオ" panose="020B0604030504040204" pitchFamily="50" charset="-128"/>
                </a:rPr>
                <a:t>Context of Use</a:t>
              </a:r>
              <a:endParaRPr kumimoji="1" lang="ja-JP" altLang="en-US" sz="1600" b="1">
                <a:solidFill>
                  <a:srgbClr val="0066FF"/>
                </a:solidFill>
                <a:latin typeface="メイリオ" panose="020B0604030504040204" pitchFamily="50" charset="-128"/>
                <a:ea typeface="メイリオ" panose="020B0604030504040204" pitchFamily="50" charset="-128"/>
              </a:endParaRPr>
            </a:p>
          </p:txBody>
        </p:sp>
        <p:sp>
          <p:nvSpPr>
            <p:cNvPr id="83" name="四角形: 角を丸くする 82">
              <a:extLst>
                <a:ext uri="{FF2B5EF4-FFF2-40B4-BE49-F238E27FC236}">
                  <a16:creationId xmlns:a16="http://schemas.microsoft.com/office/drawing/2014/main" id="{23DBB841-5D8B-5550-331C-2FAD637A56A9}"/>
                </a:ext>
              </a:extLst>
            </p:cNvPr>
            <p:cNvSpPr/>
            <p:nvPr/>
          </p:nvSpPr>
          <p:spPr bwMode="auto">
            <a:xfrm>
              <a:off x="7214195" y="3126044"/>
              <a:ext cx="1592053" cy="593382"/>
            </a:xfrm>
            <a:prstGeom prst="round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p:spPr>
          <p:txBody>
            <a:bodyPr vert="horz" wrap="none" lIns="90000" tIns="0" rIns="90000" bIns="0" numCol="1" rtlCol="0" anchor="t" anchorCtr="0" compatLnSpc="1">
              <a:prstTxWarp prst="textNoShape">
                <a:avLst/>
              </a:prstTxWarp>
            </a:bodyPr>
            <a:lstStyle/>
            <a:p>
              <a:pPr algn="ctr" defTabSz="914331">
                <a:lnSpc>
                  <a:spcPct val="150000"/>
                </a:lnSpc>
              </a:pPr>
              <a:r>
                <a:rPr lang="en-US" altLang="ja-JP" sz="1600" b="1">
                  <a:latin typeface="メイリオ" panose="020B0604030504040204" pitchFamily="50" charset="-128"/>
                  <a:ea typeface="メイリオ" panose="020B0604030504040204" pitchFamily="50" charset="-128"/>
                </a:rPr>
                <a:t>Document</a:t>
              </a:r>
              <a:endParaRPr lang="en-US" altLang="ja-JP" sz="1600" u="sng">
                <a:solidFill>
                  <a:srgbClr val="0070C0"/>
                </a:solidFill>
                <a:latin typeface="メイリオ" panose="020B0604030504040204" pitchFamily="50" charset="-128"/>
                <a:ea typeface="メイリオ" panose="020B0604030504040204" pitchFamily="50" charset="-128"/>
              </a:endParaRP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sp>
          <p:nvSpPr>
            <p:cNvPr id="84" name="矢印: 右 83">
              <a:extLst>
                <a:ext uri="{FF2B5EF4-FFF2-40B4-BE49-F238E27FC236}">
                  <a16:creationId xmlns:a16="http://schemas.microsoft.com/office/drawing/2014/main" id="{4F99DB74-76E6-6C2E-2406-EAED77211C51}"/>
                </a:ext>
              </a:extLst>
            </p:cNvPr>
            <p:cNvSpPr/>
            <p:nvPr/>
          </p:nvSpPr>
          <p:spPr bwMode="auto">
            <a:xfrm>
              <a:off x="6747342" y="3339931"/>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85" name="グループ化 84">
              <a:extLst>
                <a:ext uri="{FF2B5EF4-FFF2-40B4-BE49-F238E27FC236}">
                  <a16:creationId xmlns:a16="http://schemas.microsoft.com/office/drawing/2014/main" id="{7A5F9725-852C-3198-E721-DEA2E9966FEE}"/>
                </a:ext>
              </a:extLst>
            </p:cNvPr>
            <p:cNvGrpSpPr/>
            <p:nvPr/>
          </p:nvGrpSpPr>
          <p:grpSpPr>
            <a:xfrm>
              <a:off x="9356559" y="3086056"/>
              <a:ext cx="1179386" cy="651585"/>
              <a:chOff x="9184744" y="4234542"/>
              <a:chExt cx="1179386" cy="651585"/>
            </a:xfrm>
          </p:grpSpPr>
          <p:sp>
            <p:nvSpPr>
              <p:cNvPr id="87" name="File">
                <a:extLst>
                  <a:ext uri="{FF2B5EF4-FFF2-40B4-BE49-F238E27FC236}">
                    <a16:creationId xmlns:a16="http://schemas.microsoft.com/office/drawing/2014/main" id="{0BC9824A-14C7-9A26-DE85-5FA755D15CBB}"/>
                  </a:ext>
                </a:extLst>
              </p:cNvPr>
              <p:cNvSpPr>
                <a:spLocks noEditPoints="1" noChangeArrowheads="1"/>
              </p:cNvSpPr>
              <p:nvPr/>
            </p:nvSpPr>
            <p:spPr bwMode="auto">
              <a:xfrm>
                <a:off x="9184744" y="4234542"/>
                <a:ext cx="1179386" cy="651585"/>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grpSp>
            <p:nvGrpSpPr>
              <p:cNvPr id="88" name="グループ化 87">
                <a:extLst>
                  <a:ext uri="{FF2B5EF4-FFF2-40B4-BE49-F238E27FC236}">
                    <a16:creationId xmlns:a16="http://schemas.microsoft.com/office/drawing/2014/main" id="{2250A20D-B5DC-3FE6-58B2-F355C39F1D22}"/>
                  </a:ext>
                </a:extLst>
              </p:cNvPr>
              <p:cNvGrpSpPr/>
              <p:nvPr/>
            </p:nvGrpSpPr>
            <p:grpSpPr>
              <a:xfrm>
                <a:off x="9268797" y="4337229"/>
                <a:ext cx="432000" cy="516241"/>
                <a:chOff x="2942749" y="4508203"/>
                <a:chExt cx="432000" cy="516241"/>
              </a:xfrm>
            </p:grpSpPr>
            <p:sp>
              <p:nvSpPr>
                <p:cNvPr id="89" name="正方形/長方形 88">
                  <a:extLst>
                    <a:ext uri="{FF2B5EF4-FFF2-40B4-BE49-F238E27FC236}">
                      <a16:creationId xmlns:a16="http://schemas.microsoft.com/office/drawing/2014/main" id="{DA572706-89A7-157F-AC27-A46DFF464BC5}"/>
                    </a:ext>
                  </a:extLst>
                </p:cNvPr>
                <p:cNvSpPr/>
                <p:nvPr/>
              </p:nvSpPr>
              <p:spPr bwMode="auto">
                <a:xfrm>
                  <a:off x="2964278" y="4508203"/>
                  <a:ext cx="399408" cy="516241"/>
                </a:xfrm>
                <a:prstGeom prst="rect">
                  <a:avLst/>
                </a:prstGeom>
                <a:solidFill>
                  <a:schemeClr val="bg1"/>
                </a:solidFill>
                <a:ln w="1905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90" name="テキスト ボックス 89">
                  <a:extLst>
                    <a:ext uri="{FF2B5EF4-FFF2-40B4-BE49-F238E27FC236}">
                      <a16:creationId xmlns:a16="http://schemas.microsoft.com/office/drawing/2014/main" id="{E9D13B38-2944-0E27-81B2-171AC8D0BC9F}"/>
                    </a:ext>
                  </a:extLst>
                </p:cNvPr>
                <p:cNvSpPr txBox="1"/>
                <p:nvPr/>
              </p:nvSpPr>
              <p:spPr>
                <a:xfrm>
                  <a:off x="2942749" y="4667804"/>
                  <a:ext cx="432000" cy="184666"/>
                </a:xfrm>
                <a:prstGeom prst="rect">
                  <a:avLst/>
                </a:prstGeom>
                <a:solidFill>
                  <a:srgbClr val="0070C0"/>
                </a:solidFill>
              </p:spPr>
              <p:txBody>
                <a:bodyPr wrap="square" lIns="0" tIns="0" rIns="0" bIns="0" rtlCol="0">
                  <a:spAutoFit/>
                </a:bodyPr>
                <a:lstStyle/>
                <a:p>
                  <a:pPr algn="ctr"/>
                  <a:r>
                    <a:rPr kumimoji="1" lang="en-US" altLang="ja-JP" sz="1200" b="1">
                      <a:solidFill>
                        <a:schemeClr val="bg1"/>
                      </a:solidFill>
                    </a:rPr>
                    <a:t>XPT</a:t>
                  </a:r>
                  <a:endParaRPr kumimoji="1" lang="ja-JP" altLang="en-US" sz="1200" b="1">
                    <a:solidFill>
                      <a:schemeClr val="bg1"/>
                    </a:solidFill>
                  </a:endParaRPr>
                </a:p>
              </p:txBody>
            </p:sp>
          </p:grpSp>
        </p:grpSp>
        <p:sp>
          <p:nvSpPr>
            <p:cNvPr id="86" name="矢印: 右 85">
              <a:extLst>
                <a:ext uri="{FF2B5EF4-FFF2-40B4-BE49-F238E27FC236}">
                  <a16:creationId xmlns:a16="http://schemas.microsoft.com/office/drawing/2014/main" id="{988881C7-C379-C701-E13C-EF9419C2033D}"/>
                </a:ext>
              </a:extLst>
            </p:cNvPr>
            <p:cNvSpPr/>
            <p:nvPr/>
          </p:nvSpPr>
          <p:spPr bwMode="auto">
            <a:xfrm>
              <a:off x="8902709" y="3350815"/>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grpSp>
        <p:nvGrpSpPr>
          <p:cNvPr id="91" name="グループ化 90">
            <a:extLst>
              <a:ext uri="{FF2B5EF4-FFF2-40B4-BE49-F238E27FC236}">
                <a16:creationId xmlns:a16="http://schemas.microsoft.com/office/drawing/2014/main" id="{270C4385-4EA8-61DB-9977-D2EC3D01B097}"/>
              </a:ext>
            </a:extLst>
          </p:cNvPr>
          <p:cNvGrpSpPr/>
          <p:nvPr/>
        </p:nvGrpSpPr>
        <p:grpSpPr>
          <a:xfrm>
            <a:off x="4474298" y="5176108"/>
            <a:ext cx="5833045" cy="658091"/>
            <a:chOff x="4702900" y="3086056"/>
            <a:chExt cx="5833045" cy="658091"/>
          </a:xfrm>
        </p:grpSpPr>
        <p:pic>
          <p:nvPicPr>
            <p:cNvPr id="92" name="Picture 35">
              <a:extLst>
                <a:ext uri="{FF2B5EF4-FFF2-40B4-BE49-F238E27FC236}">
                  <a16:creationId xmlns:a16="http://schemas.microsoft.com/office/drawing/2014/main" id="{24F8D284-817B-B902-0339-BDC6095D5CA1}"/>
                </a:ext>
              </a:extLst>
            </p:cNvPr>
            <p:cNvPicPr>
              <a:picLocks noChangeAspect="1"/>
            </p:cNvPicPr>
            <p:nvPr/>
          </p:nvPicPr>
          <p:blipFill>
            <a:blip r:embed="rId3"/>
            <a:stretch>
              <a:fillRect/>
            </a:stretch>
          </p:blipFill>
          <p:spPr>
            <a:xfrm>
              <a:off x="4702900" y="3133598"/>
              <a:ext cx="1960984" cy="610549"/>
            </a:xfrm>
            <a:prstGeom prst="rect">
              <a:avLst/>
            </a:prstGeom>
          </p:spPr>
        </p:pic>
        <p:sp>
          <p:nvSpPr>
            <p:cNvPr id="93" name="TextBox 39">
              <a:extLst>
                <a:ext uri="{FF2B5EF4-FFF2-40B4-BE49-F238E27FC236}">
                  <a16:creationId xmlns:a16="http://schemas.microsoft.com/office/drawing/2014/main" id="{525CBAE6-411C-7241-8AAC-F678D5F23516}"/>
                </a:ext>
              </a:extLst>
            </p:cNvPr>
            <p:cNvSpPr txBox="1"/>
            <p:nvPr/>
          </p:nvSpPr>
          <p:spPr>
            <a:xfrm>
              <a:off x="4812009" y="3229996"/>
              <a:ext cx="1782026" cy="338554"/>
            </a:xfrm>
            <a:prstGeom prst="rect">
              <a:avLst/>
            </a:prstGeom>
            <a:noFill/>
          </p:spPr>
          <p:txBody>
            <a:bodyPr wrap="none" rtlCol="0">
              <a:spAutoFit/>
            </a:bodyPr>
            <a:lstStyle/>
            <a:p>
              <a:r>
                <a:rPr lang="en-US" altLang="ja-JP" sz="1600" b="1">
                  <a:solidFill>
                    <a:srgbClr val="0066FF"/>
                  </a:solidFill>
                  <a:latin typeface="メイリオ" panose="020B0604030504040204" pitchFamily="50" charset="-128"/>
                  <a:ea typeface="メイリオ" panose="020B0604030504040204" pitchFamily="50" charset="-128"/>
                </a:rPr>
                <a:t>Context of Use</a:t>
              </a:r>
              <a:endParaRPr kumimoji="1" lang="ja-JP" altLang="en-US" sz="1600" b="1">
                <a:solidFill>
                  <a:srgbClr val="0066FF"/>
                </a:solidFill>
                <a:latin typeface="メイリオ" panose="020B0604030504040204" pitchFamily="50" charset="-128"/>
                <a:ea typeface="メイリオ" panose="020B0604030504040204" pitchFamily="50" charset="-128"/>
              </a:endParaRPr>
            </a:p>
          </p:txBody>
        </p:sp>
        <p:sp>
          <p:nvSpPr>
            <p:cNvPr id="94" name="四角形: 角を丸くする 93">
              <a:extLst>
                <a:ext uri="{FF2B5EF4-FFF2-40B4-BE49-F238E27FC236}">
                  <a16:creationId xmlns:a16="http://schemas.microsoft.com/office/drawing/2014/main" id="{ABDBAC59-4195-7AE1-1E95-50044980AADF}"/>
                </a:ext>
              </a:extLst>
            </p:cNvPr>
            <p:cNvSpPr/>
            <p:nvPr/>
          </p:nvSpPr>
          <p:spPr bwMode="auto">
            <a:xfrm>
              <a:off x="7214195" y="3126044"/>
              <a:ext cx="1592053" cy="593382"/>
            </a:xfrm>
            <a:prstGeom prst="round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p:spPr>
          <p:txBody>
            <a:bodyPr vert="horz" wrap="none" lIns="90000" tIns="0" rIns="90000" bIns="0" numCol="1" rtlCol="0" anchor="t" anchorCtr="0" compatLnSpc="1">
              <a:prstTxWarp prst="textNoShape">
                <a:avLst/>
              </a:prstTxWarp>
            </a:bodyPr>
            <a:lstStyle/>
            <a:p>
              <a:pPr algn="ctr" defTabSz="914331">
                <a:lnSpc>
                  <a:spcPct val="150000"/>
                </a:lnSpc>
              </a:pPr>
              <a:r>
                <a:rPr lang="en-US" altLang="ja-JP" sz="1600" b="1">
                  <a:latin typeface="メイリオ" panose="020B0604030504040204" pitchFamily="50" charset="-128"/>
                  <a:ea typeface="メイリオ" panose="020B0604030504040204" pitchFamily="50" charset="-128"/>
                </a:rPr>
                <a:t>Document</a:t>
              </a:r>
              <a:endParaRPr lang="en-US" altLang="ja-JP" sz="1600" u="sng">
                <a:solidFill>
                  <a:srgbClr val="0070C0"/>
                </a:solidFill>
                <a:latin typeface="メイリオ" panose="020B0604030504040204" pitchFamily="50" charset="-128"/>
                <a:ea typeface="メイリオ" panose="020B0604030504040204" pitchFamily="50" charset="-128"/>
              </a:endParaRP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sp>
          <p:nvSpPr>
            <p:cNvPr id="95" name="矢印: 右 94">
              <a:extLst>
                <a:ext uri="{FF2B5EF4-FFF2-40B4-BE49-F238E27FC236}">
                  <a16:creationId xmlns:a16="http://schemas.microsoft.com/office/drawing/2014/main" id="{8B8DB25E-237D-1D7F-5BB6-720D1B77CBC7}"/>
                </a:ext>
              </a:extLst>
            </p:cNvPr>
            <p:cNvSpPr/>
            <p:nvPr/>
          </p:nvSpPr>
          <p:spPr bwMode="auto">
            <a:xfrm>
              <a:off x="6747342" y="3339931"/>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96" name="グループ化 95">
              <a:extLst>
                <a:ext uri="{FF2B5EF4-FFF2-40B4-BE49-F238E27FC236}">
                  <a16:creationId xmlns:a16="http://schemas.microsoft.com/office/drawing/2014/main" id="{057DDC01-5132-2F83-2BA6-594C33285847}"/>
                </a:ext>
              </a:extLst>
            </p:cNvPr>
            <p:cNvGrpSpPr/>
            <p:nvPr/>
          </p:nvGrpSpPr>
          <p:grpSpPr>
            <a:xfrm>
              <a:off x="9356559" y="3086056"/>
              <a:ext cx="1179386" cy="651585"/>
              <a:chOff x="9184744" y="4234542"/>
              <a:chExt cx="1179386" cy="651585"/>
            </a:xfrm>
          </p:grpSpPr>
          <p:sp>
            <p:nvSpPr>
              <p:cNvPr id="98" name="File">
                <a:extLst>
                  <a:ext uri="{FF2B5EF4-FFF2-40B4-BE49-F238E27FC236}">
                    <a16:creationId xmlns:a16="http://schemas.microsoft.com/office/drawing/2014/main" id="{01AEA215-064E-4E40-169F-1DE40CDD8C98}"/>
                  </a:ext>
                </a:extLst>
              </p:cNvPr>
              <p:cNvSpPr>
                <a:spLocks noEditPoints="1" noChangeArrowheads="1"/>
              </p:cNvSpPr>
              <p:nvPr/>
            </p:nvSpPr>
            <p:spPr bwMode="auto">
              <a:xfrm>
                <a:off x="9184744" y="4234542"/>
                <a:ext cx="1179386" cy="651585"/>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grpSp>
            <p:nvGrpSpPr>
              <p:cNvPr id="99" name="グループ化 98">
                <a:extLst>
                  <a:ext uri="{FF2B5EF4-FFF2-40B4-BE49-F238E27FC236}">
                    <a16:creationId xmlns:a16="http://schemas.microsoft.com/office/drawing/2014/main" id="{C23D360F-9342-2EB3-F823-40393E2A248A}"/>
                  </a:ext>
                </a:extLst>
              </p:cNvPr>
              <p:cNvGrpSpPr/>
              <p:nvPr/>
            </p:nvGrpSpPr>
            <p:grpSpPr>
              <a:xfrm>
                <a:off x="9268797" y="4337229"/>
                <a:ext cx="432000" cy="516241"/>
                <a:chOff x="2942749" y="4508203"/>
                <a:chExt cx="432000" cy="516241"/>
              </a:xfrm>
            </p:grpSpPr>
            <p:sp>
              <p:nvSpPr>
                <p:cNvPr id="100" name="正方形/長方形 99">
                  <a:extLst>
                    <a:ext uri="{FF2B5EF4-FFF2-40B4-BE49-F238E27FC236}">
                      <a16:creationId xmlns:a16="http://schemas.microsoft.com/office/drawing/2014/main" id="{902EE7C9-C72C-E7DC-36E2-529B32172DE5}"/>
                    </a:ext>
                  </a:extLst>
                </p:cNvPr>
                <p:cNvSpPr/>
                <p:nvPr/>
              </p:nvSpPr>
              <p:spPr bwMode="auto">
                <a:xfrm>
                  <a:off x="2964278" y="4508203"/>
                  <a:ext cx="399408" cy="516241"/>
                </a:xfrm>
                <a:prstGeom prst="rect">
                  <a:avLst/>
                </a:prstGeom>
                <a:solidFill>
                  <a:schemeClr val="bg1"/>
                </a:solidFill>
                <a:ln w="1905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101" name="テキスト ボックス 100">
                  <a:extLst>
                    <a:ext uri="{FF2B5EF4-FFF2-40B4-BE49-F238E27FC236}">
                      <a16:creationId xmlns:a16="http://schemas.microsoft.com/office/drawing/2014/main" id="{BBAC1EC4-9C13-538E-23F6-20923B30D700}"/>
                    </a:ext>
                  </a:extLst>
                </p:cNvPr>
                <p:cNvSpPr txBox="1"/>
                <p:nvPr/>
              </p:nvSpPr>
              <p:spPr>
                <a:xfrm>
                  <a:off x="2942749" y="4667804"/>
                  <a:ext cx="432000" cy="184666"/>
                </a:xfrm>
                <a:prstGeom prst="rect">
                  <a:avLst/>
                </a:prstGeom>
                <a:solidFill>
                  <a:srgbClr val="0070C0"/>
                </a:solidFill>
              </p:spPr>
              <p:txBody>
                <a:bodyPr wrap="square" lIns="0" tIns="0" rIns="0" bIns="0" rtlCol="0">
                  <a:spAutoFit/>
                </a:bodyPr>
                <a:lstStyle/>
                <a:p>
                  <a:pPr algn="ctr"/>
                  <a:r>
                    <a:rPr kumimoji="1" lang="en-US" altLang="ja-JP" sz="1200" b="1">
                      <a:solidFill>
                        <a:schemeClr val="bg1"/>
                      </a:solidFill>
                    </a:rPr>
                    <a:t>XPT</a:t>
                  </a:r>
                  <a:endParaRPr kumimoji="1" lang="ja-JP" altLang="en-US" sz="1200" b="1">
                    <a:solidFill>
                      <a:schemeClr val="bg1"/>
                    </a:solidFill>
                  </a:endParaRPr>
                </a:p>
              </p:txBody>
            </p:sp>
          </p:grpSp>
        </p:grpSp>
        <p:sp>
          <p:nvSpPr>
            <p:cNvPr id="97" name="矢印: 右 96">
              <a:extLst>
                <a:ext uri="{FF2B5EF4-FFF2-40B4-BE49-F238E27FC236}">
                  <a16:creationId xmlns:a16="http://schemas.microsoft.com/office/drawing/2014/main" id="{3BFD6E7C-F4DD-585A-2701-2094CF41771B}"/>
                </a:ext>
              </a:extLst>
            </p:cNvPr>
            <p:cNvSpPr/>
            <p:nvPr/>
          </p:nvSpPr>
          <p:spPr bwMode="auto">
            <a:xfrm>
              <a:off x="8902709" y="3350815"/>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sp>
        <p:nvSpPr>
          <p:cNvPr id="7" name="テキスト ボックス 6">
            <a:extLst>
              <a:ext uri="{FF2B5EF4-FFF2-40B4-BE49-F238E27FC236}">
                <a16:creationId xmlns:a16="http://schemas.microsoft.com/office/drawing/2014/main" id="{6E17F020-4D42-D7BE-2E6F-90E19B35EDBC}"/>
              </a:ext>
            </a:extLst>
          </p:cNvPr>
          <p:cNvSpPr txBox="1"/>
          <p:nvPr/>
        </p:nvSpPr>
        <p:spPr>
          <a:xfrm>
            <a:off x="5073784" y="5547264"/>
            <a:ext cx="704039" cy="400110"/>
          </a:xfrm>
          <a:prstGeom prst="rect">
            <a:avLst/>
          </a:prstGeom>
          <a:noFill/>
        </p:spPr>
        <p:txBody>
          <a:bodyPr wrap="none" rtlCol="0">
            <a:spAutoFit/>
          </a:bodyPr>
          <a:lstStyle/>
          <a:p>
            <a:r>
              <a:rPr lang="en-US" altLang="ja-JP" sz="2000">
                <a:latin typeface="メイリオ" panose="020B0604030504040204" pitchFamily="50" charset="-128"/>
                <a:ea typeface="メイリオ" panose="020B0604030504040204" pitchFamily="50" charset="-128"/>
              </a:rPr>
              <a:t>new</a:t>
            </a:r>
            <a:endParaRPr kumimoji="1" lang="ja-JP" altLang="en-US" sz="2000">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ABA8095C-E4D2-7315-CC08-56EAA6E14EAA}"/>
              </a:ext>
            </a:extLst>
          </p:cNvPr>
          <p:cNvSpPr/>
          <p:nvPr/>
        </p:nvSpPr>
        <p:spPr bwMode="auto">
          <a:xfrm>
            <a:off x="2247219" y="2941004"/>
            <a:ext cx="8453438" cy="768873"/>
          </a:xfrm>
          <a:prstGeom prst="roundRect">
            <a:avLst>
              <a:gd name="adj" fmla="val 9961"/>
            </a:avLst>
          </a:prstGeom>
          <a:solidFill>
            <a:srgbClr val="F5CBE8"/>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endParaRPr lang="en-US" altLang="ja-JP">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53AC622B-56A0-2B36-E975-A1E2A4386FCF}"/>
              </a:ext>
            </a:extLst>
          </p:cNvPr>
          <p:cNvSpPr/>
          <p:nvPr/>
        </p:nvSpPr>
        <p:spPr bwMode="auto">
          <a:xfrm>
            <a:off x="2247219" y="1921253"/>
            <a:ext cx="8453438" cy="804038"/>
          </a:xfrm>
          <a:prstGeom prst="roundRect">
            <a:avLst>
              <a:gd name="adj" fmla="val 9961"/>
            </a:avLst>
          </a:prstGeom>
          <a:solidFill>
            <a:srgbClr val="F6EEF5"/>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endParaRPr lang="en-US" altLang="ja-JP">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E67923D5-13D6-0D4C-5E4F-C2F37FBC8E7C}"/>
              </a:ext>
            </a:extLst>
          </p:cNvPr>
          <p:cNvSpPr txBox="1"/>
          <p:nvPr/>
        </p:nvSpPr>
        <p:spPr>
          <a:xfrm>
            <a:off x="818272" y="2885771"/>
            <a:ext cx="1253869" cy="923330"/>
          </a:xfrm>
          <a:prstGeom prst="rect">
            <a:avLst/>
          </a:prstGeom>
          <a:noFill/>
        </p:spPr>
        <p:txBody>
          <a:bodyPr wrap="none" rtlCol="0">
            <a:spAutoFit/>
          </a:bodyPr>
          <a:lstStyle/>
          <a:p>
            <a:r>
              <a:rPr lang="en-US" altLang="ja-JP" sz="5400" b="1">
                <a:solidFill>
                  <a:srgbClr val="0000FF"/>
                </a:solidFill>
                <a:latin typeface="メイリオ" panose="020B0604030504040204" pitchFamily="50" charset="-128"/>
                <a:ea typeface="メイリオ" panose="020B0604030504040204" pitchFamily="50" charset="-128"/>
              </a:rPr>
              <a:t>OK</a:t>
            </a:r>
            <a:endParaRPr kumimoji="1" lang="ja-JP" altLang="en-US" sz="5400" b="1">
              <a:solidFill>
                <a:srgbClr val="0000FF"/>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C76BE84-44AC-18C2-4FF8-768A8AFE085E}"/>
              </a:ext>
            </a:extLst>
          </p:cNvPr>
          <p:cNvSpPr txBox="1"/>
          <p:nvPr/>
        </p:nvSpPr>
        <p:spPr>
          <a:xfrm>
            <a:off x="2306282" y="2158643"/>
            <a:ext cx="2088000"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先行提出</a:t>
            </a:r>
            <a:r>
              <a:rPr lang="en-US" altLang="ja-JP">
                <a:latin typeface="メイリオ" panose="020B0604030504040204" pitchFamily="50" charset="-128"/>
                <a:ea typeface="メイリオ" panose="020B0604030504040204" pitchFamily="50" charset="-128"/>
              </a:rPr>
              <a:t>eCTD</a:t>
            </a:r>
            <a:endParaRPr kumimoji="1" lang="ja-JP" altLang="en-US">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3E9A956-6588-D1DD-422C-E6DE306F6A33}"/>
              </a:ext>
            </a:extLst>
          </p:cNvPr>
          <p:cNvSpPr txBox="1"/>
          <p:nvPr/>
        </p:nvSpPr>
        <p:spPr>
          <a:xfrm>
            <a:off x="2306282" y="3168967"/>
            <a:ext cx="2088000"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追加提出</a:t>
            </a:r>
            <a:r>
              <a:rPr lang="en-US" altLang="ja-JP">
                <a:latin typeface="メイリオ" panose="020B0604030504040204" pitchFamily="50" charset="-128"/>
                <a:ea typeface="メイリオ" panose="020B0604030504040204" pitchFamily="50" charset="-128"/>
              </a:rPr>
              <a:t>eCTD</a:t>
            </a:r>
            <a:endParaRPr kumimoji="1" lang="ja-JP" altLang="en-US">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111BF714-5355-3DE5-35E4-052BC96F2E62}"/>
              </a:ext>
            </a:extLst>
          </p:cNvPr>
          <p:cNvSpPr txBox="1"/>
          <p:nvPr/>
        </p:nvSpPr>
        <p:spPr>
          <a:xfrm>
            <a:off x="9000843" y="2432088"/>
            <a:ext cx="861774" cy="656590"/>
          </a:xfrm>
          <a:prstGeom prst="rect">
            <a:avLst/>
          </a:prstGeom>
          <a:noFill/>
        </p:spPr>
        <p:txBody>
          <a:bodyPr vert="eaVert" wrap="none" rtlCol="0">
            <a:spAutoFit/>
          </a:bodyPr>
          <a:lstStyle/>
          <a:p>
            <a:r>
              <a:rPr kumimoji="1" lang="ja-JP" altLang="en-US" sz="4400">
                <a:solidFill>
                  <a:srgbClr val="FF0000"/>
                </a:solidFill>
              </a:rPr>
              <a:t>＝</a:t>
            </a:r>
          </a:p>
        </p:txBody>
      </p:sp>
      <p:grpSp>
        <p:nvGrpSpPr>
          <p:cNvPr id="14" name="グループ化 13">
            <a:extLst>
              <a:ext uri="{FF2B5EF4-FFF2-40B4-BE49-F238E27FC236}">
                <a16:creationId xmlns:a16="http://schemas.microsoft.com/office/drawing/2014/main" id="{C91B9E71-9FD7-4113-FA57-EC865A5A0D8D}"/>
              </a:ext>
            </a:extLst>
          </p:cNvPr>
          <p:cNvGrpSpPr/>
          <p:nvPr/>
        </p:nvGrpSpPr>
        <p:grpSpPr>
          <a:xfrm>
            <a:off x="4463415" y="1964827"/>
            <a:ext cx="5833045" cy="658091"/>
            <a:chOff x="4702900" y="3086056"/>
            <a:chExt cx="5833045" cy="658091"/>
          </a:xfrm>
        </p:grpSpPr>
        <p:pic>
          <p:nvPicPr>
            <p:cNvPr id="15" name="Picture 35">
              <a:extLst>
                <a:ext uri="{FF2B5EF4-FFF2-40B4-BE49-F238E27FC236}">
                  <a16:creationId xmlns:a16="http://schemas.microsoft.com/office/drawing/2014/main" id="{8798D953-0F15-02DD-6B25-6EAA183E7544}"/>
                </a:ext>
              </a:extLst>
            </p:cNvPr>
            <p:cNvPicPr>
              <a:picLocks noChangeAspect="1"/>
            </p:cNvPicPr>
            <p:nvPr/>
          </p:nvPicPr>
          <p:blipFill>
            <a:blip r:embed="rId3"/>
            <a:stretch>
              <a:fillRect/>
            </a:stretch>
          </p:blipFill>
          <p:spPr>
            <a:xfrm>
              <a:off x="4702900" y="3133598"/>
              <a:ext cx="1960984" cy="610549"/>
            </a:xfrm>
            <a:prstGeom prst="rect">
              <a:avLst/>
            </a:prstGeom>
          </p:spPr>
        </p:pic>
        <p:sp>
          <p:nvSpPr>
            <p:cNvPr id="16" name="TextBox 39">
              <a:extLst>
                <a:ext uri="{FF2B5EF4-FFF2-40B4-BE49-F238E27FC236}">
                  <a16:creationId xmlns:a16="http://schemas.microsoft.com/office/drawing/2014/main" id="{93819C8E-D5FC-2CD7-4B5C-690780356757}"/>
                </a:ext>
              </a:extLst>
            </p:cNvPr>
            <p:cNvSpPr txBox="1"/>
            <p:nvPr/>
          </p:nvSpPr>
          <p:spPr>
            <a:xfrm>
              <a:off x="4812009" y="3229996"/>
              <a:ext cx="1782026" cy="338554"/>
            </a:xfrm>
            <a:prstGeom prst="rect">
              <a:avLst/>
            </a:prstGeom>
            <a:noFill/>
          </p:spPr>
          <p:txBody>
            <a:bodyPr wrap="none" rtlCol="0">
              <a:spAutoFit/>
            </a:bodyPr>
            <a:lstStyle/>
            <a:p>
              <a:r>
                <a:rPr lang="en-US" altLang="ja-JP" sz="1600" b="1">
                  <a:solidFill>
                    <a:srgbClr val="0066FF"/>
                  </a:solidFill>
                  <a:latin typeface="メイリオ" panose="020B0604030504040204" pitchFamily="50" charset="-128"/>
                  <a:ea typeface="メイリオ" panose="020B0604030504040204" pitchFamily="50" charset="-128"/>
                </a:rPr>
                <a:t>Context of Use</a:t>
              </a:r>
              <a:endParaRPr kumimoji="1" lang="ja-JP" altLang="en-US" sz="1600" b="1">
                <a:solidFill>
                  <a:srgbClr val="0066FF"/>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5D87A475-EF1E-844A-C2E4-66280700E213}"/>
                </a:ext>
              </a:extLst>
            </p:cNvPr>
            <p:cNvSpPr/>
            <p:nvPr/>
          </p:nvSpPr>
          <p:spPr bwMode="auto">
            <a:xfrm>
              <a:off x="7214195" y="3126044"/>
              <a:ext cx="1592053" cy="593382"/>
            </a:xfrm>
            <a:prstGeom prst="round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p:spPr>
          <p:txBody>
            <a:bodyPr vert="horz" wrap="none" lIns="90000" tIns="0" rIns="90000" bIns="0" numCol="1" rtlCol="0" anchor="t" anchorCtr="0" compatLnSpc="1">
              <a:prstTxWarp prst="textNoShape">
                <a:avLst/>
              </a:prstTxWarp>
            </a:bodyPr>
            <a:lstStyle/>
            <a:p>
              <a:pPr algn="ctr" defTabSz="914331">
                <a:lnSpc>
                  <a:spcPct val="150000"/>
                </a:lnSpc>
              </a:pPr>
              <a:r>
                <a:rPr lang="en-US" altLang="ja-JP" sz="1600" b="1">
                  <a:latin typeface="メイリオ" panose="020B0604030504040204" pitchFamily="50" charset="-128"/>
                  <a:ea typeface="メイリオ" panose="020B0604030504040204" pitchFamily="50" charset="-128"/>
                </a:rPr>
                <a:t>Document</a:t>
              </a:r>
              <a:endParaRPr lang="en-US" altLang="ja-JP" sz="1600" u="sng">
                <a:solidFill>
                  <a:srgbClr val="0070C0"/>
                </a:solidFill>
                <a:latin typeface="メイリオ" panose="020B0604030504040204" pitchFamily="50" charset="-128"/>
                <a:ea typeface="メイリオ" panose="020B0604030504040204" pitchFamily="50" charset="-128"/>
              </a:endParaRP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sp>
          <p:nvSpPr>
            <p:cNvPr id="24" name="矢印: 右 23">
              <a:extLst>
                <a:ext uri="{FF2B5EF4-FFF2-40B4-BE49-F238E27FC236}">
                  <a16:creationId xmlns:a16="http://schemas.microsoft.com/office/drawing/2014/main" id="{DE0DAC90-7EA2-3C47-5CE2-D71F168D2F98}"/>
                </a:ext>
              </a:extLst>
            </p:cNvPr>
            <p:cNvSpPr/>
            <p:nvPr/>
          </p:nvSpPr>
          <p:spPr bwMode="auto">
            <a:xfrm>
              <a:off x="6747342" y="3339931"/>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25" name="グループ化 24">
              <a:extLst>
                <a:ext uri="{FF2B5EF4-FFF2-40B4-BE49-F238E27FC236}">
                  <a16:creationId xmlns:a16="http://schemas.microsoft.com/office/drawing/2014/main" id="{1EE770CF-468A-536E-8619-3DBF18666814}"/>
                </a:ext>
              </a:extLst>
            </p:cNvPr>
            <p:cNvGrpSpPr/>
            <p:nvPr/>
          </p:nvGrpSpPr>
          <p:grpSpPr>
            <a:xfrm>
              <a:off x="9356559" y="3086056"/>
              <a:ext cx="1179386" cy="651585"/>
              <a:chOff x="9184744" y="4234542"/>
              <a:chExt cx="1179386" cy="651585"/>
            </a:xfrm>
          </p:grpSpPr>
          <p:sp>
            <p:nvSpPr>
              <p:cNvPr id="27" name="File">
                <a:extLst>
                  <a:ext uri="{FF2B5EF4-FFF2-40B4-BE49-F238E27FC236}">
                    <a16:creationId xmlns:a16="http://schemas.microsoft.com/office/drawing/2014/main" id="{3159E58A-6F34-9BD3-7AB3-C4F1F2A1D5E2}"/>
                  </a:ext>
                </a:extLst>
              </p:cNvPr>
              <p:cNvSpPr>
                <a:spLocks noEditPoints="1" noChangeArrowheads="1"/>
              </p:cNvSpPr>
              <p:nvPr/>
            </p:nvSpPr>
            <p:spPr bwMode="auto">
              <a:xfrm>
                <a:off x="9184744" y="4234542"/>
                <a:ext cx="1179386" cy="651585"/>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grpSp>
            <p:nvGrpSpPr>
              <p:cNvPr id="28" name="グループ化 27">
                <a:extLst>
                  <a:ext uri="{FF2B5EF4-FFF2-40B4-BE49-F238E27FC236}">
                    <a16:creationId xmlns:a16="http://schemas.microsoft.com/office/drawing/2014/main" id="{D9B96AE1-C2C6-0F02-7522-15A61947977B}"/>
                  </a:ext>
                </a:extLst>
              </p:cNvPr>
              <p:cNvGrpSpPr/>
              <p:nvPr/>
            </p:nvGrpSpPr>
            <p:grpSpPr>
              <a:xfrm>
                <a:off x="9268797" y="4337229"/>
                <a:ext cx="432000" cy="516241"/>
                <a:chOff x="2942749" y="4508203"/>
                <a:chExt cx="432000" cy="516241"/>
              </a:xfrm>
            </p:grpSpPr>
            <p:sp>
              <p:nvSpPr>
                <p:cNvPr id="29" name="正方形/長方形 28">
                  <a:extLst>
                    <a:ext uri="{FF2B5EF4-FFF2-40B4-BE49-F238E27FC236}">
                      <a16:creationId xmlns:a16="http://schemas.microsoft.com/office/drawing/2014/main" id="{149F319E-019D-6414-1A19-EEE2E1CB9437}"/>
                    </a:ext>
                  </a:extLst>
                </p:cNvPr>
                <p:cNvSpPr/>
                <p:nvPr/>
              </p:nvSpPr>
              <p:spPr bwMode="auto">
                <a:xfrm>
                  <a:off x="2964278" y="4508203"/>
                  <a:ext cx="399408" cy="516241"/>
                </a:xfrm>
                <a:prstGeom prst="rect">
                  <a:avLst/>
                </a:prstGeom>
                <a:solidFill>
                  <a:schemeClr val="bg1"/>
                </a:solidFill>
                <a:ln w="1905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30" name="テキスト ボックス 29">
                  <a:extLst>
                    <a:ext uri="{FF2B5EF4-FFF2-40B4-BE49-F238E27FC236}">
                      <a16:creationId xmlns:a16="http://schemas.microsoft.com/office/drawing/2014/main" id="{CC84D510-3C15-C13C-E9AF-8EADF5D257EE}"/>
                    </a:ext>
                  </a:extLst>
                </p:cNvPr>
                <p:cNvSpPr txBox="1"/>
                <p:nvPr/>
              </p:nvSpPr>
              <p:spPr>
                <a:xfrm>
                  <a:off x="2942749" y="4667804"/>
                  <a:ext cx="432000" cy="184666"/>
                </a:xfrm>
                <a:prstGeom prst="rect">
                  <a:avLst/>
                </a:prstGeom>
                <a:solidFill>
                  <a:srgbClr val="0070C0"/>
                </a:solidFill>
              </p:spPr>
              <p:txBody>
                <a:bodyPr wrap="square" lIns="0" tIns="0" rIns="0" bIns="0" rtlCol="0">
                  <a:spAutoFit/>
                </a:bodyPr>
                <a:lstStyle/>
                <a:p>
                  <a:pPr algn="ctr"/>
                  <a:r>
                    <a:rPr kumimoji="1" lang="en-US" altLang="ja-JP" sz="1200" b="1">
                      <a:solidFill>
                        <a:schemeClr val="bg1"/>
                      </a:solidFill>
                    </a:rPr>
                    <a:t>XPT</a:t>
                  </a:r>
                  <a:endParaRPr kumimoji="1" lang="ja-JP" altLang="en-US" sz="1200" b="1">
                    <a:solidFill>
                      <a:schemeClr val="bg1"/>
                    </a:solidFill>
                  </a:endParaRPr>
                </a:p>
              </p:txBody>
            </p:sp>
          </p:grpSp>
        </p:grpSp>
        <p:sp>
          <p:nvSpPr>
            <p:cNvPr id="26" name="矢印: 右 25">
              <a:extLst>
                <a:ext uri="{FF2B5EF4-FFF2-40B4-BE49-F238E27FC236}">
                  <a16:creationId xmlns:a16="http://schemas.microsoft.com/office/drawing/2014/main" id="{4700AC76-8C56-84C9-D420-AA857C0416F7}"/>
                </a:ext>
              </a:extLst>
            </p:cNvPr>
            <p:cNvSpPr/>
            <p:nvPr/>
          </p:nvSpPr>
          <p:spPr bwMode="auto">
            <a:xfrm>
              <a:off x="8902709" y="3350815"/>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grpSp>
        <p:nvGrpSpPr>
          <p:cNvPr id="35" name="グループ化 34">
            <a:extLst>
              <a:ext uri="{FF2B5EF4-FFF2-40B4-BE49-F238E27FC236}">
                <a16:creationId xmlns:a16="http://schemas.microsoft.com/office/drawing/2014/main" id="{E2004C81-7208-6C22-D3B0-2D3C0105C4E5}"/>
              </a:ext>
            </a:extLst>
          </p:cNvPr>
          <p:cNvGrpSpPr/>
          <p:nvPr/>
        </p:nvGrpSpPr>
        <p:grpSpPr>
          <a:xfrm>
            <a:off x="4485184" y="2977192"/>
            <a:ext cx="5833045" cy="658091"/>
            <a:chOff x="4702900" y="3086056"/>
            <a:chExt cx="5833045" cy="658091"/>
          </a:xfrm>
        </p:grpSpPr>
        <p:pic>
          <p:nvPicPr>
            <p:cNvPr id="38" name="Picture 35">
              <a:extLst>
                <a:ext uri="{FF2B5EF4-FFF2-40B4-BE49-F238E27FC236}">
                  <a16:creationId xmlns:a16="http://schemas.microsoft.com/office/drawing/2014/main" id="{DA730A54-9413-DCB1-96DF-AE2509C5B53C}"/>
                </a:ext>
              </a:extLst>
            </p:cNvPr>
            <p:cNvPicPr>
              <a:picLocks noChangeAspect="1"/>
            </p:cNvPicPr>
            <p:nvPr/>
          </p:nvPicPr>
          <p:blipFill>
            <a:blip r:embed="rId3"/>
            <a:stretch>
              <a:fillRect/>
            </a:stretch>
          </p:blipFill>
          <p:spPr>
            <a:xfrm>
              <a:off x="4702900" y="3133598"/>
              <a:ext cx="1960984" cy="610549"/>
            </a:xfrm>
            <a:prstGeom prst="rect">
              <a:avLst/>
            </a:prstGeom>
          </p:spPr>
        </p:pic>
        <p:sp>
          <p:nvSpPr>
            <p:cNvPr id="39" name="TextBox 39">
              <a:extLst>
                <a:ext uri="{FF2B5EF4-FFF2-40B4-BE49-F238E27FC236}">
                  <a16:creationId xmlns:a16="http://schemas.microsoft.com/office/drawing/2014/main" id="{436A6022-CFE0-365B-F0A7-081206F05419}"/>
                </a:ext>
              </a:extLst>
            </p:cNvPr>
            <p:cNvSpPr txBox="1"/>
            <p:nvPr/>
          </p:nvSpPr>
          <p:spPr>
            <a:xfrm>
              <a:off x="4812009" y="3229996"/>
              <a:ext cx="1782026" cy="338554"/>
            </a:xfrm>
            <a:prstGeom prst="rect">
              <a:avLst/>
            </a:prstGeom>
            <a:noFill/>
          </p:spPr>
          <p:txBody>
            <a:bodyPr wrap="none" rtlCol="0">
              <a:spAutoFit/>
            </a:bodyPr>
            <a:lstStyle/>
            <a:p>
              <a:r>
                <a:rPr lang="en-US" altLang="ja-JP" sz="1600" b="1">
                  <a:solidFill>
                    <a:srgbClr val="0066FF"/>
                  </a:solidFill>
                  <a:latin typeface="メイリオ" panose="020B0604030504040204" pitchFamily="50" charset="-128"/>
                  <a:ea typeface="メイリオ" panose="020B0604030504040204" pitchFamily="50" charset="-128"/>
                </a:rPr>
                <a:t>Context of Use</a:t>
              </a:r>
              <a:endParaRPr kumimoji="1" lang="ja-JP" altLang="en-US" sz="1600" b="1">
                <a:solidFill>
                  <a:srgbClr val="0066FF"/>
                </a:solidFill>
                <a:latin typeface="メイリオ" panose="020B0604030504040204" pitchFamily="50" charset="-128"/>
                <a:ea typeface="メイリオ" panose="020B0604030504040204" pitchFamily="50" charset="-128"/>
              </a:endParaRPr>
            </a:p>
          </p:txBody>
        </p:sp>
        <p:sp>
          <p:nvSpPr>
            <p:cNvPr id="40" name="四角形: 角を丸くする 39">
              <a:extLst>
                <a:ext uri="{FF2B5EF4-FFF2-40B4-BE49-F238E27FC236}">
                  <a16:creationId xmlns:a16="http://schemas.microsoft.com/office/drawing/2014/main" id="{9A1FFC35-D120-928B-D565-1E25BB89C693}"/>
                </a:ext>
              </a:extLst>
            </p:cNvPr>
            <p:cNvSpPr/>
            <p:nvPr/>
          </p:nvSpPr>
          <p:spPr bwMode="auto">
            <a:xfrm>
              <a:off x="7214195" y="3126044"/>
              <a:ext cx="1592053" cy="593382"/>
            </a:xfrm>
            <a:prstGeom prst="round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p:spPr>
          <p:txBody>
            <a:bodyPr vert="horz" wrap="none" lIns="90000" tIns="0" rIns="90000" bIns="0" numCol="1" rtlCol="0" anchor="t" anchorCtr="0" compatLnSpc="1">
              <a:prstTxWarp prst="textNoShape">
                <a:avLst/>
              </a:prstTxWarp>
            </a:bodyPr>
            <a:lstStyle/>
            <a:p>
              <a:pPr algn="ctr" defTabSz="914331">
                <a:lnSpc>
                  <a:spcPct val="150000"/>
                </a:lnSpc>
              </a:pPr>
              <a:r>
                <a:rPr lang="en-US" altLang="ja-JP" sz="1600" b="1">
                  <a:latin typeface="メイリオ" panose="020B0604030504040204" pitchFamily="50" charset="-128"/>
                  <a:ea typeface="メイリオ" panose="020B0604030504040204" pitchFamily="50" charset="-128"/>
                </a:rPr>
                <a:t>Document</a:t>
              </a:r>
              <a:endParaRPr lang="en-US" altLang="ja-JP" sz="1600" u="sng">
                <a:solidFill>
                  <a:srgbClr val="0070C0"/>
                </a:solidFill>
                <a:latin typeface="メイリオ" panose="020B0604030504040204" pitchFamily="50" charset="-128"/>
                <a:ea typeface="メイリオ" panose="020B0604030504040204" pitchFamily="50" charset="-128"/>
              </a:endParaRP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sp>
          <p:nvSpPr>
            <p:cNvPr id="41" name="矢印: 右 40">
              <a:extLst>
                <a:ext uri="{FF2B5EF4-FFF2-40B4-BE49-F238E27FC236}">
                  <a16:creationId xmlns:a16="http://schemas.microsoft.com/office/drawing/2014/main" id="{CEC00368-9E5F-B4F6-3445-47F7B048A467}"/>
                </a:ext>
              </a:extLst>
            </p:cNvPr>
            <p:cNvSpPr/>
            <p:nvPr/>
          </p:nvSpPr>
          <p:spPr bwMode="auto">
            <a:xfrm>
              <a:off x="6747342" y="3339931"/>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42" name="グループ化 41">
              <a:extLst>
                <a:ext uri="{FF2B5EF4-FFF2-40B4-BE49-F238E27FC236}">
                  <a16:creationId xmlns:a16="http://schemas.microsoft.com/office/drawing/2014/main" id="{369CC520-421F-C617-836A-814475EB1E55}"/>
                </a:ext>
              </a:extLst>
            </p:cNvPr>
            <p:cNvGrpSpPr/>
            <p:nvPr/>
          </p:nvGrpSpPr>
          <p:grpSpPr>
            <a:xfrm>
              <a:off x="9356559" y="3086056"/>
              <a:ext cx="1179386" cy="651585"/>
              <a:chOff x="9184744" y="4234542"/>
              <a:chExt cx="1179386" cy="651585"/>
            </a:xfrm>
          </p:grpSpPr>
          <p:sp>
            <p:nvSpPr>
              <p:cNvPr id="44" name="File">
                <a:extLst>
                  <a:ext uri="{FF2B5EF4-FFF2-40B4-BE49-F238E27FC236}">
                    <a16:creationId xmlns:a16="http://schemas.microsoft.com/office/drawing/2014/main" id="{FA9F9760-7EC4-B4A7-796D-1B9548F5D48B}"/>
                  </a:ext>
                </a:extLst>
              </p:cNvPr>
              <p:cNvSpPr>
                <a:spLocks noEditPoints="1" noChangeArrowheads="1"/>
              </p:cNvSpPr>
              <p:nvPr/>
            </p:nvSpPr>
            <p:spPr bwMode="auto">
              <a:xfrm>
                <a:off x="9184744" y="4234542"/>
                <a:ext cx="1179386" cy="651585"/>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grpSp>
            <p:nvGrpSpPr>
              <p:cNvPr id="45" name="グループ化 44">
                <a:extLst>
                  <a:ext uri="{FF2B5EF4-FFF2-40B4-BE49-F238E27FC236}">
                    <a16:creationId xmlns:a16="http://schemas.microsoft.com/office/drawing/2014/main" id="{123BB49A-D8DF-9059-F335-9E94CA6BA8BC}"/>
                  </a:ext>
                </a:extLst>
              </p:cNvPr>
              <p:cNvGrpSpPr/>
              <p:nvPr/>
            </p:nvGrpSpPr>
            <p:grpSpPr>
              <a:xfrm>
                <a:off x="9268797" y="4337229"/>
                <a:ext cx="432000" cy="516241"/>
                <a:chOff x="2942749" y="4508203"/>
                <a:chExt cx="432000" cy="516241"/>
              </a:xfrm>
            </p:grpSpPr>
            <p:sp>
              <p:nvSpPr>
                <p:cNvPr id="46" name="正方形/長方形 45">
                  <a:extLst>
                    <a:ext uri="{FF2B5EF4-FFF2-40B4-BE49-F238E27FC236}">
                      <a16:creationId xmlns:a16="http://schemas.microsoft.com/office/drawing/2014/main" id="{8E290517-6B5E-E692-521F-749BBBA00187}"/>
                    </a:ext>
                  </a:extLst>
                </p:cNvPr>
                <p:cNvSpPr/>
                <p:nvPr/>
              </p:nvSpPr>
              <p:spPr bwMode="auto">
                <a:xfrm>
                  <a:off x="2964278" y="4508203"/>
                  <a:ext cx="399408" cy="516241"/>
                </a:xfrm>
                <a:prstGeom prst="rect">
                  <a:avLst/>
                </a:prstGeom>
                <a:solidFill>
                  <a:schemeClr val="bg1"/>
                </a:solidFill>
                <a:ln w="1905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47" name="テキスト ボックス 46">
                  <a:extLst>
                    <a:ext uri="{FF2B5EF4-FFF2-40B4-BE49-F238E27FC236}">
                      <a16:creationId xmlns:a16="http://schemas.microsoft.com/office/drawing/2014/main" id="{2CA2A09A-6D51-5801-0CEE-162137AC5C44}"/>
                    </a:ext>
                  </a:extLst>
                </p:cNvPr>
                <p:cNvSpPr txBox="1"/>
                <p:nvPr/>
              </p:nvSpPr>
              <p:spPr>
                <a:xfrm>
                  <a:off x="2942749" y="4667804"/>
                  <a:ext cx="432000" cy="184666"/>
                </a:xfrm>
                <a:prstGeom prst="rect">
                  <a:avLst/>
                </a:prstGeom>
                <a:solidFill>
                  <a:srgbClr val="0070C0"/>
                </a:solidFill>
              </p:spPr>
              <p:txBody>
                <a:bodyPr wrap="square" lIns="0" tIns="0" rIns="0" bIns="0" rtlCol="0">
                  <a:spAutoFit/>
                </a:bodyPr>
                <a:lstStyle/>
                <a:p>
                  <a:pPr algn="ctr"/>
                  <a:r>
                    <a:rPr kumimoji="1" lang="en-US" altLang="ja-JP" sz="1200" b="1">
                      <a:solidFill>
                        <a:schemeClr val="bg1"/>
                      </a:solidFill>
                    </a:rPr>
                    <a:t>XPT</a:t>
                  </a:r>
                  <a:endParaRPr kumimoji="1" lang="ja-JP" altLang="en-US" sz="1200" b="1">
                    <a:solidFill>
                      <a:schemeClr val="bg1"/>
                    </a:solidFill>
                  </a:endParaRPr>
                </a:p>
              </p:txBody>
            </p:sp>
          </p:grpSp>
        </p:grpSp>
        <p:sp>
          <p:nvSpPr>
            <p:cNvPr id="43" name="矢印: 右 42">
              <a:extLst>
                <a:ext uri="{FF2B5EF4-FFF2-40B4-BE49-F238E27FC236}">
                  <a16:creationId xmlns:a16="http://schemas.microsoft.com/office/drawing/2014/main" id="{5AA2F35F-7298-998B-ADA8-AFEE168BD94B}"/>
                </a:ext>
              </a:extLst>
            </p:cNvPr>
            <p:cNvSpPr/>
            <p:nvPr/>
          </p:nvSpPr>
          <p:spPr bwMode="auto">
            <a:xfrm>
              <a:off x="8902709" y="3350815"/>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sp>
        <p:nvSpPr>
          <p:cNvPr id="48" name="正方形/長方形 47">
            <a:extLst>
              <a:ext uri="{FF2B5EF4-FFF2-40B4-BE49-F238E27FC236}">
                <a16:creationId xmlns:a16="http://schemas.microsoft.com/office/drawing/2014/main" id="{164C893A-84D1-075B-4CC1-A355195F7640}"/>
              </a:ext>
            </a:extLst>
          </p:cNvPr>
          <p:cNvSpPr/>
          <p:nvPr/>
        </p:nvSpPr>
        <p:spPr bwMode="auto">
          <a:xfrm>
            <a:off x="4463415" y="1943605"/>
            <a:ext cx="6228000" cy="756000"/>
          </a:xfrm>
          <a:prstGeom prst="rect">
            <a:avLst/>
          </a:prstGeom>
          <a:solidFill>
            <a:srgbClr val="FFFFFF">
              <a:alpha val="69804"/>
            </a:srgbClr>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50" name="テキスト ボックス 49">
            <a:extLst>
              <a:ext uri="{FF2B5EF4-FFF2-40B4-BE49-F238E27FC236}">
                <a16:creationId xmlns:a16="http://schemas.microsoft.com/office/drawing/2014/main" id="{41CEB624-914F-FDF5-8F20-2BB3B72D97AC}"/>
              </a:ext>
            </a:extLst>
          </p:cNvPr>
          <p:cNvSpPr txBox="1"/>
          <p:nvPr/>
        </p:nvSpPr>
        <p:spPr>
          <a:xfrm>
            <a:off x="5032719" y="3330228"/>
            <a:ext cx="997389" cy="369332"/>
          </a:xfrm>
          <a:prstGeom prst="rect">
            <a:avLst/>
          </a:prstGeom>
          <a:noFill/>
        </p:spPr>
        <p:txBody>
          <a:bodyPr wrap="none" rtlCol="0">
            <a:spAutoFit/>
          </a:bodyPr>
          <a:lstStyle/>
          <a:p>
            <a:r>
              <a:rPr lang="en-US" altLang="ja-JP">
                <a:latin typeface="メイリオ" panose="020B0604030504040204" pitchFamily="50" charset="-128"/>
                <a:ea typeface="メイリオ" panose="020B0604030504040204" pitchFamily="50" charset="-128"/>
              </a:rPr>
              <a:t>r</a:t>
            </a:r>
            <a:r>
              <a:rPr kumimoji="1" lang="en-US" altLang="ja-JP">
                <a:latin typeface="メイリオ" panose="020B0604030504040204" pitchFamily="50" charset="-128"/>
                <a:ea typeface="メイリオ" panose="020B0604030504040204" pitchFamily="50" charset="-128"/>
              </a:rPr>
              <a:t>eplace</a:t>
            </a:r>
          </a:p>
        </p:txBody>
      </p:sp>
      <p:cxnSp>
        <p:nvCxnSpPr>
          <p:cNvPr id="59" name="直線コネクタ 58">
            <a:extLst>
              <a:ext uri="{FF2B5EF4-FFF2-40B4-BE49-F238E27FC236}">
                <a16:creationId xmlns:a16="http://schemas.microsoft.com/office/drawing/2014/main" id="{93BDC599-9E52-079B-337E-EE826A6DD0B9}"/>
              </a:ext>
            </a:extLst>
          </p:cNvPr>
          <p:cNvCxnSpPr/>
          <p:nvPr/>
        </p:nvCxnSpPr>
        <p:spPr bwMode="auto">
          <a:xfrm>
            <a:off x="446314" y="3912320"/>
            <a:ext cx="11136086" cy="0"/>
          </a:xfrm>
          <a:prstGeom prst="line">
            <a:avLst/>
          </a:prstGeom>
          <a:noFill/>
          <a:ln w="381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 name="グループ化 59">
            <a:extLst>
              <a:ext uri="{FF2B5EF4-FFF2-40B4-BE49-F238E27FC236}">
                <a16:creationId xmlns:a16="http://schemas.microsoft.com/office/drawing/2014/main" id="{72EF53F4-5F14-6EA6-6F38-C363CAD88CA5}"/>
              </a:ext>
            </a:extLst>
          </p:cNvPr>
          <p:cNvGrpSpPr/>
          <p:nvPr/>
        </p:nvGrpSpPr>
        <p:grpSpPr>
          <a:xfrm>
            <a:off x="7014740" y="6104968"/>
            <a:ext cx="4010553" cy="570386"/>
            <a:chOff x="6546654" y="5843711"/>
            <a:chExt cx="4010553" cy="570386"/>
          </a:xfrm>
        </p:grpSpPr>
        <p:sp>
          <p:nvSpPr>
            <p:cNvPr id="61" name="テキスト ボックス 60">
              <a:extLst>
                <a:ext uri="{FF2B5EF4-FFF2-40B4-BE49-F238E27FC236}">
                  <a16:creationId xmlns:a16="http://schemas.microsoft.com/office/drawing/2014/main" id="{603534CD-9AB1-1805-DF20-C7A4903691D2}"/>
                </a:ext>
              </a:extLst>
            </p:cNvPr>
            <p:cNvSpPr txBox="1"/>
            <p:nvPr/>
          </p:nvSpPr>
          <p:spPr>
            <a:xfrm>
              <a:off x="6593141" y="5843711"/>
              <a:ext cx="3636000" cy="5703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oAutofit/>
            </a:bodyPr>
            <a:lstStyle/>
            <a:p>
              <a:endParaRPr lang="en-US" altLang="ja-JP" sz="1600">
                <a:solidFill>
                  <a:schemeClr val="tx1"/>
                </a:solidFill>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id="{447DE8B1-F4E1-3EAF-24F1-5AAA19D9AE2F}"/>
                </a:ext>
              </a:extLst>
            </p:cNvPr>
            <p:cNvSpPr txBox="1"/>
            <p:nvPr/>
          </p:nvSpPr>
          <p:spPr>
            <a:xfrm>
              <a:off x="6546654" y="5911395"/>
              <a:ext cx="677108" cy="502702"/>
            </a:xfrm>
            <a:prstGeom prst="rect">
              <a:avLst/>
            </a:prstGeom>
            <a:noFill/>
          </p:spPr>
          <p:txBody>
            <a:bodyPr vert="eaVert" wrap="none" rtlCol="0">
              <a:spAutoFit/>
            </a:bodyPr>
            <a:lstStyle/>
            <a:p>
              <a:r>
                <a:rPr kumimoji="1" lang="ja-JP" altLang="en-US" sz="3200">
                  <a:solidFill>
                    <a:srgbClr val="FF0000"/>
                  </a:solidFill>
                </a:rPr>
                <a:t>＝</a:t>
              </a:r>
            </a:p>
          </p:txBody>
        </p:sp>
        <p:sp>
          <p:nvSpPr>
            <p:cNvPr id="63" name="テキスト ボックス 62">
              <a:extLst>
                <a:ext uri="{FF2B5EF4-FFF2-40B4-BE49-F238E27FC236}">
                  <a16:creationId xmlns:a16="http://schemas.microsoft.com/office/drawing/2014/main" id="{15FBDD49-922A-A511-3160-1E2AB080E74B}"/>
                </a:ext>
              </a:extLst>
            </p:cNvPr>
            <p:cNvSpPr txBox="1"/>
            <p:nvPr/>
          </p:nvSpPr>
          <p:spPr>
            <a:xfrm>
              <a:off x="6885207" y="5990961"/>
              <a:ext cx="3672000" cy="338554"/>
            </a:xfrm>
            <a:prstGeom prst="rect">
              <a:avLst/>
            </a:prstGeom>
            <a:noFill/>
          </p:spPr>
          <p:txBody>
            <a:bodyPr wrap="square" rtlCol="0">
              <a:spAutoFit/>
            </a:bodyPr>
            <a:lstStyle/>
            <a:p>
              <a:r>
                <a:rPr kumimoji="1" lang="ja-JP" altLang="en-US" sz="1600">
                  <a:latin typeface="メイリオ" panose="020B0604030504040204" pitchFamily="50" charset="-128"/>
                  <a:ea typeface="メイリオ" panose="020B0604030504040204" pitchFamily="50" charset="-128"/>
                </a:rPr>
                <a:t>：</a:t>
              </a:r>
              <a:r>
                <a:rPr kumimoji="1" lang="en-US" altLang="ja-JP" sz="1600">
                  <a:latin typeface="メイリオ" panose="020B0604030504040204" pitchFamily="50" charset="-128"/>
                  <a:ea typeface="メイリオ" panose="020B0604030504040204" pitchFamily="50" charset="-128"/>
                </a:rPr>
                <a:t>m5/datasets</a:t>
              </a:r>
              <a:r>
                <a:rPr kumimoji="1" lang="ja-JP" altLang="en-US" sz="1600">
                  <a:latin typeface="メイリオ" panose="020B0604030504040204" pitchFamily="50" charset="-128"/>
                  <a:ea typeface="メイリオ" panose="020B0604030504040204" pitchFamily="50" charset="-128"/>
                </a:rPr>
                <a:t>以降のパスが同一</a:t>
              </a:r>
            </a:p>
          </p:txBody>
        </p:sp>
      </p:grpSp>
      <p:cxnSp>
        <p:nvCxnSpPr>
          <p:cNvPr id="31" name="直線矢印コネクタ 30">
            <a:extLst>
              <a:ext uri="{FF2B5EF4-FFF2-40B4-BE49-F238E27FC236}">
                <a16:creationId xmlns:a16="http://schemas.microsoft.com/office/drawing/2014/main" id="{722229EC-D5B1-8F65-80AD-52D61A05A2C0}"/>
              </a:ext>
            </a:extLst>
          </p:cNvPr>
          <p:cNvCxnSpPr/>
          <p:nvPr/>
        </p:nvCxnSpPr>
        <p:spPr bwMode="auto">
          <a:xfrm>
            <a:off x="5021749" y="2527975"/>
            <a:ext cx="0" cy="650458"/>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正方形/長方形 48">
            <a:extLst>
              <a:ext uri="{FF2B5EF4-FFF2-40B4-BE49-F238E27FC236}">
                <a16:creationId xmlns:a16="http://schemas.microsoft.com/office/drawing/2014/main" id="{979D0794-26D7-B66E-89F5-8F911BDF51A0}"/>
              </a:ext>
            </a:extLst>
          </p:cNvPr>
          <p:cNvSpPr/>
          <p:nvPr/>
        </p:nvSpPr>
        <p:spPr bwMode="auto">
          <a:xfrm>
            <a:off x="4463415" y="4149255"/>
            <a:ext cx="6209667" cy="756000"/>
          </a:xfrm>
          <a:prstGeom prst="rect">
            <a:avLst/>
          </a:prstGeom>
          <a:solidFill>
            <a:srgbClr val="FFFFFF">
              <a:alpha val="69804"/>
            </a:srgbClr>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6" name="テキスト ボックス 5">
            <a:extLst>
              <a:ext uri="{FF2B5EF4-FFF2-40B4-BE49-F238E27FC236}">
                <a16:creationId xmlns:a16="http://schemas.microsoft.com/office/drawing/2014/main" id="{0E74FD0D-50DE-C849-AE0B-E66207FED4D6}"/>
              </a:ext>
            </a:extLst>
          </p:cNvPr>
          <p:cNvSpPr txBox="1"/>
          <p:nvPr/>
        </p:nvSpPr>
        <p:spPr>
          <a:xfrm>
            <a:off x="5021749" y="4510594"/>
            <a:ext cx="946093" cy="400110"/>
          </a:xfrm>
          <a:prstGeom prst="rect">
            <a:avLst/>
          </a:prstGeom>
          <a:noFill/>
        </p:spPr>
        <p:txBody>
          <a:bodyPr wrap="none" rtlCol="0">
            <a:spAutoFit/>
          </a:bodyPr>
          <a:lstStyle/>
          <a:p>
            <a:r>
              <a:rPr kumimoji="1" lang="en-US" altLang="ja-JP" sz="2000">
                <a:latin typeface="メイリオ" panose="020B0604030504040204" pitchFamily="50" charset="-128"/>
                <a:ea typeface="メイリオ" panose="020B0604030504040204" pitchFamily="50" charset="-128"/>
              </a:rPr>
              <a:t>delete</a:t>
            </a:r>
            <a:endParaRPr kumimoji="1" lang="ja-JP" altLang="en-US" sz="20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2681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B6345-D7A1-9929-6A33-1D9B5E60803D}"/>
              </a:ext>
            </a:extLst>
          </p:cNvPr>
          <p:cNvSpPr>
            <a:spLocks noGrp="1"/>
          </p:cNvSpPr>
          <p:nvPr>
            <p:ph type="title"/>
          </p:nvPr>
        </p:nvSpPr>
        <p:spPr/>
        <p:txBody>
          <a:bodyPr/>
          <a:lstStyle/>
          <a:p>
            <a:r>
              <a:rPr kumimoji="1" lang="en-US" altLang="ja-JP" sz="2800" b="1" i="0" u="none" strike="noStrike" kern="0" cap="none" spc="0" normalizeH="0" baseline="0" noProof="0">
                <a:ln>
                  <a:noFill/>
                </a:ln>
                <a:solidFill>
                  <a:srgbClr val="00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3.4</a:t>
            </a:r>
            <a:r>
              <a:rPr lang="en-US" altLang="ja-JP">
                <a:solidFill>
                  <a:srgbClr val="000000"/>
                </a:solidFill>
                <a:latin typeface="メイリオ" panose="020B0604030504040204" pitchFamily="50" charset="-128"/>
                <a:ea typeface="メイリオ" panose="020B0604030504040204" pitchFamily="50" charset="-128"/>
              </a:rPr>
              <a:t> </a:t>
            </a:r>
            <a:r>
              <a:rPr lang="ja-JP" altLang="en-US">
                <a:latin typeface="メイリオ"/>
                <a:ea typeface="メイリオ"/>
              </a:rPr>
              <a:t>試験データ特有のルール</a:t>
            </a:r>
            <a:r>
              <a:rPr kumimoji="1" lang="ja-JP"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 留意点（</a:t>
            </a:r>
            <a:r>
              <a:rPr lang="en-US" altLang="ja-JP">
                <a:solidFill>
                  <a:schemeClr val="tx1"/>
                </a:solidFill>
                <a:latin typeface="メイリオ" panose="020B0604030504040204" pitchFamily="50" charset="-128"/>
                <a:ea typeface="メイリオ" panose="020B0604030504040204" pitchFamily="50" charset="-128"/>
              </a:rPr>
              <a:t>3</a:t>
            </a:r>
            <a:r>
              <a:rPr kumimoji="1" lang="en-US" altLang="ja-JP"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/3</a:t>
            </a:r>
            <a:r>
              <a:rPr kumimoji="1" lang="ja-JP"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j-cs"/>
              </a:rPr>
              <a:t>）</a:t>
            </a:r>
            <a:endParaRPr kumimoji="1" lang="ja-JP" altLang="en-US"/>
          </a:p>
        </p:txBody>
      </p:sp>
      <p:sp>
        <p:nvSpPr>
          <p:cNvPr id="3" name="コンテンツ プレースホルダー 2">
            <a:extLst>
              <a:ext uri="{FF2B5EF4-FFF2-40B4-BE49-F238E27FC236}">
                <a16:creationId xmlns:a16="http://schemas.microsoft.com/office/drawing/2014/main" id="{0DE55328-D74F-7C1B-0220-7C000E6E5072}"/>
              </a:ext>
            </a:extLst>
          </p:cNvPr>
          <p:cNvSpPr>
            <a:spLocks noGrp="1"/>
          </p:cNvSpPr>
          <p:nvPr>
            <p:ph idx="1"/>
          </p:nvPr>
        </p:nvSpPr>
        <p:spPr/>
        <p:txBody>
          <a:bodyPr/>
          <a:lstStyle/>
          <a:p>
            <a:pPr marL="457200" indent="-457200">
              <a:buFont typeface="+mj-lt"/>
              <a:buAutoNum type="arabicPeriod" startAt="2"/>
            </a:pPr>
            <a:r>
              <a:rPr lang="ja-JP" altLang="en-US" sz="2400" b="0">
                <a:latin typeface="メイリオ" panose="020B0604030504040204" pitchFamily="50" charset="-128"/>
                <a:ea typeface="メイリオ" panose="020B0604030504040204" pitchFamily="50" charset="-128"/>
              </a:rPr>
              <a:t>同一</a:t>
            </a:r>
            <a:r>
              <a:rPr kumimoji="1" lang="ja-JP" altLang="en-US" sz="2400" b="0">
                <a:latin typeface="メイリオ" panose="020B0604030504040204" pitchFamily="50" charset="-128"/>
                <a:ea typeface="メイリオ" panose="020B0604030504040204" pitchFamily="50" charset="-128"/>
              </a:rPr>
              <a:t>ファイルを参照する</a:t>
            </a:r>
            <a:r>
              <a:rPr kumimoji="1" lang="en-US" altLang="ja-JP" sz="2400" b="0">
                <a:latin typeface="メイリオ" panose="020B0604030504040204" pitchFamily="50" charset="-128"/>
                <a:ea typeface="メイリオ" panose="020B0604030504040204" pitchFamily="50" charset="-128"/>
              </a:rPr>
              <a:t>Context of Use</a:t>
            </a:r>
            <a:r>
              <a:rPr kumimoji="1" lang="ja-JP" altLang="en-US" sz="2400" b="0">
                <a:latin typeface="メイリオ" panose="020B0604030504040204" pitchFamily="50" charset="-128"/>
                <a:ea typeface="メイリオ" panose="020B0604030504040204" pitchFamily="50" charset="-128"/>
              </a:rPr>
              <a:t>は申請を通じて</a:t>
            </a:r>
            <a:r>
              <a:rPr kumimoji="1" lang="en-US" altLang="ja-JP" sz="2400" b="0">
                <a:latin typeface="メイリオ" panose="020B0604030504040204" pitchFamily="50" charset="-128"/>
                <a:ea typeface="メイリオ" panose="020B0604030504040204" pitchFamily="50" charset="-128"/>
              </a:rPr>
              <a:t>1</a:t>
            </a:r>
            <a:r>
              <a:rPr kumimoji="1" lang="ja-JP" altLang="en-US" sz="2400" b="0">
                <a:latin typeface="メイリオ" panose="020B0604030504040204" pitchFamily="50" charset="-128"/>
                <a:ea typeface="メイリオ" panose="020B0604030504040204" pitchFamily="50" charset="-128"/>
              </a:rPr>
              <a:t>つとする</a:t>
            </a:r>
            <a:endParaRPr kumimoji="1" lang="en-US" altLang="ja-JP" sz="2400" b="0">
              <a:latin typeface="メイリオ" panose="020B0604030504040204" pitchFamily="50" charset="-128"/>
              <a:ea typeface="メイリオ" panose="020B0604030504040204" pitchFamily="50" charset="-128"/>
            </a:endParaRPr>
          </a:p>
          <a:p>
            <a:pPr lvl="1"/>
            <a:r>
              <a:rPr lang="ja-JP" altLang="en-US" sz="2000" b="0">
                <a:latin typeface="メイリオ" panose="020B0604030504040204" pitchFamily="50" charset="-128"/>
                <a:ea typeface="メイリオ" panose="020B0604030504040204" pitchFamily="50" charset="-128"/>
              </a:rPr>
              <a:t>無効化された</a:t>
            </a:r>
            <a:r>
              <a:rPr kumimoji="1" lang="en-US" altLang="ja-JP" sz="2000" b="0" err="1">
                <a:latin typeface="メイリオ" panose="020B0604030504040204" pitchFamily="50" charset="-128"/>
                <a:ea typeface="メイリオ" panose="020B0604030504040204" pitchFamily="50" charset="-128"/>
              </a:rPr>
              <a:t>CoU</a:t>
            </a:r>
            <a:r>
              <a:rPr lang="ja-JP" altLang="en-US" sz="2000" b="0">
                <a:latin typeface="メイリオ" panose="020B0604030504040204" pitchFamily="50" charset="-128"/>
                <a:ea typeface="メイリオ" panose="020B0604030504040204" pitchFamily="50" charset="-128"/>
              </a:rPr>
              <a:t>からの参照は上記の数に含めない</a:t>
            </a:r>
            <a:endParaRPr lang="en-US" altLang="ja-JP" sz="2000" b="0">
              <a:latin typeface="メイリオ" panose="020B0604030504040204" pitchFamily="50" charset="-128"/>
              <a:ea typeface="メイリオ" panose="020B0604030504040204" pitchFamily="50" charset="-128"/>
            </a:endParaRPr>
          </a:p>
          <a:p>
            <a:pPr lvl="1"/>
            <a:endParaRPr kumimoji="1" lang="en-US" altLang="ja-JP" sz="2000" b="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8383CDB-D83D-259A-3718-9EF1BFE7DEBA}"/>
              </a:ext>
            </a:extLst>
          </p:cNvPr>
          <p:cNvSpPr>
            <a:spLocks noGrp="1"/>
          </p:cNvSpPr>
          <p:nvPr>
            <p:ph type="sldNum" sz="quarter" idx="10"/>
          </p:nvPr>
        </p:nvSpPr>
        <p:spPr/>
        <p:txBody>
          <a:bodyPr/>
          <a:lstStyle/>
          <a:p>
            <a:pPr>
              <a:defRPr/>
            </a:pPr>
            <a:fld id="{0F70095C-F9B4-4C04-ABE4-849D581B05DE}" type="slidenum">
              <a:rPr lang="en-US" altLang="ja-JP" smtClean="0"/>
              <a:pPr>
                <a:defRPr/>
              </a:pPr>
              <a:t>63</a:t>
            </a:fld>
            <a:endParaRPr lang="en-US" altLang="ja-JP"/>
          </a:p>
        </p:txBody>
      </p:sp>
      <p:sp>
        <p:nvSpPr>
          <p:cNvPr id="23" name="コンテンツ プレースホルダー 2">
            <a:extLst>
              <a:ext uri="{FF2B5EF4-FFF2-40B4-BE49-F238E27FC236}">
                <a16:creationId xmlns:a16="http://schemas.microsoft.com/office/drawing/2014/main" id="{76A682E5-CE4C-CDD1-61E6-4599F28B7EF2}"/>
              </a:ext>
            </a:extLst>
          </p:cNvPr>
          <p:cNvSpPr txBox="1">
            <a:spLocks/>
          </p:cNvSpPr>
          <p:nvPr/>
        </p:nvSpPr>
        <p:spPr bwMode="auto">
          <a:xfrm>
            <a:off x="642006" y="2290327"/>
            <a:ext cx="10940394" cy="432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358775" indent="-358775"/>
            <a:r>
              <a:rPr lang="en-US" altLang="ja-JP" sz="2000" b="0" kern="0">
                <a:latin typeface="メイリオ" panose="020B0604030504040204" pitchFamily="50" charset="-128"/>
                <a:ea typeface="メイリオ" panose="020B0604030504040204" pitchFamily="50" charset="-128"/>
              </a:rPr>
              <a:t>NG</a:t>
            </a:r>
            <a:r>
              <a:rPr lang="ja-JP" altLang="en-US" sz="2000" b="0" kern="0">
                <a:latin typeface="メイリオ" panose="020B0604030504040204" pitchFamily="50" charset="-128"/>
                <a:ea typeface="メイリオ" panose="020B0604030504040204" pitchFamily="50" charset="-128"/>
              </a:rPr>
              <a:t>の例）</a:t>
            </a:r>
            <a:r>
              <a:rPr lang="en-US" altLang="ja-JP" sz="2000" b="0" kern="0">
                <a:latin typeface="メイリオ" panose="020B0604030504040204" pitchFamily="50" charset="-128"/>
                <a:ea typeface="メイリオ" panose="020B0604030504040204" pitchFamily="50" charset="-128"/>
              </a:rPr>
              <a:t>2</a:t>
            </a:r>
            <a:r>
              <a:rPr lang="ja-JP" altLang="en-US" sz="2000" b="0" kern="0">
                <a:latin typeface="メイリオ" panose="020B0604030504040204" pitchFamily="50" charset="-128"/>
                <a:ea typeface="メイリオ" panose="020B0604030504040204" pitchFamily="50" charset="-128"/>
              </a:rPr>
              <a:t>つ以上の</a:t>
            </a:r>
            <a:r>
              <a:rPr lang="en-US" altLang="ja-JP" sz="2000" b="0" kern="0" err="1">
                <a:latin typeface="メイリオ" panose="020B0604030504040204" pitchFamily="50" charset="-128"/>
                <a:ea typeface="メイリオ" panose="020B0604030504040204" pitchFamily="50" charset="-128"/>
              </a:rPr>
              <a:t>CoU</a:t>
            </a:r>
            <a:r>
              <a:rPr lang="ja-JP" altLang="en-US" sz="2000" b="0" kern="0">
                <a:latin typeface="メイリオ" panose="020B0604030504040204" pitchFamily="50" charset="-128"/>
                <a:ea typeface="メイリオ" panose="020B0604030504040204" pitchFamily="50" charset="-128"/>
              </a:rPr>
              <a:t>から，</a:t>
            </a:r>
            <a:r>
              <a:rPr lang="en-US" altLang="ja-JP" sz="2000" b="0" kern="0">
                <a:latin typeface="メイリオ" panose="020B0604030504040204" pitchFamily="50" charset="-128"/>
                <a:ea typeface="メイリオ" panose="020B0604030504040204" pitchFamily="50" charset="-128"/>
              </a:rPr>
              <a:t>Document</a:t>
            </a:r>
            <a:r>
              <a:rPr lang="ja-JP" altLang="en-US" sz="2000" b="0" kern="0">
                <a:latin typeface="メイリオ" panose="020B0604030504040204" pitchFamily="50" charset="-128"/>
                <a:ea typeface="メイリオ" panose="020B0604030504040204" pitchFamily="50" charset="-128"/>
              </a:rPr>
              <a:t>の再利用で同じファイルを参照</a:t>
            </a:r>
            <a:endParaRPr lang="en-US" altLang="ja-JP" sz="2000" b="0" kern="0">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5CFB8C1A-93A7-6C7D-74F9-CE49041750A3}"/>
              </a:ext>
            </a:extLst>
          </p:cNvPr>
          <p:cNvGrpSpPr/>
          <p:nvPr/>
        </p:nvGrpSpPr>
        <p:grpSpPr>
          <a:xfrm>
            <a:off x="4042674" y="2788022"/>
            <a:ext cx="5833045" cy="658091"/>
            <a:chOff x="4702900" y="3086056"/>
            <a:chExt cx="5833045" cy="658091"/>
          </a:xfrm>
        </p:grpSpPr>
        <p:pic>
          <p:nvPicPr>
            <p:cNvPr id="25" name="Picture 35">
              <a:extLst>
                <a:ext uri="{FF2B5EF4-FFF2-40B4-BE49-F238E27FC236}">
                  <a16:creationId xmlns:a16="http://schemas.microsoft.com/office/drawing/2014/main" id="{35541050-BDA9-CA33-93A4-CDA2F9935A54}"/>
                </a:ext>
              </a:extLst>
            </p:cNvPr>
            <p:cNvPicPr>
              <a:picLocks noChangeAspect="1"/>
            </p:cNvPicPr>
            <p:nvPr/>
          </p:nvPicPr>
          <p:blipFill>
            <a:blip r:embed="rId3"/>
            <a:stretch>
              <a:fillRect/>
            </a:stretch>
          </p:blipFill>
          <p:spPr>
            <a:xfrm>
              <a:off x="4702900" y="3133598"/>
              <a:ext cx="1960984" cy="610549"/>
            </a:xfrm>
            <a:prstGeom prst="rect">
              <a:avLst/>
            </a:prstGeom>
          </p:spPr>
        </p:pic>
        <p:sp>
          <p:nvSpPr>
            <p:cNvPr id="26" name="TextBox 39">
              <a:extLst>
                <a:ext uri="{FF2B5EF4-FFF2-40B4-BE49-F238E27FC236}">
                  <a16:creationId xmlns:a16="http://schemas.microsoft.com/office/drawing/2014/main" id="{36D6F988-ACEC-12A3-0A74-734E344064C2}"/>
                </a:ext>
              </a:extLst>
            </p:cNvPr>
            <p:cNvSpPr txBox="1"/>
            <p:nvPr/>
          </p:nvSpPr>
          <p:spPr>
            <a:xfrm>
              <a:off x="4812009" y="3229996"/>
              <a:ext cx="1782026" cy="338554"/>
            </a:xfrm>
            <a:prstGeom prst="rect">
              <a:avLst/>
            </a:prstGeom>
            <a:noFill/>
          </p:spPr>
          <p:txBody>
            <a:bodyPr wrap="none" rtlCol="0">
              <a:spAutoFit/>
            </a:bodyPr>
            <a:lstStyle/>
            <a:p>
              <a:r>
                <a:rPr lang="en-US" altLang="ja-JP" sz="1600" b="1">
                  <a:solidFill>
                    <a:srgbClr val="0066FF"/>
                  </a:solidFill>
                  <a:latin typeface="メイリオ" panose="020B0604030504040204" pitchFamily="50" charset="-128"/>
                  <a:ea typeface="メイリオ" panose="020B0604030504040204" pitchFamily="50" charset="-128"/>
                </a:rPr>
                <a:t>Context of Use</a:t>
              </a:r>
              <a:endParaRPr kumimoji="1" lang="ja-JP" altLang="en-US" sz="1600" b="1">
                <a:solidFill>
                  <a:srgbClr val="0066FF"/>
                </a:solidFill>
                <a:latin typeface="メイリオ" panose="020B0604030504040204" pitchFamily="50" charset="-128"/>
                <a:ea typeface="メイリオ" panose="020B0604030504040204" pitchFamily="50" charset="-128"/>
              </a:endParaRPr>
            </a:p>
          </p:txBody>
        </p:sp>
        <p:sp>
          <p:nvSpPr>
            <p:cNvPr id="27" name="四角形: 角を丸くする 26">
              <a:extLst>
                <a:ext uri="{FF2B5EF4-FFF2-40B4-BE49-F238E27FC236}">
                  <a16:creationId xmlns:a16="http://schemas.microsoft.com/office/drawing/2014/main" id="{9EEC9D3A-38C2-7B68-354E-0B7DA4DF17CE}"/>
                </a:ext>
              </a:extLst>
            </p:cNvPr>
            <p:cNvSpPr/>
            <p:nvPr/>
          </p:nvSpPr>
          <p:spPr bwMode="auto">
            <a:xfrm>
              <a:off x="7214195" y="3126044"/>
              <a:ext cx="1592053" cy="593382"/>
            </a:xfrm>
            <a:prstGeom prst="round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p:spPr>
          <p:txBody>
            <a:bodyPr vert="horz" wrap="none" lIns="90000" tIns="0" rIns="90000" bIns="0" numCol="1" rtlCol="0" anchor="t" anchorCtr="0" compatLnSpc="1">
              <a:prstTxWarp prst="textNoShape">
                <a:avLst/>
              </a:prstTxWarp>
            </a:bodyPr>
            <a:lstStyle/>
            <a:p>
              <a:pPr algn="ctr" defTabSz="914331">
                <a:lnSpc>
                  <a:spcPct val="150000"/>
                </a:lnSpc>
              </a:pPr>
              <a:r>
                <a:rPr lang="en-US" altLang="ja-JP" sz="1600" b="1">
                  <a:latin typeface="メイリオ" panose="020B0604030504040204" pitchFamily="50" charset="-128"/>
                  <a:ea typeface="メイリオ" panose="020B0604030504040204" pitchFamily="50" charset="-128"/>
                </a:rPr>
                <a:t>Document</a:t>
              </a:r>
              <a:endParaRPr lang="en-US" altLang="ja-JP" sz="1600" u="sng">
                <a:solidFill>
                  <a:srgbClr val="0070C0"/>
                </a:solidFill>
                <a:latin typeface="メイリオ" panose="020B0604030504040204" pitchFamily="50" charset="-128"/>
                <a:ea typeface="メイリオ" panose="020B0604030504040204" pitchFamily="50" charset="-128"/>
              </a:endParaRP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sp>
          <p:nvSpPr>
            <p:cNvPr id="28" name="矢印: 右 27">
              <a:extLst>
                <a:ext uri="{FF2B5EF4-FFF2-40B4-BE49-F238E27FC236}">
                  <a16:creationId xmlns:a16="http://schemas.microsoft.com/office/drawing/2014/main" id="{4F876AA8-6E12-D12B-E767-7B962DA78B3D}"/>
                </a:ext>
              </a:extLst>
            </p:cNvPr>
            <p:cNvSpPr/>
            <p:nvPr/>
          </p:nvSpPr>
          <p:spPr bwMode="auto">
            <a:xfrm>
              <a:off x="6747342" y="3339931"/>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29" name="グループ化 28">
              <a:extLst>
                <a:ext uri="{FF2B5EF4-FFF2-40B4-BE49-F238E27FC236}">
                  <a16:creationId xmlns:a16="http://schemas.microsoft.com/office/drawing/2014/main" id="{7298D9DC-3D1F-A676-AAF5-DDF52394131B}"/>
                </a:ext>
              </a:extLst>
            </p:cNvPr>
            <p:cNvGrpSpPr/>
            <p:nvPr/>
          </p:nvGrpSpPr>
          <p:grpSpPr>
            <a:xfrm>
              <a:off x="9356559" y="3086056"/>
              <a:ext cx="1179386" cy="651585"/>
              <a:chOff x="9184744" y="4234542"/>
              <a:chExt cx="1179386" cy="651585"/>
            </a:xfrm>
          </p:grpSpPr>
          <p:sp>
            <p:nvSpPr>
              <p:cNvPr id="31" name="File">
                <a:extLst>
                  <a:ext uri="{FF2B5EF4-FFF2-40B4-BE49-F238E27FC236}">
                    <a16:creationId xmlns:a16="http://schemas.microsoft.com/office/drawing/2014/main" id="{57865981-DEB3-7283-972D-3C014327444F}"/>
                  </a:ext>
                </a:extLst>
              </p:cNvPr>
              <p:cNvSpPr>
                <a:spLocks noEditPoints="1" noChangeArrowheads="1"/>
              </p:cNvSpPr>
              <p:nvPr/>
            </p:nvSpPr>
            <p:spPr bwMode="auto">
              <a:xfrm>
                <a:off x="9184744" y="4234542"/>
                <a:ext cx="1179386" cy="651585"/>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grpSp>
            <p:nvGrpSpPr>
              <p:cNvPr id="32" name="グループ化 31">
                <a:extLst>
                  <a:ext uri="{FF2B5EF4-FFF2-40B4-BE49-F238E27FC236}">
                    <a16:creationId xmlns:a16="http://schemas.microsoft.com/office/drawing/2014/main" id="{CB575207-4248-896E-F90A-DCE49A05B2E3}"/>
                  </a:ext>
                </a:extLst>
              </p:cNvPr>
              <p:cNvGrpSpPr/>
              <p:nvPr/>
            </p:nvGrpSpPr>
            <p:grpSpPr>
              <a:xfrm>
                <a:off x="9268797" y="4337229"/>
                <a:ext cx="432000" cy="516241"/>
                <a:chOff x="2942749" y="4508203"/>
                <a:chExt cx="432000" cy="516241"/>
              </a:xfrm>
            </p:grpSpPr>
            <p:sp>
              <p:nvSpPr>
                <p:cNvPr id="33" name="正方形/長方形 32">
                  <a:extLst>
                    <a:ext uri="{FF2B5EF4-FFF2-40B4-BE49-F238E27FC236}">
                      <a16:creationId xmlns:a16="http://schemas.microsoft.com/office/drawing/2014/main" id="{12829912-E91D-F0E3-9474-D6D70D8EDB3C}"/>
                    </a:ext>
                  </a:extLst>
                </p:cNvPr>
                <p:cNvSpPr/>
                <p:nvPr/>
              </p:nvSpPr>
              <p:spPr bwMode="auto">
                <a:xfrm>
                  <a:off x="2964278" y="4508203"/>
                  <a:ext cx="399408" cy="516241"/>
                </a:xfrm>
                <a:prstGeom prst="rect">
                  <a:avLst/>
                </a:prstGeom>
                <a:solidFill>
                  <a:schemeClr val="bg1"/>
                </a:solidFill>
                <a:ln w="1905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34" name="テキスト ボックス 33">
                  <a:extLst>
                    <a:ext uri="{FF2B5EF4-FFF2-40B4-BE49-F238E27FC236}">
                      <a16:creationId xmlns:a16="http://schemas.microsoft.com/office/drawing/2014/main" id="{715CB879-4EC8-7A7C-EE6C-37C7B5AA7FAE}"/>
                    </a:ext>
                  </a:extLst>
                </p:cNvPr>
                <p:cNvSpPr txBox="1"/>
                <p:nvPr/>
              </p:nvSpPr>
              <p:spPr>
                <a:xfrm>
                  <a:off x="2942749" y="4667804"/>
                  <a:ext cx="432000" cy="184666"/>
                </a:xfrm>
                <a:prstGeom prst="rect">
                  <a:avLst/>
                </a:prstGeom>
                <a:solidFill>
                  <a:srgbClr val="0070C0"/>
                </a:solidFill>
              </p:spPr>
              <p:txBody>
                <a:bodyPr wrap="square" lIns="0" tIns="0" rIns="0" bIns="0" rtlCol="0">
                  <a:spAutoFit/>
                </a:bodyPr>
                <a:lstStyle/>
                <a:p>
                  <a:pPr algn="ctr"/>
                  <a:r>
                    <a:rPr kumimoji="1" lang="en-US" altLang="ja-JP" sz="1200" b="1">
                      <a:solidFill>
                        <a:schemeClr val="bg1"/>
                      </a:solidFill>
                    </a:rPr>
                    <a:t>XPT</a:t>
                  </a:r>
                  <a:endParaRPr kumimoji="1" lang="ja-JP" altLang="en-US" sz="1200" b="1">
                    <a:solidFill>
                      <a:schemeClr val="bg1"/>
                    </a:solidFill>
                  </a:endParaRPr>
                </a:p>
              </p:txBody>
            </p:sp>
          </p:grpSp>
        </p:grpSp>
        <p:sp>
          <p:nvSpPr>
            <p:cNvPr id="30" name="矢印: 右 29">
              <a:extLst>
                <a:ext uri="{FF2B5EF4-FFF2-40B4-BE49-F238E27FC236}">
                  <a16:creationId xmlns:a16="http://schemas.microsoft.com/office/drawing/2014/main" id="{FB24BE1A-49AE-CACB-1B7F-8674A79DA804}"/>
                </a:ext>
              </a:extLst>
            </p:cNvPr>
            <p:cNvSpPr/>
            <p:nvPr/>
          </p:nvSpPr>
          <p:spPr bwMode="auto">
            <a:xfrm>
              <a:off x="8902709" y="3350815"/>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pic>
        <p:nvPicPr>
          <p:cNvPr id="59" name="Picture 35">
            <a:extLst>
              <a:ext uri="{FF2B5EF4-FFF2-40B4-BE49-F238E27FC236}">
                <a16:creationId xmlns:a16="http://schemas.microsoft.com/office/drawing/2014/main" id="{CB485F66-37FE-414E-92E1-BBD6C5B776BD}"/>
              </a:ext>
            </a:extLst>
          </p:cNvPr>
          <p:cNvPicPr>
            <a:picLocks noChangeAspect="1"/>
          </p:cNvPicPr>
          <p:nvPr/>
        </p:nvPicPr>
        <p:blipFill>
          <a:blip r:embed="rId3"/>
          <a:stretch>
            <a:fillRect/>
          </a:stretch>
        </p:blipFill>
        <p:spPr>
          <a:xfrm>
            <a:off x="4055820" y="3525819"/>
            <a:ext cx="1960984" cy="610549"/>
          </a:xfrm>
          <a:prstGeom prst="rect">
            <a:avLst/>
          </a:prstGeom>
        </p:spPr>
      </p:pic>
      <p:sp>
        <p:nvSpPr>
          <p:cNvPr id="60" name="TextBox 39">
            <a:extLst>
              <a:ext uri="{FF2B5EF4-FFF2-40B4-BE49-F238E27FC236}">
                <a16:creationId xmlns:a16="http://schemas.microsoft.com/office/drawing/2014/main" id="{D0BF4A6A-EBDF-2C3D-81DF-F474713C99C1}"/>
              </a:ext>
            </a:extLst>
          </p:cNvPr>
          <p:cNvSpPr txBox="1"/>
          <p:nvPr/>
        </p:nvSpPr>
        <p:spPr>
          <a:xfrm>
            <a:off x="4164929" y="3622217"/>
            <a:ext cx="1782026" cy="338554"/>
          </a:xfrm>
          <a:prstGeom prst="rect">
            <a:avLst/>
          </a:prstGeom>
          <a:noFill/>
        </p:spPr>
        <p:txBody>
          <a:bodyPr wrap="none" rtlCol="0">
            <a:spAutoFit/>
          </a:bodyPr>
          <a:lstStyle/>
          <a:p>
            <a:r>
              <a:rPr lang="en-US" altLang="ja-JP" sz="1600" b="1">
                <a:solidFill>
                  <a:srgbClr val="0066FF"/>
                </a:solidFill>
                <a:latin typeface="メイリオ" panose="020B0604030504040204" pitchFamily="50" charset="-128"/>
                <a:ea typeface="メイリオ" panose="020B0604030504040204" pitchFamily="50" charset="-128"/>
              </a:rPr>
              <a:t>Context of Use</a:t>
            </a:r>
            <a:endParaRPr kumimoji="1" lang="ja-JP" altLang="en-US" sz="1600" b="1">
              <a:solidFill>
                <a:srgbClr val="0066FF"/>
              </a:solidFill>
              <a:latin typeface="メイリオ" panose="020B0604030504040204" pitchFamily="50" charset="-128"/>
              <a:ea typeface="メイリオ" panose="020B0604030504040204" pitchFamily="50" charset="-128"/>
            </a:endParaRPr>
          </a:p>
        </p:txBody>
      </p:sp>
      <p:sp>
        <p:nvSpPr>
          <p:cNvPr id="61" name="矢印: 右 60">
            <a:extLst>
              <a:ext uri="{FF2B5EF4-FFF2-40B4-BE49-F238E27FC236}">
                <a16:creationId xmlns:a16="http://schemas.microsoft.com/office/drawing/2014/main" id="{FB0853F0-DA88-4139-038D-9920CF5FB7E4}"/>
              </a:ext>
            </a:extLst>
          </p:cNvPr>
          <p:cNvSpPr/>
          <p:nvPr/>
        </p:nvSpPr>
        <p:spPr bwMode="auto">
          <a:xfrm rot="19260076">
            <a:off x="6100262" y="3544176"/>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62" name="テキスト ボックス 61">
            <a:extLst>
              <a:ext uri="{FF2B5EF4-FFF2-40B4-BE49-F238E27FC236}">
                <a16:creationId xmlns:a16="http://schemas.microsoft.com/office/drawing/2014/main" id="{2999F80D-DA5A-A658-8B85-DF1C5250AFEE}"/>
              </a:ext>
            </a:extLst>
          </p:cNvPr>
          <p:cNvSpPr txBox="1"/>
          <p:nvPr/>
        </p:nvSpPr>
        <p:spPr>
          <a:xfrm>
            <a:off x="1019599" y="3061514"/>
            <a:ext cx="1282723" cy="923330"/>
          </a:xfrm>
          <a:prstGeom prst="rect">
            <a:avLst/>
          </a:prstGeom>
          <a:noFill/>
        </p:spPr>
        <p:txBody>
          <a:bodyPr wrap="none" rtlCol="0">
            <a:spAutoFit/>
          </a:bodyPr>
          <a:lstStyle/>
          <a:p>
            <a:r>
              <a:rPr kumimoji="1" lang="en-US" altLang="ja-JP" sz="5400" b="1">
                <a:solidFill>
                  <a:srgbClr val="FF0000"/>
                </a:solidFill>
                <a:latin typeface="メイリオ" panose="020B0604030504040204" pitchFamily="50" charset="-128"/>
                <a:ea typeface="メイリオ" panose="020B0604030504040204" pitchFamily="50" charset="-128"/>
              </a:rPr>
              <a:t>NG</a:t>
            </a:r>
            <a:endParaRPr kumimoji="1" lang="ja-JP" altLang="en-US" sz="5400" b="1">
              <a:solidFill>
                <a:srgbClr val="FF0000"/>
              </a:solidFill>
              <a:latin typeface="メイリオ" panose="020B0604030504040204" pitchFamily="50" charset="-128"/>
              <a:ea typeface="メイリオ" panose="020B0604030504040204" pitchFamily="50" charset="-128"/>
            </a:endParaRPr>
          </a:p>
        </p:txBody>
      </p:sp>
      <p:sp>
        <p:nvSpPr>
          <p:cNvPr id="66" name="左中かっこ 65">
            <a:extLst>
              <a:ext uri="{FF2B5EF4-FFF2-40B4-BE49-F238E27FC236}">
                <a16:creationId xmlns:a16="http://schemas.microsoft.com/office/drawing/2014/main" id="{946B91DD-721F-00A9-2525-CEC9F36755B9}"/>
              </a:ext>
            </a:extLst>
          </p:cNvPr>
          <p:cNvSpPr/>
          <p:nvPr/>
        </p:nvSpPr>
        <p:spPr bwMode="auto">
          <a:xfrm>
            <a:off x="3740113" y="3139123"/>
            <a:ext cx="181591" cy="828000"/>
          </a:xfrm>
          <a:prstGeom prst="leftBrac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68" name="テキスト ボックス 67">
            <a:extLst>
              <a:ext uri="{FF2B5EF4-FFF2-40B4-BE49-F238E27FC236}">
                <a16:creationId xmlns:a16="http://schemas.microsoft.com/office/drawing/2014/main" id="{90CF91DE-6356-2067-EC36-0BAD96D8C1EB}"/>
              </a:ext>
            </a:extLst>
          </p:cNvPr>
          <p:cNvSpPr txBox="1"/>
          <p:nvPr/>
        </p:nvSpPr>
        <p:spPr>
          <a:xfrm>
            <a:off x="2384131" y="3384590"/>
            <a:ext cx="1332000" cy="369332"/>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同じ申請内</a:t>
            </a:r>
          </a:p>
        </p:txBody>
      </p:sp>
      <p:sp>
        <p:nvSpPr>
          <p:cNvPr id="72" name="コンテンツ プレースホルダー 2">
            <a:extLst>
              <a:ext uri="{FF2B5EF4-FFF2-40B4-BE49-F238E27FC236}">
                <a16:creationId xmlns:a16="http://schemas.microsoft.com/office/drawing/2014/main" id="{D8067088-41A9-FA50-8AB2-45372E0CAD1C}"/>
              </a:ext>
            </a:extLst>
          </p:cNvPr>
          <p:cNvSpPr txBox="1">
            <a:spLocks/>
          </p:cNvSpPr>
          <p:nvPr/>
        </p:nvSpPr>
        <p:spPr bwMode="auto">
          <a:xfrm>
            <a:off x="662429" y="4582610"/>
            <a:ext cx="10940394" cy="432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358775" indent="-358775"/>
            <a:r>
              <a:rPr lang="en-US" altLang="ja-JP" sz="2000" b="0" kern="0">
                <a:latin typeface="メイリオ" panose="020B0604030504040204" pitchFamily="50" charset="-128"/>
                <a:ea typeface="メイリオ" panose="020B0604030504040204" pitchFamily="50" charset="-128"/>
              </a:rPr>
              <a:t>OK</a:t>
            </a:r>
            <a:r>
              <a:rPr lang="ja-JP" altLang="en-US" sz="2000" b="0" kern="0">
                <a:latin typeface="メイリオ" panose="020B0604030504040204" pitchFamily="50" charset="-128"/>
                <a:ea typeface="メイリオ" panose="020B0604030504040204" pitchFamily="50" charset="-128"/>
              </a:rPr>
              <a:t>の例）先行提出の</a:t>
            </a:r>
            <a:r>
              <a:rPr lang="en-US" altLang="ja-JP" sz="2000" b="0" kern="0" err="1">
                <a:latin typeface="メイリオ" panose="020B0604030504040204" pitchFamily="50" charset="-128"/>
                <a:ea typeface="メイリオ" panose="020B0604030504040204" pitchFamily="50" charset="-128"/>
              </a:rPr>
              <a:t>CoU</a:t>
            </a:r>
            <a:r>
              <a:rPr lang="ja-JP" altLang="en-US" sz="2000" b="0" kern="0">
                <a:latin typeface="メイリオ" panose="020B0604030504040204" pitchFamily="50" charset="-128"/>
                <a:ea typeface="メイリオ" panose="020B0604030504040204" pitchFamily="50" charset="-128"/>
              </a:rPr>
              <a:t>が</a:t>
            </a:r>
            <a:r>
              <a:rPr lang="en-US" altLang="ja-JP" sz="2000" b="0" kern="0">
                <a:latin typeface="メイリオ" panose="020B0604030504040204" pitchFamily="50" charset="-128"/>
                <a:ea typeface="メイリオ" panose="020B0604030504040204" pitchFamily="50" charset="-128"/>
              </a:rPr>
              <a:t>delete</a:t>
            </a:r>
            <a:r>
              <a:rPr lang="ja-JP" altLang="en-US" sz="2000" b="0" kern="0">
                <a:latin typeface="メイリオ" panose="020B0604030504040204" pitchFamily="50" charset="-128"/>
                <a:ea typeface="メイリオ" panose="020B0604030504040204" pitchFamily="50" charset="-128"/>
              </a:rPr>
              <a:t>されて無効である</a:t>
            </a:r>
            <a:endParaRPr lang="en-US" altLang="ja-JP" sz="2000" b="0" kern="0">
              <a:latin typeface="メイリオ" panose="020B0604030504040204" pitchFamily="50" charset="-128"/>
              <a:ea typeface="メイリオ" panose="020B0604030504040204" pitchFamily="50" charset="-128"/>
            </a:endParaRPr>
          </a:p>
        </p:txBody>
      </p:sp>
      <p:grpSp>
        <p:nvGrpSpPr>
          <p:cNvPr id="92" name="グループ化 91">
            <a:extLst>
              <a:ext uri="{FF2B5EF4-FFF2-40B4-BE49-F238E27FC236}">
                <a16:creationId xmlns:a16="http://schemas.microsoft.com/office/drawing/2014/main" id="{DF728DAD-89CB-09D8-3428-7279C89C5FD7}"/>
              </a:ext>
            </a:extLst>
          </p:cNvPr>
          <p:cNvGrpSpPr/>
          <p:nvPr/>
        </p:nvGrpSpPr>
        <p:grpSpPr>
          <a:xfrm>
            <a:off x="4080383" y="5238991"/>
            <a:ext cx="5833045" cy="658091"/>
            <a:chOff x="4702900" y="3086056"/>
            <a:chExt cx="5833045" cy="658091"/>
          </a:xfrm>
        </p:grpSpPr>
        <p:pic>
          <p:nvPicPr>
            <p:cNvPr id="93" name="Picture 35">
              <a:extLst>
                <a:ext uri="{FF2B5EF4-FFF2-40B4-BE49-F238E27FC236}">
                  <a16:creationId xmlns:a16="http://schemas.microsoft.com/office/drawing/2014/main" id="{FD572F05-C1F8-EB35-0000-520F0B81A76C}"/>
                </a:ext>
              </a:extLst>
            </p:cNvPr>
            <p:cNvPicPr>
              <a:picLocks noChangeAspect="1"/>
            </p:cNvPicPr>
            <p:nvPr/>
          </p:nvPicPr>
          <p:blipFill>
            <a:blip r:embed="rId3"/>
            <a:stretch>
              <a:fillRect/>
            </a:stretch>
          </p:blipFill>
          <p:spPr>
            <a:xfrm>
              <a:off x="4702900" y="3133598"/>
              <a:ext cx="1960984" cy="610549"/>
            </a:xfrm>
            <a:prstGeom prst="rect">
              <a:avLst/>
            </a:prstGeom>
          </p:spPr>
        </p:pic>
        <p:sp>
          <p:nvSpPr>
            <p:cNvPr id="94" name="TextBox 39">
              <a:extLst>
                <a:ext uri="{FF2B5EF4-FFF2-40B4-BE49-F238E27FC236}">
                  <a16:creationId xmlns:a16="http://schemas.microsoft.com/office/drawing/2014/main" id="{75EEEDFD-335D-3B24-ABE7-A0EFF21788CF}"/>
                </a:ext>
              </a:extLst>
            </p:cNvPr>
            <p:cNvSpPr txBox="1"/>
            <p:nvPr/>
          </p:nvSpPr>
          <p:spPr>
            <a:xfrm>
              <a:off x="4812009" y="3229996"/>
              <a:ext cx="1782026" cy="338554"/>
            </a:xfrm>
            <a:prstGeom prst="rect">
              <a:avLst/>
            </a:prstGeom>
            <a:noFill/>
          </p:spPr>
          <p:txBody>
            <a:bodyPr wrap="none" rtlCol="0">
              <a:spAutoFit/>
            </a:bodyPr>
            <a:lstStyle/>
            <a:p>
              <a:r>
                <a:rPr lang="en-US" altLang="ja-JP" sz="1600" b="1">
                  <a:solidFill>
                    <a:srgbClr val="0066FF"/>
                  </a:solidFill>
                  <a:latin typeface="メイリオ" panose="020B0604030504040204" pitchFamily="50" charset="-128"/>
                  <a:ea typeface="メイリオ" panose="020B0604030504040204" pitchFamily="50" charset="-128"/>
                </a:rPr>
                <a:t>Context of Use</a:t>
              </a:r>
              <a:endParaRPr kumimoji="1" lang="ja-JP" altLang="en-US" sz="1600" b="1">
                <a:solidFill>
                  <a:srgbClr val="0066FF"/>
                </a:solidFill>
                <a:latin typeface="メイリオ" panose="020B0604030504040204" pitchFamily="50" charset="-128"/>
                <a:ea typeface="メイリオ" panose="020B0604030504040204" pitchFamily="50" charset="-128"/>
              </a:endParaRPr>
            </a:p>
          </p:txBody>
        </p:sp>
        <p:sp>
          <p:nvSpPr>
            <p:cNvPr id="95" name="四角形: 角を丸くする 94">
              <a:extLst>
                <a:ext uri="{FF2B5EF4-FFF2-40B4-BE49-F238E27FC236}">
                  <a16:creationId xmlns:a16="http://schemas.microsoft.com/office/drawing/2014/main" id="{933C1190-EEED-5B33-0A96-11345C84205C}"/>
                </a:ext>
              </a:extLst>
            </p:cNvPr>
            <p:cNvSpPr/>
            <p:nvPr/>
          </p:nvSpPr>
          <p:spPr bwMode="auto">
            <a:xfrm>
              <a:off x="7214195" y="3126044"/>
              <a:ext cx="1592053" cy="593382"/>
            </a:xfrm>
            <a:prstGeom prst="round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p:spPr>
          <p:txBody>
            <a:bodyPr vert="horz" wrap="none" lIns="90000" tIns="0" rIns="90000" bIns="0" numCol="1" rtlCol="0" anchor="t" anchorCtr="0" compatLnSpc="1">
              <a:prstTxWarp prst="textNoShape">
                <a:avLst/>
              </a:prstTxWarp>
            </a:bodyPr>
            <a:lstStyle/>
            <a:p>
              <a:pPr algn="ctr" defTabSz="914331">
                <a:lnSpc>
                  <a:spcPct val="150000"/>
                </a:lnSpc>
              </a:pPr>
              <a:r>
                <a:rPr lang="en-US" altLang="ja-JP" sz="1600" b="1">
                  <a:latin typeface="メイリオ" panose="020B0604030504040204" pitchFamily="50" charset="-128"/>
                  <a:ea typeface="メイリオ" panose="020B0604030504040204" pitchFamily="50" charset="-128"/>
                </a:rPr>
                <a:t>Document</a:t>
              </a:r>
              <a:endParaRPr lang="en-US" altLang="ja-JP" sz="1600" u="sng">
                <a:solidFill>
                  <a:srgbClr val="0070C0"/>
                </a:solidFill>
                <a:latin typeface="メイリオ" panose="020B0604030504040204" pitchFamily="50" charset="-128"/>
                <a:ea typeface="メイリオ" panose="020B0604030504040204" pitchFamily="50" charset="-128"/>
              </a:endParaRPr>
            </a:p>
            <a:p>
              <a:pPr defTabSz="914331">
                <a:lnSpc>
                  <a:spcPct val="150000"/>
                </a:lnSpc>
              </a:pPr>
              <a:endParaRPr lang="ja-JP" altLang="en-US" b="1">
                <a:latin typeface="メイリオ" panose="020B0604030504040204" pitchFamily="50" charset="-128"/>
                <a:ea typeface="メイリオ" panose="020B0604030504040204" pitchFamily="50" charset="-128"/>
              </a:endParaRPr>
            </a:p>
          </p:txBody>
        </p:sp>
        <p:sp>
          <p:nvSpPr>
            <p:cNvPr id="96" name="矢印: 右 95">
              <a:extLst>
                <a:ext uri="{FF2B5EF4-FFF2-40B4-BE49-F238E27FC236}">
                  <a16:creationId xmlns:a16="http://schemas.microsoft.com/office/drawing/2014/main" id="{FC7FE40E-7C3E-5067-1202-3301297F774C}"/>
                </a:ext>
              </a:extLst>
            </p:cNvPr>
            <p:cNvSpPr/>
            <p:nvPr/>
          </p:nvSpPr>
          <p:spPr bwMode="auto">
            <a:xfrm>
              <a:off x="6747342" y="3339931"/>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97" name="グループ化 96">
              <a:extLst>
                <a:ext uri="{FF2B5EF4-FFF2-40B4-BE49-F238E27FC236}">
                  <a16:creationId xmlns:a16="http://schemas.microsoft.com/office/drawing/2014/main" id="{6EA00E22-66EF-7618-B852-B40CE21E4496}"/>
                </a:ext>
              </a:extLst>
            </p:cNvPr>
            <p:cNvGrpSpPr/>
            <p:nvPr/>
          </p:nvGrpSpPr>
          <p:grpSpPr>
            <a:xfrm>
              <a:off x="9356559" y="3086056"/>
              <a:ext cx="1179386" cy="651585"/>
              <a:chOff x="9184744" y="4234542"/>
              <a:chExt cx="1179386" cy="651585"/>
            </a:xfrm>
          </p:grpSpPr>
          <p:sp>
            <p:nvSpPr>
              <p:cNvPr id="99" name="File">
                <a:extLst>
                  <a:ext uri="{FF2B5EF4-FFF2-40B4-BE49-F238E27FC236}">
                    <a16:creationId xmlns:a16="http://schemas.microsoft.com/office/drawing/2014/main" id="{3294D1C6-FF3B-1E02-1506-13125B2A5667}"/>
                  </a:ext>
                </a:extLst>
              </p:cNvPr>
              <p:cNvSpPr>
                <a:spLocks noEditPoints="1" noChangeArrowheads="1"/>
              </p:cNvSpPr>
              <p:nvPr/>
            </p:nvSpPr>
            <p:spPr bwMode="auto">
              <a:xfrm>
                <a:off x="9184744" y="4234542"/>
                <a:ext cx="1179386" cy="651585"/>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ja-JP" altLang="en-US">
                  <a:solidFill>
                    <a:srgbClr val="000000"/>
                  </a:solidFill>
                  <a:latin typeface="Arial"/>
                  <a:ea typeface="ＭＳ Ｐゴシック"/>
                </a:endParaRPr>
              </a:p>
            </p:txBody>
          </p:sp>
          <p:grpSp>
            <p:nvGrpSpPr>
              <p:cNvPr id="100" name="グループ化 99">
                <a:extLst>
                  <a:ext uri="{FF2B5EF4-FFF2-40B4-BE49-F238E27FC236}">
                    <a16:creationId xmlns:a16="http://schemas.microsoft.com/office/drawing/2014/main" id="{2BAF74F3-E2E1-E189-D064-659CA9C1AAE8}"/>
                  </a:ext>
                </a:extLst>
              </p:cNvPr>
              <p:cNvGrpSpPr/>
              <p:nvPr/>
            </p:nvGrpSpPr>
            <p:grpSpPr>
              <a:xfrm>
                <a:off x="9268797" y="4337229"/>
                <a:ext cx="432000" cy="516241"/>
                <a:chOff x="2942749" y="4508203"/>
                <a:chExt cx="432000" cy="516241"/>
              </a:xfrm>
            </p:grpSpPr>
            <p:sp>
              <p:nvSpPr>
                <p:cNvPr id="101" name="正方形/長方形 100">
                  <a:extLst>
                    <a:ext uri="{FF2B5EF4-FFF2-40B4-BE49-F238E27FC236}">
                      <a16:creationId xmlns:a16="http://schemas.microsoft.com/office/drawing/2014/main" id="{D5672CCF-D542-4888-DB5C-6E482DC16923}"/>
                    </a:ext>
                  </a:extLst>
                </p:cNvPr>
                <p:cNvSpPr/>
                <p:nvPr/>
              </p:nvSpPr>
              <p:spPr bwMode="auto">
                <a:xfrm>
                  <a:off x="2964278" y="4508203"/>
                  <a:ext cx="399408" cy="516241"/>
                </a:xfrm>
                <a:prstGeom prst="rect">
                  <a:avLst/>
                </a:prstGeom>
                <a:solidFill>
                  <a:schemeClr val="bg1"/>
                </a:solidFill>
                <a:ln w="1905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charset="-128"/>
                  </a:endParaRPr>
                </a:p>
              </p:txBody>
            </p:sp>
            <p:sp>
              <p:nvSpPr>
                <p:cNvPr id="102" name="テキスト ボックス 101">
                  <a:extLst>
                    <a:ext uri="{FF2B5EF4-FFF2-40B4-BE49-F238E27FC236}">
                      <a16:creationId xmlns:a16="http://schemas.microsoft.com/office/drawing/2014/main" id="{97F1B2B6-A81F-102D-D22C-F699F8CB36A6}"/>
                    </a:ext>
                  </a:extLst>
                </p:cNvPr>
                <p:cNvSpPr txBox="1"/>
                <p:nvPr/>
              </p:nvSpPr>
              <p:spPr>
                <a:xfrm>
                  <a:off x="2942749" y="4667804"/>
                  <a:ext cx="432000" cy="184666"/>
                </a:xfrm>
                <a:prstGeom prst="rect">
                  <a:avLst/>
                </a:prstGeom>
                <a:solidFill>
                  <a:srgbClr val="0070C0"/>
                </a:solidFill>
              </p:spPr>
              <p:txBody>
                <a:bodyPr wrap="square" lIns="0" tIns="0" rIns="0" bIns="0" rtlCol="0">
                  <a:spAutoFit/>
                </a:bodyPr>
                <a:lstStyle/>
                <a:p>
                  <a:pPr algn="ctr"/>
                  <a:r>
                    <a:rPr kumimoji="1" lang="en-US" altLang="ja-JP" sz="1200" b="1">
                      <a:solidFill>
                        <a:schemeClr val="bg1"/>
                      </a:solidFill>
                    </a:rPr>
                    <a:t>XPT</a:t>
                  </a:r>
                  <a:endParaRPr kumimoji="1" lang="ja-JP" altLang="en-US" sz="1200" b="1">
                    <a:solidFill>
                      <a:schemeClr val="bg1"/>
                    </a:solidFill>
                  </a:endParaRPr>
                </a:p>
              </p:txBody>
            </p:sp>
          </p:grpSp>
        </p:grpSp>
        <p:sp>
          <p:nvSpPr>
            <p:cNvPr id="98" name="矢印: 右 97">
              <a:extLst>
                <a:ext uri="{FF2B5EF4-FFF2-40B4-BE49-F238E27FC236}">
                  <a16:creationId xmlns:a16="http://schemas.microsoft.com/office/drawing/2014/main" id="{76D68215-38AD-2B3D-DCA9-1D2A541E160C}"/>
                </a:ext>
              </a:extLst>
            </p:cNvPr>
            <p:cNvSpPr/>
            <p:nvPr/>
          </p:nvSpPr>
          <p:spPr bwMode="auto">
            <a:xfrm>
              <a:off x="8902709" y="3350815"/>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pic>
        <p:nvPicPr>
          <p:cNvPr id="103" name="Picture 35">
            <a:extLst>
              <a:ext uri="{FF2B5EF4-FFF2-40B4-BE49-F238E27FC236}">
                <a16:creationId xmlns:a16="http://schemas.microsoft.com/office/drawing/2014/main" id="{7CEBCD86-C977-16A9-EC0F-7E41A9220846}"/>
              </a:ext>
            </a:extLst>
          </p:cNvPr>
          <p:cNvPicPr>
            <a:picLocks noChangeAspect="1"/>
          </p:cNvPicPr>
          <p:nvPr/>
        </p:nvPicPr>
        <p:blipFill>
          <a:blip r:embed="rId3"/>
          <a:stretch>
            <a:fillRect/>
          </a:stretch>
        </p:blipFill>
        <p:spPr>
          <a:xfrm>
            <a:off x="4093529" y="5976788"/>
            <a:ext cx="1960984" cy="610549"/>
          </a:xfrm>
          <a:prstGeom prst="rect">
            <a:avLst/>
          </a:prstGeom>
        </p:spPr>
      </p:pic>
      <p:sp>
        <p:nvSpPr>
          <p:cNvPr id="104" name="TextBox 39">
            <a:extLst>
              <a:ext uri="{FF2B5EF4-FFF2-40B4-BE49-F238E27FC236}">
                <a16:creationId xmlns:a16="http://schemas.microsoft.com/office/drawing/2014/main" id="{4FA9126B-9618-E598-0FC0-1D3090DED1D5}"/>
              </a:ext>
            </a:extLst>
          </p:cNvPr>
          <p:cNvSpPr txBox="1"/>
          <p:nvPr/>
        </p:nvSpPr>
        <p:spPr>
          <a:xfrm>
            <a:off x="4202638" y="6073186"/>
            <a:ext cx="1782026" cy="338554"/>
          </a:xfrm>
          <a:prstGeom prst="rect">
            <a:avLst/>
          </a:prstGeom>
          <a:noFill/>
        </p:spPr>
        <p:txBody>
          <a:bodyPr wrap="none" rtlCol="0">
            <a:spAutoFit/>
          </a:bodyPr>
          <a:lstStyle/>
          <a:p>
            <a:r>
              <a:rPr lang="en-US" altLang="ja-JP" sz="1600" b="1">
                <a:solidFill>
                  <a:srgbClr val="0066FF"/>
                </a:solidFill>
                <a:latin typeface="メイリオ" panose="020B0604030504040204" pitchFamily="50" charset="-128"/>
                <a:ea typeface="メイリオ" panose="020B0604030504040204" pitchFamily="50" charset="-128"/>
              </a:rPr>
              <a:t>Context of Use</a:t>
            </a:r>
            <a:endParaRPr kumimoji="1" lang="ja-JP" altLang="en-US" sz="1600" b="1">
              <a:solidFill>
                <a:srgbClr val="0066FF"/>
              </a:solidFill>
              <a:latin typeface="メイリオ" panose="020B0604030504040204" pitchFamily="50" charset="-128"/>
              <a:ea typeface="メイリオ" panose="020B0604030504040204" pitchFamily="50" charset="-128"/>
            </a:endParaRPr>
          </a:p>
        </p:txBody>
      </p:sp>
      <p:sp>
        <p:nvSpPr>
          <p:cNvPr id="105" name="矢印: 右 104">
            <a:extLst>
              <a:ext uri="{FF2B5EF4-FFF2-40B4-BE49-F238E27FC236}">
                <a16:creationId xmlns:a16="http://schemas.microsoft.com/office/drawing/2014/main" id="{7A6EDDD7-2A48-1307-D864-817BA2D93FDC}"/>
              </a:ext>
            </a:extLst>
          </p:cNvPr>
          <p:cNvSpPr/>
          <p:nvPr/>
        </p:nvSpPr>
        <p:spPr bwMode="auto">
          <a:xfrm rot="19260076">
            <a:off x="6137971" y="5976291"/>
            <a:ext cx="360000" cy="118596"/>
          </a:xfrm>
          <a:prstGeom prst="rightArrow">
            <a:avLst>
              <a:gd name="adj1" fmla="val 50000"/>
              <a:gd name="adj2" fmla="val 69743"/>
            </a:avLst>
          </a:prstGeom>
          <a:solidFill>
            <a:schemeClr val="bg1">
              <a:lumMod val="50000"/>
            </a:schemeClr>
          </a:solidFill>
          <a:ln w="381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06" name="テキスト ボックス 105">
            <a:extLst>
              <a:ext uri="{FF2B5EF4-FFF2-40B4-BE49-F238E27FC236}">
                <a16:creationId xmlns:a16="http://schemas.microsoft.com/office/drawing/2014/main" id="{E98F38B9-2754-15BA-3634-C2F4AA4F5BE7}"/>
              </a:ext>
            </a:extLst>
          </p:cNvPr>
          <p:cNvSpPr txBox="1"/>
          <p:nvPr/>
        </p:nvSpPr>
        <p:spPr>
          <a:xfrm>
            <a:off x="1035540" y="5554007"/>
            <a:ext cx="1253869" cy="923330"/>
          </a:xfrm>
          <a:prstGeom prst="rect">
            <a:avLst/>
          </a:prstGeom>
          <a:noFill/>
        </p:spPr>
        <p:txBody>
          <a:bodyPr wrap="none" rtlCol="0">
            <a:spAutoFit/>
          </a:bodyPr>
          <a:lstStyle/>
          <a:p>
            <a:r>
              <a:rPr lang="en-US" altLang="ja-JP" sz="5400" b="1">
                <a:solidFill>
                  <a:srgbClr val="0000FF"/>
                </a:solidFill>
                <a:latin typeface="メイリオ" panose="020B0604030504040204" pitchFamily="50" charset="-128"/>
                <a:ea typeface="メイリオ" panose="020B0604030504040204" pitchFamily="50" charset="-128"/>
              </a:rPr>
              <a:t>OK</a:t>
            </a:r>
            <a:endParaRPr kumimoji="1" lang="ja-JP" altLang="en-US" sz="5400" b="1">
              <a:solidFill>
                <a:srgbClr val="0000FF"/>
              </a:solidFill>
              <a:latin typeface="メイリオ" panose="020B0604030504040204" pitchFamily="50" charset="-128"/>
              <a:ea typeface="メイリオ" panose="020B0604030504040204" pitchFamily="50" charset="-128"/>
            </a:endParaRPr>
          </a:p>
        </p:txBody>
      </p:sp>
      <p:sp>
        <p:nvSpPr>
          <p:cNvPr id="107" name="左中かっこ 106">
            <a:extLst>
              <a:ext uri="{FF2B5EF4-FFF2-40B4-BE49-F238E27FC236}">
                <a16:creationId xmlns:a16="http://schemas.microsoft.com/office/drawing/2014/main" id="{E277BEC6-03A8-92FF-EACB-EF92A09D7676}"/>
              </a:ext>
            </a:extLst>
          </p:cNvPr>
          <p:cNvSpPr/>
          <p:nvPr/>
        </p:nvSpPr>
        <p:spPr bwMode="auto">
          <a:xfrm>
            <a:off x="3777822" y="5590092"/>
            <a:ext cx="181591" cy="828000"/>
          </a:xfrm>
          <a:prstGeom prst="leftBrac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08" name="テキスト ボックス 107">
            <a:extLst>
              <a:ext uri="{FF2B5EF4-FFF2-40B4-BE49-F238E27FC236}">
                <a16:creationId xmlns:a16="http://schemas.microsoft.com/office/drawing/2014/main" id="{D35B3857-CECE-C85B-275E-9B48BEA9B430}"/>
              </a:ext>
            </a:extLst>
          </p:cNvPr>
          <p:cNvSpPr txBox="1"/>
          <p:nvPr/>
        </p:nvSpPr>
        <p:spPr>
          <a:xfrm>
            <a:off x="2421840" y="5835559"/>
            <a:ext cx="1332000" cy="369332"/>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同じ申請内</a:t>
            </a:r>
          </a:p>
        </p:txBody>
      </p:sp>
      <p:sp>
        <p:nvSpPr>
          <p:cNvPr id="109" name="正方形/長方形 108">
            <a:extLst>
              <a:ext uri="{FF2B5EF4-FFF2-40B4-BE49-F238E27FC236}">
                <a16:creationId xmlns:a16="http://schemas.microsoft.com/office/drawing/2014/main" id="{A8985247-5E12-43F4-1217-0B9547811CDB}"/>
              </a:ext>
            </a:extLst>
          </p:cNvPr>
          <p:cNvSpPr/>
          <p:nvPr/>
        </p:nvSpPr>
        <p:spPr bwMode="auto">
          <a:xfrm>
            <a:off x="4042870" y="5009642"/>
            <a:ext cx="2503349" cy="923330"/>
          </a:xfrm>
          <a:prstGeom prst="rect">
            <a:avLst/>
          </a:prstGeom>
          <a:solidFill>
            <a:srgbClr val="FFFFFF">
              <a:alpha val="69804"/>
            </a:srgbClr>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10" name="テキスト ボックス 109">
            <a:extLst>
              <a:ext uri="{FF2B5EF4-FFF2-40B4-BE49-F238E27FC236}">
                <a16:creationId xmlns:a16="http://schemas.microsoft.com/office/drawing/2014/main" id="{C3C7F520-AF8C-2B26-4312-AEE98604A607}"/>
              </a:ext>
            </a:extLst>
          </p:cNvPr>
          <p:cNvSpPr txBox="1"/>
          <p:nvPr/>
        </p:nvSpPr>
        <p:spPr>
          <a:xfrm>
            <a:off x="4664389" y="5596255"/>
            <a:ext cx="872355" cy="369332"/>
          </a:xfrm>
          <a:prstGeom prst="rect">
            <a:avLst/>
          </a:prstGeom>
          <a:noFill/>
        </p:spPr>
        <p:txBody>
          <a:bodyPr wrap="none" rtlCol="0">
            <a:spAutoFit/>
          </a:bodyPr>
          <a:lstStyle/>
          <a:p>
            <a:r>
              <a:rPr kumimoji="1" lang="en-US" altLang="ja-JP">
                <a:latin typeface="メイリオ" panose="020B0604030504040204" pitchFamily="50" charset="-128"/>
                <a:ea typeface="メイリオ" panose="020B0604030504040204" pitchFamily="50" charset="-128"/>
              </a:rPr>
              <a:t>delete</a:t>
            </a:r>
            <a:endParaRPr kumimoji="1" lang="ja-JP" altLang="en-US">
              <a:latin typeface="メイリオ" panose="020B0604030504040204" pitchFamily="50" charset="-128"/>
              <a:ea typeface="メイリオ" panose="020B0604030504040204" pitchFamily="50" charset="-128"/>
            </a:endParaRPr>
          </a:p>
        </p:txBody>
      </p:sp>
      <p:sp>
        <p:nvSpPr>
          <p:cNvPr id="7" name="吹き出し: 角を丸めた四角形 6">
            <a:extLst>
              <a:ext uri="{FF2B5EF4-FFF2-40B4-BE49-F238E27FC236}">
                <a16:creationId xmlns:a16="http://schemas.microsoft.com/office/drawing/2014/main" id="{75D23BC4-4A45-B3D4-5DB9-67E4D7B30150}"/>
              </a:ext>
            </a:extLst>
          </p:cNvPr>
          <p:cNvSpPr/>
          <p:nvPr/>
        </p:nvSpPr>
        <p:spPr>
          <a:xfrm>
            <a:off x="1937812" y="3841406"/>
            <a:ext cx="1510273" cy="485713"/>
          </a:xfrm>
          <a:prstGeom prst="wedgeRoundRectCallout">
            <a:avLst>
              <a:gd name="adj1" fmla="val 18085"/>
              <a:gd name="adj2" fmla="val -86972"/>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600" u="none" strike="noStrike" baseline="0">
                <a:solidFill>
                  <a:schemeClr val="tx1"/>
                </a:solidFill>
                <a:latin typeface="メイリオ" panose="020B0604030504040204" pitchFamily="50" charset="-128"/>
                <a:ea typeface="メイリオ" panose="020B0604030504040204" pitchFamily="50" charset="-128"/>
              </a:rPr>
              <a:t>同一</a:t>
            </a:r>
            <a:r>
              <a:rPr lang="en-US" altLang="ja-JP" sz="1600" u="none" strike="noStrike" baseline="0">
                <a:solidFill>
                  <a:schemeClr val="tx1"/>
                </a:solidFill>
                <a:latin typeface="メイリオ" panose="020B0604030504040204" pitchFamily="50" charset="-128"/>
                <a:ea typeface="メイリオ" panose="020B0604030504040204" pitchFamily="50" charset="-128"/>
              </a:rPr>
              <a:t>eCTD</a:t>
            </a:r>
            <a:r>
              <a:rPr lang="ja-JP" altLang="en-US" sz="1600" u="none" strike="noStrike" baseline="0">
                <a:solidFill>
                  <a:schemeClr val="tx1"/>
                </a:solidFill>
                <a:latin typeface="メイリオ" panose="020B0604030504040204" pitchFamily="50" charset="-128"/>
                <a:ea typeface="メイリオ" panose="020B0604030504040204" pitchFamily="50" charset="-128"/>
              </a:rPr>
              <a:t>の場合も含む</a:t>
            </a:r>
          </a:p>
        </p:txBody>
      </p:sp>
    </p:spTree>
    <p:extLst>
      <p:ext uri="{BB962C8B-B14F-4D97-AF65-F5344CB8AC3E}">
        <p14:creationId xmlns:p14="http://schemas.microsoft.com/office/powerpoint/2010/main" val="333088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BF0AC-CDF2-B650-5A42-65911D1C4492}"/>
              </a:ext>
            </a:extLst>
          </p:cNvPr>
          <p:cNvSpPr>
            <a:spLocks noGrp="1"/>
          </p:cNvSpPr>
          <p:nvPr>
            <p:ph type="title"/>
          </p:nvPr>
        </p:nvSpPr>
        <p:spPr/>
        <p:txBody>
          <a:bodyPr/>
          <a:lstStyle/>
          <a:p>
            <a:r>
              <a:rPr kumimoji="1" lang="en-US" altLang="ja-JP" dirty="0">
                <a:latin typeface="メイリオ" panose="020B0604030504040204" pitchFamily="50" charset="-128"/>
                <a:ea typeface="メイリオ" panose="020B0604030504040204" pitchFamily="50" charset="-128"/>
              </a:rPr>
              <a:t>3.4 </a:t>
            </a:r>
            <a:r>
              <a:rPr kumimoji="1" lang="ja-JP" altLang="en-US" dirty="0">
                <a:latin typeface="メイリオ" panose="020B0604030504040204" pitchFamily="50" charset="-128"/>
                <a:ea typeface="メイリオ" panose="020B0604030504040204" pitchFamily="50" charset="-128"/>
              </a:rPr>
              <a:t>試験データ特有のルール｜ その他</a:t>
            </a:r>
          </a:p>
        </p:txBody>
      </p:sp>
      <p:sp>
        <p:nvSpPr>
          <p:cNvPr id="3" name="コンテンツ プレースホルダー 2">
            <a:extLst>
              <a:ext uri="{FF2B5EF4-FFF2-40B4-BE49-F238E27FC236}">
                <a16:creationId xmlns:a16="http://schemas.microsoft.com/office/drawing/2014/main" id="{9C3BAFF9-0AAF-26F9-06BA-C7DF0887AD7F}"/>
              </a:ext>
            </a:extLst>
          </p:cNvPr>
          <p:cNvSpPr>
            <a:spLocks noGrp="1"/>
          </p:cNvSpPr>
          <p:nvPr>
            <p:ph idx="1"/>
          </p:nvPr>
        </p:nvSpPr>
        <p:spPr>
          <a:xfrm>
            <a:off x="609600" y="1268413"/>
            <a:ext cx="11177016" cy="5256212"/>
          </a:xfrm>
        </p:spPr>
        <p:txBody>
          <a:bodyPr/>
          <a:lstStyle/>
          <a:p>
            <a:pPr>
              <a:spcBef>
                <a:spcPts val="1200"/>
              </a:spcBef>
              <a:buFont typeface="Wingdings" panose="05000000000000000000" pitchFamily="2" charset="2"/>
              <a:buChar char="Ø"/>
              <a:defRPr/>
            </a:pPr>
            <a:r>
              <a:rPr lang="en-US" altLang="ja-JP" sz="2000" b="0" dirty="0">
                <a:latin typeface="Meiryo"/>
                <a:ea typeface="Meiryo"/>
                <a:cs typeface="Arial"/>
              </a:rPr>
              <a:t>PMDA</a:t>
            </a:r>
            <a:r>
              <a:rPr lang="ja-JP" altLang="en-US" sz="2000" b="0" dirty="0">
                <a:latin typeface="Meiryo"/>
                <a:ea typeface="Meiryo"/>
                <a:cs typeface="Arial"/>
              </a:rPr>
              <a:t>では</a:t>
            </a:r>
            <a:r>
              <a:rPr lang="en-US" altLang="ja-JP" sz="2000" b="0" dirty="0">
                <a:latin typeface="Meiryo"/>
                <a:ea typeface="Meiryo"/>
                <a:cs typeface="Arial"/>
              </a:rPr>
              <a:t>eCTD</a:t>
            </a:r>
            <a:r>
              <a:rPr lang="ja-JP" altLang="en-US" sz="2000" b="0" dirty="0">
                <a:latin typeface="Meiryo"/>
                <a:ea typeface="Meiryo"/>
                <a:cs typeface="Arial"/>
              </a:rPr>
              <a:t>ビューア上で試験データは取り扱わない</a:t>
            </a:r>
            <a:endParaRPr lang="en-US" altLang="ja-JP" sz="2000" b="0" dirty="0">
              <a:latin typeface="Meiryo"/>
              <a:ea typeface="Meiryo"/>
              <a:cs typeface="Arial"/>
            </a:endParaRPr>
          </a:p>
          <a:p>
            <a:pPr lvl="1">
              <a:spcBef>
                <a:spcPts val="1200"/>
              </a:spcBef>
              <a:buFont typeface="Wingdings" panose="05000000000000000000" pitchFamily="2" charset="2"/>
              <a:buChar char="n"/>
              <a:defRPr/>
            </a:pPr>
            <a:r>
              <a:rPr lang="ja-JP" altLang="en-US" sz="1800" b="0" dirty="0">
                <a:latin typeface="メイリオ"/>
                <a:ea typeface="メイリオ"/>
              </a:rPr>
              <a:t>試験データの</a:t>
            </a:r>
            <a:r>
              <a:rPr lang="en-US" altLang="ja-JP" sz="1800" b="0" dirty="0">
                <a:latin typeface="メイリオ"/>
                <a:ea typeface="メイリオ"/>
              </a:rPr>
              <a:t>Priority Number</a:t>
            </a:r>
            <a:r>
              <a:rPr lang="ja-JP" altLang="en-US" sz="1800" b="0" dirty="0">
                <a:latin typeface="メイリオ"/>
                <a:ea typeface="メイリオ"/>
              </a:rPr>
              <a:t>は</a:t>
            </a:r>
            <a:r>
              <a:rPr lang="en-US" altLang="ja-JP" sz="1800" b="0" dirty="0">
                <a:latin typeface="メイリオ"/>
                <a:ea typeface="メイリオ"/>
              </a:rPr>
              <a:t>eCTD</a:t>
            </a:r>
            <a:r>
              <a:rPr lang="ja-JP" altLang="en-US" sz="1800" b="0" dirty="0">
                <a:latin typeface="メイリオ"/>
                <a:ea typeface="メイリオ"/>
              </a:rPr>
              <a:t>の形式として必須であるが，審査当局では試験データの並び順として使用しない</a:t>
            </a:r>
            <a:endParaRPr lang="en-US" altLang="ja-JP" sz="1800" b="0" dirty="0">
              <a:latin typeface="メイリオ"/>
              <a:ea typeface="メイリオ"/>
            </a:endParaRPr>
          </a:p>
          <a:p>
            <a:pPr lvl="1">
              <a:spcBef>
                <a:spcPts val="1200"/>
              </a:spcBef>
              <a:buFont typeface="Wingdings" panose="05000000000000000000" pitchFamily="2" charset="2"/>
              <a:buChar char="n"/>
              <a:defRPr/>
            </a:pPr>
            <a:r>
              <a:rPr lang="ja-JP" altLang="en-US" sz="1800" b="0" dirty="0">
                <a:latin typeface="Meiryo"/>
                <a:ea typeface="Meiryo"/>
                <a:cs typeface="Arial"/>
              </a:rPr>
              <a:t>試験データの</a:t>
            </a:r>
            <a:r>
              <a:rPr lang="en-US" altLang="ja-JP" sz="1800" b="0" dirty="0">
                <a:latin typeface="Meiryo"/>
                <a:ea typeface="Meiryo"/>
                <a:cs typeface="Arial"/>
              </a:rPr>
              <a:t>Context of Use</a:t>
            </a:r>
            <a:r>
              <a:rPr lang="ja-JP" altLang="en-US" sz="1800" b="0" dirty="0">
                <a:latin typeface="Meiryo"/>
                <a:ea typeface="Meiryo"/>
                <a:cs typeface="Arial"/>
              </a:rPr>
              <a:t>には</a:t>
            </a:r>
            <a:r>
              <a:rPr lang="en-US" altLang="ja-JP" sz="1800" b="0" dirty="0">
                <a:latin typeface="Meiryo"/>
                <a:ea typeface="Meiryo"/>
                <a:cs typeface="Arial"/>
              </a:rPr>
              <a:t>ICH Document Type Keyword</a:t>
            </a:r>
            <a:r>
              <a:rPr lang="ja-JP" altLang="en-US" sz="1800" b="0" dirty="0">
                <a:latin typeface="Meiryo"/>
                <a:ea typeface="Meiryo"/>
                <a:cs typeface="Arial"/>
              </a:rPr>
              <a:t>を付与しなくてもよい</a:t>
            </a:r>
            <a:endParaRPr lang="en-US" altLang="ja-JP" sz="1800" b="0" dirty="0">
              <a:latin typeface="Meiryo"/>
              <a:ea typeface="Meiryo"/>
              <a:cs typeface="Arial"/>
            </a:endParaRPr>
          </a:p>
          <a:p>
            <a:pPr lvl="1">
              <a:spcBef>
                <a:spcPts val="1200"/>
              </a:spcBef>
              <a:buFont typeface="Wingdings" panose="05000000000000000000" pitchFamily="2" charset="2"/>
              <a:buChar char="n"/>
              <a:defRPr/>
            </a:pPr>
            <a:r>
              <a:rPr lang="ja-JP" altLang="en-US" sz="1800" b="0" dirty="0">
                <a:latin typeface="Meiryo"/>
                <a:ea typeface="Meiryo"/>
                <a:cs typeface="Arial"/>
              </a:rPr>
              <a:t>試験データの</a:t>
            </a:r>
            <a:r>
              <a:rPr lang="en-US" altLang="ja-JP" sz="1800" b="0" dirty="0" err="1">
                <a:latin typeface="Meiryo"/>
                <a:ea typeface="Meiryo"/>
                <a:cs typeface="Arial"/>
              </a:rPr>
              <a:t>CoU</a:t>
            </a:r>
            <a:r>
              <a:rPr lang="ja-JP" altLang="en-US" sz="1800" b="0" dirty="0">
                <a:latin typeface="Meiryo"/>
                <a:ea typeface="Meiryo"/>
                <a:cs typeface="Arial"/>
              </a:rPr>
              <a:t>に</a:t>
            </a:r>
            <a:r>
              <a:rPr lang="en-US" altLang="ja-JP" sz="1800" b="0" dirty="0">
                <a:latin typeface="Meiryo"/>
                <a:ea typeface="Meiryo"/>
                <a:cs typeface="Arial"/>
              </a:rPr>
              <a:t>group title Keyword</a:t>
            </a:r>
            <a:r>
              <a:rPr lang="ja-JP" altLang="en-US" sz="1800" b="0" dirty="0">
                <a:latin typeface="Meiryo"/>
                <a:ea typeface="Meiryo"/>
                <a:cs typeface="Arial"/>
              </a:rPr>
              <a:t>を付与したとしても，</a:t>
            </a:r>
            <a:r>
              <a:rPr lang="en-US" altLang="ja-JP" sz="1800" b="0" dirty="0">
                <a:latin typeface="Meiryo"/>
                <a:ea typeface="Meiryo"/>
                <a:cs typeface="Arial"/>
              </a:rPr>
              <a:t>group title</a:t>
            </a:r>
            <a:r>
              <a:rPr lang="ja-JP" altLang="en-US" sz="1800" b="0" dirty="0">
                <a:latin typeface="Meiryo"/>
                <a:ea typeface="Meiryo"/>
                <a:cs typeface="Arial"/>
              </a:rPr>
              <a:t>として表示されないことがある</a:t>
            </a:r>
            <a:endParaRPr lang="en-US" altLang="ja-JP" sz="1800" b="0" dirty="0">
              <a:latin typeface="Meiryo"/>
              <a:ea typeface="Meiryo"/>
              <a:cs typeface="Arial"/>
            </a:endParaRPr>
          </a:p>
          <a:p>
            <a:pPr>
              <a:spcBef>
                <a:spcPts val="1200"/>
              </a:spcBef>
              <a:defRPr/>
            </a:pPr>
            <a:r>
              <a:rPr lang="ja-JP" altLang="en-US" sz="2000" b="0" dirty="0">
                <a:solidFill>
                  <a:srgbClr val="000000"/>
                </a:solidFill>
                <a:latin typeface="Meiryo"/>
                <a:ea typeface="Meiryo"/>
                <a:cs typeface="Arial"/>
              </a:rPr>
              <a:t>ファイルの再利用は不可</a:t>
            </a:r>
            <a:endParaRPr lang="en-US" altLang="ja-JP" sz="2000" b="0" dirty="0">
              <a:solidFill>
                <a:srgbClr val="000000"/>
              </a:solidFill>
              <a:latin typeface="Meiryo"/>
              <a:ea typeface="Meiryo"/>
              <a:cs typeface="Arial"/>
            </a:endParaRPr>
          </a:p>
          <a:p>
            <a:pPr lvl="1"/>
            <a:r>
              <a:rPr lang="ja-JP" altLang="en-US" sz="1800" b="0" dirty="0">
                <a:latin typeface="メイリオ" panose="020B0604030504040204" pitchFamily="50" charset="-128"/>
                <a:ea typeface="メイリオ" panose="020B0604030504040204" pitchFamily="50" charset="-128"/>
              </a:rPr>
              <a:t>同申請の</a:t>
            </a:r>
            <a:r>
              <a:rPr lang="en-US" altLang="ja-JP" sz="1800" b="0" dirty="0">
                <a:latin typeface="メイリオ" panose="020B0604030504040204" pitchFamily="50" charset="-128"/>
                <a:ea typeface="メイリオ" panose="020B0604030504040204" pitchFamily="50" charset="-128"/>
              </a:rPr>
              <a:t>eCTD</a:t>
            </a:r>
            <a:r>
              <a:rPr lang="ja-JP" altLang="en-US" sz="1800" b="0" dirty="0">
                <a:latin typeface="メイリオ" panose="020B0604030504040204" pitchFamily="50" charset="-128"/>
                <a:ea typeface="メイリオ" panose="020B0604030504040204" pitchFamily="50" charset="-128"/>
              </a:rPr>
              <a:t>内であっても，ファイルの再利用はできない（本資材の「</a:t>
            </a:r>
            <a:r>
              <a:rPr lang="en-US" altLang="ja-JP" sz="1800" b="0" dirty="0">
                <a:latin typeface="メイリオ" panose="020B0604030504040204" pitchFamily="50" charset="-128"/>
                <a:ea typeface="メイリオ" panose="020B0604030504040204" pitchFamily="50" charset="-128"/>
              </a:rPr>
              <a:t>3.3 </a:t>
            </a:r>
            <a:r>
              <a:rPr lang="ja-JP" altLang="en-US" sz="1800" b="0" dirty="0">
                <a:latin typeface="メイリオ" panose="020B0604030504040204" pitchFamily="50" charset="-128"/>
                <a:ea typeface="メイリオ" panose="020B0604030504040204" pitchFamily="50" charset="-128"/>
              </a:rPr>
              <a:t>文書の再利用」参照）</a:t>
            </a:r>
            <a:endParaRPr lang="en-US" altLang="ja-JP" sz="1800" b="0" dirty="0">
              <a:latin typeface="メイリオ" panose="020B0604030504040204" pitchFamily="50" charset="-128"/>
              <a:ea typeface="メイリオ" panose="020B0604030504040204" pitchFamily="50" charset="-128"/>
            </a:endParaRPr>
          </a:p>
          <a:p>
            <a:pPr marR="0" lvl="0" algn="l" defTabSz="914400" rtl="0" eaLnBrk="0" fontAlgn="base" latinLnBrk="0" hangingPunct="0">
              <a:lnSpc>
                <a:spcPct val="100000"/>
              </a:lnSpc>
              <a:spcBef>
                <a:spcPts val="1200"/>
              </a:spcBef>
              <a:spcAft>
                <a:spcPct val="0"/>
              </a:spcAft>
              <a:buSzTx/>
              <a:buFont typeface="Wingdings" panose="05000000000000000000" pitchFamily="2" charset="2"/>
              <a:buChar char="Ø"/>
              <a:tabLst/>
              <a:defRPr/>
            </a:pPr>
            <a:r>
              <a:rPr lang="ja-JP" altLang="en-US" sz="2000" b="0" dirty="0">
                <a:solidFill>
                  <a:srgbClr val="000000"/>
                </a:solidFill>
                <a:latin typeface="Meiryo"/>
                <a:ea typeface="Meiryo"/>
                <a:cs typeface="Arial"/>
              </a:rPr>
              <a:t>試験</a:t>
            </a:r>
            <a:r>
              <a:rPr lang="ja-JP" altLang="en-US" sz="2000" b="0" dirty="0">
                <a:latin typeface="メイリオ" panose="020B0604030504040204" pitchFamily="50" charset="-128"/>
                <a:ea typeface="メイリオ" panose="020B0604030504040204" pitchFamily="50" charset="-128"/>
                <a:cs typeface="Arial"/>
              </a:rPr>
              <a:t>データ</a:t>
            </a:r>
            <a:r>
              <a:rPr lang="ja-JP" altLang="en-US" sz="2000" b="0" dirty="0">
                <a:latin typeface="Meiryo"/>
                <a:ea typeface="Meiryo"/>
                <a:cs typeface="Arial"/>
              </a:rPr>
              <a:t>の</a:t>
            </a:r>
            <a:r>
              <a:rPr kumimoji="1" lang="ja-JP" altLang="en-US" sz="2000" b="0" i="0" u="none" strike="noStrike" kern="1200" cap="none" spc="0" normalizeH="0" baseline="0" noProof="0" dirty="0">
                <a:ln>
                  <a:noFill/>
                </a:ln>
                <a:effectLst/>
                <a:uLnTx/>
                <a:uFillTx/>
                <a:latin typeface="メイリオ"/>
                <a:ea typeface="メイリオ"/>
              </a:rPr>
              <a:t>パス長</a:t>
            </a:r>
            <a:endParaRPr kumimoji="1" lang="en-US" altLang="ja-JP" sz="2000" b="0" i="0" u="none" strike="noStrike" kern="1200" cap="none" spc="0" normalizeH="0" baseline="0" noProof="0" dirty="0">
              <a:ln>
                <a:noFill/>
              </a:ln>
              <a:effectLst/>
              <a:uLnTx/>
              <a:uFillTx/>
              <a:latin typeface="メイリオ"/>
              <a:ea typeface="メイリオ"/>
            </a:endParaRPr>
          </a:p>
          <a:p>
            <a:pPr lvl="1">
              <a:spcBef>
                <a:spcPts val="1200"/>
              </a:spcBef>
              <a:defRPr/>
            </a:pPr>
            <a:r>
              <a:rPr lang="ja-JP" altLang="en-US" sz="1800" b="0" dirty="0">
                <a:latin typeface="メイリオ"/>
                <a:ea typeface="メイリオ"/>
              </a:rPr>
              <a:t>フォルダ名，及びデータセットのファイル名はそれぞれ</a:t>
            </a:r>
            <a:r>
              <a:rPr lang="en-US" altLang="ja-JP" sz="1800" b="0" dirty="0">
                <a:latin typeface="メイリオ"/>
                <a:ea typeface="メイリオ"/>
              </a:rPr>
              <a:t>32</a:t>
            </a:r>
            <a:r>
              <a:rPr lang="ja-JP" altLang="en-US" sz="1800" b="0" dirty="0">
                <a:latin typeface="メイリオ"/>
                <a:ea typeface="メイリオ"/>
              </a:rPr>
              <a:t>文字以下，データセット以外のファイル名は</a:t>
            </a:r>
            <a:r>
              <a:rPr lang="en-US" altLang="ja-JP" sz="1800" b="0" dirty="0">
                <a:latin typeface="メイリオ"/>
                <a:ea typeface="メイリオ"/>
              </a:rPr>
              <a:t>64</a:t>
            </a:r>
            <a:r>
              <a:rPr lang="ja-JP" altLang="en-US" sz="1800" b="0" dirty="0">
                <a:latin typeface="メイリオ"/>
                <a:ea typeface="メイリオ"/>
              </a:rPr>
              <a:t>文字以下とする（ファイル名は拡張子を含む）</a:t>
            </a:r>
            <a:br>
              <a:rPr lang="en-US" altLang="ja-JP" sz="1800" b="0" dirty="0">
                <a:latin typeface="メイリオ"/>
                <a:ea typeface="メイリオ"/>
              </a:rPr>
            </a:br>
            <a:r>
              <a:rPr lang="ja-JP" altLang="en-US" sz="1800" b="0" dirty="0">
                <a:latin typeface="メイリオ"/>
                <a:ea typeface="メイリオ"/>
              </a:rPr>
              <a:t>（</a:t>
            </a:r>
            <a:r>
              <a:rPr lang="en-US" altLang="ja-JP" sz="1800" b="0" dirty="0">
                <a:latin typeface="メイリオ"/>
                <a:ea typeface="メイリオ"/>
              </a:rPr>
              <a:t>CTD</a:t>
            </a:r>
            <a:r>
              <a:rPr lang="ja-JP" altLang="en-US" sz="1800" b="0" dirty="0">
                <a:latin typeface="メイリオ"/>
                <a:ea typeface="メイリオ"/>
              </a:rPr>
              <a:t>文書は，フォルダ名，ファイル名はそれぞれ</a:t>
            </a:r>
            <a:r>
              <a:rPr lang="en-US" altLang="ja-JP" sz="1800" b="0" dirty="0">
                <a:latin typeface="メイリオ"/>
                <a:ea typeface="メイリオ"/>
              </a:rPr>
              <a:t>64</a:t>
            </a:r>
            <a:r>
              <a:rPr lang="ja-JP" altLang="en-US" sz="1800" b="0" dirty="0">
                <a:latin typeface="メイリオ"/>
                <a:ea typeface="メイリオ"/>
              </a:rPr>
              <a:t>文字以下）</a:t>
            </a:r>
            <a:endParaRPr lang="en-US" altLang="ja-JP" sz="1800" b="0" dirty="0">
              <a:latin typeface="メイリオ"/>
              <a:ea typeface="メイリオ"/>
            </a:endParaRPr>
          </a:p>
          <a:p>
            <a:pPr lvl="1">
              <a:spcBef>
                <a:spcPts val="1200"/>
              </a:spcBef>
              <a:buFont typeface="Wingdings" panose="05000000000000000000" pitchFamily="2" charset="2"/>
              <a:buChar char="n"/>
              <a:defRPr/>
            </a:pPr>
            <a:r>
              <a:rPr lang="ja-JP" altLang="en-US" sz="1800" b="0" u="sng" dirty="0">
                <a:latin typeface="メイリオ"/>
                <a:ea typeface="メイリオ"/>
              </a:rPr>
              <a:t>「</a:t>
            </a:r>
            <a:r>
              <a:rPr lang="en-US" altLang="ja-JP" sz="1800" b="0" u="sng" dirty="0">
                <a:latin typeface="メイリオ"/>
                <a:ea typeface="メイリオ"/>
              </a:rPr>
              <a:t>m5</a:t>
            </a:r>
            <a:r>
              <a:rPr lang="ja-JP" altLang="en-US" sz="1800" b="0" u="sng" dirty="0">
                <a:latin typeface="メイリオ"/>
                <a:ea typeface="メイリオ"/>
              </a:rPr>
              <a:t>」フォルダから数えて</a:t>
            </a:r>
            <a:r>
              <a:rPr lang="ja-JP" altLang="en-US" sz="1800" b="0" dirty="0">
                <a:latin typeface="メイリオ"/>
                <a:ea typeface="メイリオ"/>
              </a:rPr>
              <a:t>，ファイル名を含めたパス長を</a:t>
            </a:r>
            <a:r>
              <a:rPr lang="en-US" altLang="ja-JP" sz="1800" b="0" dirty="0">
                <a:latin typeface="メイリオ"/>
                <a:ea typeface="メイリオ"/>
              </a:rPr>
              <a:t>160 </a:t>
            </a:r>
            <a:r>
              <a:rPr lang="ja-JP" altLang="en-US" sz="1800" b="0" dirty="0">
                <a:latin typeface="メイリオ"/>
                <a:ea typeface="メイリオ"/>
              </a:rPr>
              <a:t>文字以下とする　　</a:t>
            </a:r>
            <a:br>
              <a:rPr lang="en-US" altLang="ja-JP" sz="1800" b="0" dirty="0">
                <a:latin typeface="メイリオ"/>
                <a:ea typeface="メイリオ"/>
              </a:rPr>
            </a:br>
            <a:r>
              <a:rPr lang="ja-JP" altLang="en-US" sz="1800" b="0" dirty="0">
                <a:latin typeface="メイリオ"/>
                <a:ea typeface="メイリオ"/>
              </a:rPr>
              <a:t>（</a:t>
            </a:r>
            <a:r>
              <a:rPr lang="en-US" altLang="ja-JP" sz="1800" b="0" dirty="0">
                <a:latin typeface="メイリオ"/>
                <a:ea typeface="メイリオ"/>
              </a:rPr>
              <a:t>CTD</a:t>
            </a:r>
            <a:r>
              <a:rPr lang="ja-JP" altLang="en-US" sz="1800" b="0" dirty="0">
                <a:latin typeface="メイリオ"/>
                <a:ea typeface="メイリオ"/>
              </a:rPr>
              <a:t>文書は，</a:t>
            </a:r>
            <a:r>
              <a:rPr lang="ja-JP" altLang="en-US" sz="1800" b="0" u="sng" dirty="0">
                <a:latin typeface="メイリオ"/>
                <a:ea typeface="メイリオ"/>
              </a:rPr>
              <a:t>第一階層フォルダから</a:t>
            </a:r>
            <a:r>
              <a:rPr lang="ja-JP" altLang="en-US" sz="1800" b="0" dirty="0">
                <a:latin typeface="メイリオ"/>
                <a:ea typeface="メイリオ"/>
              </a:rPr>
              <a:t>のパス</a:t>
            </a:r>
            <a:r>
              <a:rPr lang="ja-JP" altLang="en-US" sz="1800" b="0" strike="sngStrike" dirty="0">
                <a:latin typeface="メイリオ"/>
                <a:ea typeface="メイリオ"/>
              </a:rPr>
              <a:t>長</a:t>
            </a:r>
            <a:r>
              <a:rPr lang="ja-JP" altLang="en-US" sz="1800" b="0" dirty="0">
                <a:latin typeface="メイリオ"/>
                <a:ea typeface="メイリオ"/>
              </a:rPr>
              <a:t>は</a:t>
            </a:r>
            <a:r>
              <a:rPr lang="en-US" altLang="ja-JP" sz="1800" b="0" dirty="0">
                <a:latin typeface="メイリオ"/>
                <a:ea typeface="メイリオ"/>
              </a:rPr>
              <a:t>180 </a:t>
            </a:r>
            <a:r>
              <a:rPr lang="ja-JP" altLang="en-US" sz="1800" b="0" dirty="0">
                <a:latin typeface="メイリオ"/>
                <a:ea typeface="メイリオ"/>
              </a:rPr>
              <a:t>文字以下）</a:t>
            </a:r>
            <a:endParaRPr lang="ja-JP" altLang="en-US" sz="1800" b="0" dirty="0">
              <a:latin typeface="Meiryo"/>
              <a:ea typeface="Meiryo"/>
              <a:cs typeface="Arial"/>
            </a:endParaRPr>
          </a:p>
          <a:p>
            <a:endParaRPr kumimoji="1" lang="ja-JP" altLang="en-US" sz="2000" b="0" dirty="0"/>
          </a:p>
        </p:txBody>
      </p:sp>
      <p:sp>
        <p:nvSpPr>
          <p:cNvPr id="4" name="スライド番号プレースホルダー 3">
            <a:extLst>
              <a:ext uri="{FF2B5EF4-FFF2-40B4-BE49-F238E27FC236}">
                <a16:creationId xmlns:a16="http://schemas.microsoft.com/office/drawing/2014/main" id="{F2F4BD97-C388-ABFB-0EF8-91328DB4EFB5}"/>
              </a:ext>
            </a:extLst>
          </p:cNvPr>
          <p:cNvSpPr>
            <a:spLocks noGrp="1"/>
          </p:cNvSpPr>
          <p:nvPr>
            <p:ph type="sldNum" sz="quarter" idx="10"/>
          </p:nvPr>
        </p:nvSpPr>
        <p:spPr/>
        <p:txBody>
          <a:bodyPr/>
          <a:lstStyle/>
          <a:p>
            <a:pPr>
              <a:defRPr/>
            </a:pPr>
            <a:fld id="{0F70095C-F9B4-4C04-ABE4-849D581B05DE}" type="slidenum">
              <a:rPr lang="en-US" altLang="ja-JP" smtClean="0"/>
              <a:pPr>
                <a:defRPr/>
              </a:pPr>
              <a:t>64</a:t>
            </a:fld>
            <a:endParaRPr lang="en-US" altLang="ja-JP"/>
          </a:p>
        </p:txBody>
      </p:sp>
      <p:sp>
        <p:nvSpPr>
          <p:cNvPr id="6" name="テキスト ボックス 5">
            <a:extLst>
              <a:ext uri="{FF2B5EF4-FFF2-40B4-BE49-F238E27FC236}">
                <a16:creationId xmlns:a16="http://schemas.microsoft.com/office/drawing/2014/main" id="{D9887C08-012C-8178-D21C-AC86821FD327}"/>
              </a:ext>
            </a:extLst>
          </p:cNvPr>
          <p:cNvSpPr txBox="1"/>
          <p:nvPr/>
        </p:nvSpPr>
        <p:spPr>
          <a:xfrm>
            <a:off x="1408585" y="6575425"/>
            <a:ext cx="9374829" cy="276999"/>
          </a:xfrm>
          <a:prstGeom prst="rect">
            <a:avLst/>
          </a:prstGeom>
          <a:noFill/>
        </p:spPr>
        <p:txBody>
          <a:bodyPr wrap="square" rtlCol="0">
            <a:spAutoFit/>
          </a:bodyPr>
          <a:lstStyle/>
          <a:p>
            <a:r>
              <a:rPr lang="ja-JP" altLang="en-US" sz="1200" dirty="0">
                <a:solidFill>
                  <a:srgbClr val="7D7D7D"/>
                </a:solidFill>
                <a:latin typeface="メイリオ" panose="020B0604030504040204" pitchFamily="50" charset="-128"/>
                <a:ea typeface="メイリオ" panose="020B0604030504040204" pitchFamily="50" charset="-128"/>
              </a:rPr>
              <a:t>「承認申請時等の電子データ提出に関する技術的ガイドについて」の一部改正について</a:t>
            </a:r>
            <a:r>
              <a:rPr lang="en-US" altLang="ja-JP" sz="1200" dirty="0">
                <a:solidFill>
                  <a:srgbClr val="7D7D7D"/>
                </a:solidFill>
                <a:latin typeface="メイリオ" panose="020B0604030504040204" pitchFamily="50" charset="-128"/>
                <a:ea typeface="メイリオ" panose="020B0604030504040204" pitchFamily="50" charset="-128"/>
              </a:rPr>
              <a:t>(</a:t>
            </a:r>
            <a:r>
              <a:rPr lang="ja-JP" altLang="en-US" sz="1200" dirty="0">
                <a:solidFill>
                  <a:srgbClr val="7D7D7D"/>
                </a:solidFill>
                <a:latin typeface="メイリオ" panose="020B0604030504040204" pitchFamily="50" charset="-128"/>
                <a:ea typeface="メイリオ" panose="020B0604030504040204" pitchFamily="50" charset="-128"/>
              </a:rPr>
              <a:t>薬機審長発第</a:t>
            </a:r>
            <a:r>
              <a:rPr lang="en-US" altLang="ja-JP" sz="1200" dirty="0">
                <a:solidFill>
                  <a:srgbClr val="7D7D7D"/>
                </a:solidFill>
                <a:latin typeface="メイリオ" panose="020B0604030504040204" pitchFamily="50" charset="-128"/>
                <a:ea typeface="メイリオ" panose="020B0604030504040204" pitchFamily="50" charset="-128"/>
              </a:rPr>
              <a:t>1345</a:t>
            </a:r>
            <a:r>
              <a:rPr lang="ja-JP" altLang="en-US" sz="1200" dirty="0">
                <a:solidFill>
                  <a:srgbClr val="7D7D7D"/>
                </a:solidFill>
                <a:latin typeface="メイリオ" panose="020B0604030504040204" pitchFamily="50" charset="-128"/>
                <a:ea typeface="メイリオ" panose="020B0604030504040204" pitchFamily="50" charset="-128"/>
              </a:rPr>
              <a:t>号，</a:t>
            </a:r>
            <a:r>
              <a:rPr lang="en-US" altLang="ja-JP" sz="1200" dirty="0">
                <a:solidFill>
                  <a:srgbClr val="7D7D7D"/>
                </a:solidFill>
                <a:latin typeface="メイリオ" panose="020B0604030504040204" pitchFamily="50" charset="-128"/>
                <a:ea typeface="メイリオ" panose="020B0604030504040204" pitchFamily="50" charset="-128"/>
              </a:rPr>
              <a:t>2024.4.8)</a:t>
            </a:r>
            <a:r>
              <a:rPr lang="ja-JP" altLang="en-US" sz="1200" dirty="0">
                <a:solidFill>
                  <a:srgbClr val="7D7D7D"/>
                </a:solidFill>
                <a:latin typeface="メイリオ" panose="020B0604030504040204" pitchFamily="50" charset="-128"/>
                <a:ea typeface="メイリオ" panose="020B0604030504040204" pitchFamily="50" charset="-128"/>
              </a:rPr>
              <a:t>参照</a:t>
            </a:r>
            <a:endParaRPr lang="en-US" altLang="ja-JP" sz="1200" dirty="0">
              <a:solidFill>
                <a:srgbClr val="7D7D7D"/>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83599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61659" y="1553622"/>
            <a:ext cx="10363200" cy="1470025"/>
          </a:xfrm>
        </p:spPr>
        <p:txBody>
          <a:bodyPr/>
          <a:lstStyle/>
          <a:p>
            <a:pPr eaLnBrk="1" hangingPunct="1">
              <a:defRPr/>
            </a:pPr>
            <a:r>
              <a:rPr lang="en-US" altLang="ja-JP" sz="3200">
                <a:latin typeface="メイリオ" panose="020B0604030504040204" pitchFamily="50" charset="-128"/>
                <a:ea typeface="メイリオ" panose="020B0604030504040204" pitchFamily="50" charset="-128"/>
              </a:rPr>
              <a:t>4</a:t>
            </a:r>
            <a:r>
              <a:rPr lang="ja-JP" altLang="en-US" sz="3200">
                <a:latin typeface="メイリオ" panose="020B0604030504040204" pitchFamily="50" charset="-128"/>
                <a:ea typeface="メイリオ" panose="020B0604030504040204" pitchFamily="50" charset="-128"/>
              </a:rPr>
              <a:t>．提出に</a:t>
            </a:r>
            <a:r>
              <a:rPr kumimoji="1" lang="ja-JP" altLang="en-US" sz="3200">
                <a:latin typeface="メイリオ"/>
                <a:ea typeface="メイリオ"/>
              </a:rPr>
              <a:t>関する</a:t>
            </a:r>
            <a:r>
              <a:rPr kumimoji="1" lang="en-US" altLang="ja-JP" sz="3200">
                <a:latin typeface="メイリオ"/>
                <a:ea typeface="メイリオ"/>
              </a:rPr>
              <a:t>XML</a:t>
            </a:r>
            <a:r>
              <a:rPr kumimoji="1" lang="ja-JP" altLang="en-US" sz="3200">
                <a:latin typeface="メイリオ"/>
                <a:ea typeface="メイリオ"/>
              </a:rPr>
              <a:t>メッセージの情報</a:t>
            </a:r>
            <a:endParaRPr lang="ja-JP" altLang="ja-JP" sz="3200">
              <a:effectLst/>
              <a:latin typeface="メイリオ" panose="020B0604030504040204" pitchFamily="50" charset="-128"/>
              <a:ea typeface="メイリオ" panose="020B0604030504040204" pitchFamily="50" charset="-128"/>
            </a:endParaRPr>
          </a:p>
        </p:txBody>
      </p:sp>
      <p:sp>
        <p:nvSpPr>
          <p:cNvPr id="13" name="字幕 3">
            <a:extLst>
              <a:ext uri="{FF2B5EF4-FFF2-40B4-BE49-F238E27FC236}">
                <a16:creationId xmlns:a16="http://schemas.microsoft.com/office/drawing/2014/main" id="{567D1AB2-7CA8-45EB-A247-76CFB5628626}"/>
              </a:ext>
            </a:extLst>
          </p:cNvPr>
          <p:cNvSpPr>
            <a:spLocks noGrp="1"/>
          </p:cNvSpPr>
          <p:nvPr>
            <p:ph type="subTitle" idx="1"/>
          </p:nvPr>
        </p:nvSpPr>
        <p:spPr>
          <a:xfrm>
            <a:off x="1119106" y="3365198"/>
            <a:ext cx="8728965" cy="3024336"/>
          </a:xfrm>
        </p:spPr>
        <p:txBody>
          <a:bodyPr/>
          <a:lstStyle/>
          <a:p>
            <a:pPr marL="285750" indent="-285750" algn="l">
              <a:buFont typeface="Wingdings" panose="05000000000000000000" pitchFamily="2" charset="2"/>
              <a:buChar char="p"/>
            </a:pPr>
            <a:r>
              <a:rPr lang="en-US" altLang="ja-JP" sz="1800">
                <a:latin typeface="Meiryo"/>
                <a:ea typeface="Meiryo"/>
              </a:rPr>
              <a:t>4.1 </a:t>
            </a:r>
            <a:r>
              <a:rPr lang="ja-JP" altLang="en-US" sz="1800">
                <a:latin typeface="Meiryo"/>
                <a:ea typeface="Meiryo"/>
              </a:rPr>
              <a:t>提出・申請に関する情報</a:t>
            </a:r>
            <a:endParaRPr lang="en-US" altLang="ja-JP" sz="1800">
              <a:latin typeface="Meiryo"/>
              <a:ea typeface="Meiryo"/>
            </a:endParaRPr>
          </a:p>
          <a:p>
            <a:pPr marL="285750" indent="-285750" algn="l">
              <a:buFont typeface="Wingdings" panose="05000000000000000000" pitchFamily="2" charset="2"/>
              <a:buChar char="p"/>
            </a:pPr>
            <a:r>
              <a:rPr lang="en-US" altLang="ja-JP" sz="1800">
                <a:latin typeface="Meiryo"/>
                <a:ea typeface="Meiryo"/>
              </a:rPr>
              <a:t>4.2</a:t>
            </a:r>
            <a:r>
              <a:rPr lang="ja-JP" altLang="en-US" sz="1800">
                <a:latin typeface="Meiryo"/>
                <a:ea typeface="Meiryo"/>
              </a:rPr>
              <a:t> 初版提出の方式と</a:t>
            </a:r>
            <a:r>
              <a:rPr lang="en-US" altLang="ja-JP" sz="1800">
                <a:latin typeface="Meiryo"/>
                <a:ea typeface="Meiryo"/>
              </a:rPr>
              <a:t>eCTD</a:t>
            </a:r>
            <a:r>
              <a:rPr lang="ja-JP" altLang="en-US" sz="1800">
                <a:latin typeface="Meiryo"/>
                <a:ea typeface="Meiryo"/>
              </a:rPr>
              <a:t>の種別</a:t>
            </a:r>
            <a:endParaRPr lang="en-US" altLang="ja-JP" sz="1800">
              <a:latin typeface="Meiryo"/>
              <a:ea typeface="Meiryo"/>
            </a:endParaRPr>
          </a:p>
          <a:p>
            <a:pPr marL="285750" indent="-285750" algn="l">
              <a:buFont typeface="Wingdings" panose="05000000000000000000" pitchFamily="2" charset="2"/>
              <a:buChar char="p"/>
            </a:pPr>
            <a:r>
              <a:rPr lang="en-US" altLang="ja-JP" sz="1800">
                <a:latin typeface="Meiryo"/>
                <a:ea typeface="Meiryo"/>
              </a:rPr>
              <a:t>4.3</a:t>
            </a:r>
            <a:r>
              <a:rPr lang="ja-JP" altLang="en-US" sz="1800">
                <a:latin typeface="Meiryo"/>
                <a:ea typeface="Meiryo"/>
              </a:rPr>
              <a:t> 既承認医薬品に係る資料の提出方法</a:t>
            </a:r>
            <a:endParaRPr lang="en-US" altLang="ja-JP" sz="1800">
              <a:latin typeface="Meiryo"/>
              <a:ea typeface="Meiryo"/>
            </a:endParaRPr>
          </a:p>
          <a:p>
            <a:pPr marL="285750" indent="-285750" algn="l">
              <a:buFont typeface="Wingdings" panose="05000000000000000000" pitchFamily="2" charset="2"/>
              <a:buChar char="p"/>
            </a:pPr>
            <a:r>
              <a:rPr lang="en-US" altLang="ja-JP" sz="1800">
                <a:latin typeface="Meiryo"/>
                <a:ea typeface="Meiryo"/>
              </a:rPr>
              <a:t>4.4</a:t>
            </a:r>
            <a:r>
              <a:rPr lang="ja-JP" altLang="en-US" sz="1800">
                <a:latin typeface="Meiryo"/>
                <a:ea typeface="Meiryo"/>
              </a:rPr>
              <a:t> </a:t>
            </a:r>
            <a:r>
              <a:rPr lang="en-US" altLang="ja-JP" sz="1800">
                <a:latin typeface="Meiryo"/>
                <a:ea typeface="Meiryo"/>
              </a:rPr>
              <a:t>Review</a:t>
            </a:r>
            <a:r>
              <a:rPr lang="ja-JP" altLang="en-US" sz="1800">
                <a:latin typeface="Meiryo"/>
                <a:ea typeface="Meiryo"/>
              </a:rPr>
              <a:t>（品目情報）</a:t>
            </a:r>
            <a:endParaRPr kumimoji="1" lang="en-US" altLang="ja-JP" sz="1800">
              <a:solidFill>
                <a:schemeClr val="tx1"/>
              </a:solidFill>
            </a:endParaRPr>
          </a:p>
          <a:p>
            <a:pPr marL="285750" indent="-285750" algn="l">
              <a:buFont typeface="Wingdings" panose="05000000000000000000" pitchFamily="2" charset="2"/>
              <a:buChar char="p"/>
            </a:pPr>
            <a:endParaRPr lang="en-US" altLang="ja-JP" sz="180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endParaRPr lang="ja-JP" altLang="en-US" sz="1800">
              <a:latin typeface="メイリオ"/>
              <a:ea typeface="メイリオ"/>
            </a:endParaRPr>
          </a:p>
        </p:txBody>
      </p:sp>
      <p:sp>
        <p:nvSpPr>
          <p:cNvPr id="6" name="スライド番号プレースホルダー 3">
            <a:extLst>
              <a:ext uri="{FF2B5EF4-FFF2-40B4-BE49-F238E27FC236}">
                <a16:creationId xmlns:a16="http://schemas.microsoft.com/office/drawing/2014/main" id="{19F90BE2-07AC-4941-B586-D6ADCD6F46A9}"/>
              </a:ext>
            </a:extLst>
          </p:cNvPr>
          <p:cNvSpPr>
            <a:spLocks noGrp="1"/>
          </p:cNvSpPr>
          <p:nvPr>
            <p:ph type="sldNum" sz="quarter" idx="10"/>
          </p:nvPr>
        </p:nvSpPr>
        <p:spPr>
          <a:xfrm>
            <a:off x="10979151" y="6337300"/>
            <a:ext cx="1166283" cy="476250"/>
          </a:xfrm>
        </p:spPr>
        <p:txBody>
          <a:bodyPr/>
          <a:lstStyle/>
          <a:p>
            <a:pPr>
              <a:defRPr/>
            </a:pPr>
            <a:fld id="{0F70095C-F9B4-4C04-ABE4-849D581B05DE}" type="slidenum">
              <a:rPr lang="en-US" altLang="ja-JP" smtClean="0"/>
              <a:pPr>
                <a:defRPr/>
              </a:pPr>
              <a:t>65</a:t>
            </a:fld>
            <a:endParaRPr lang="en-US" altLang="ja-JP"/>
          </a:p>
        </p:txBody>
      </p:sp>
    </p:spTree>
    <p:extLst>
      <p:ext uri="{BB962C8B-B14F-4D97-AF65-F5344CB8AC3E}">
        <p14:creationId xmlns:p14="http://schemas.microsoft.com/office/powerpoint/2010/main" val="458657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C3A4D2-8B24-EBCD-C8EE-6BD1BCEBED3A}"/>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4.1 </a:t>
            </a:r>
            <a:r>
              <a:rPr kumimoji="1" lang="ja-JP" altLang="en-US">
                <a:latin typeface="メイリオ" panose="020B0604030504040204" pitchFamily="50" charset="-128"/>
                <a:ea typeface="メイリオ" panose="020B0604030504040204" pitchFamily="50" charset="-128"/>
              </a:rPr>
              <a:t>提出・申請に関する情報</a:t>
            </a:r>
          </a:p>
        </p:txBody>
      </p:sp>
      <p:sp>
        <p:nvSpPr>
          <p:cNvPr id="3" name="コンテンツ プレースホルダー 2">
            <a:extLst>
              <a:ext uri="{FF2B5EF4-FFF2-40B4-BE49-F238E27FC236}">
                <a16:creationId xmlns:a16="http://schemas.microsoft.com/office/drawing/2014/main" id="{D357FA36-F1A0-285A-A0BA-73BE2DB91038}"/>
              </a:ext>
            </a:extLst>
          </p:cNvPr>
          <p:cNvSpPr>
            <a:spLocks noGrp="1"/>
          </p:cNvSpPr>
          <p:nvPr>
            <p:ph idx="1"/>
          </p:nvPr>
        </p:nvSpPr>
        <p:spPr>
          <a:xfrm>
            <a:off x="458450" y="1150852"/>
            <a:ext cx="11686984" cy="5256212"/>
          </a:xfrm>
        </p:spPr>
        <p:txBody>
          <a:bodyPr/>
          <a:lstStyle/>
          <a:p>
            <a:pPr marL="0" indent="0">
              <a:buNone/>
            </a:pPr>
            <a:r>
              <a:rPr kumimoji="1" lang="en-US" altLang="ja-JP" sz="2400" b="0">
                <a:latin typeface="メイリオ" panose="020B0604030504040204" pitchFamily="50" charset="-128"/>
                <a:ea typeface="メイリオ" panose="020B0604030504040204" pitchFamily="50" charset="-128"/>
              </a:rPr>
              <a:t>XML</a:t>
            </a:r>
            <a:r>
              <a:rPr kumimoji="1" lang="ja-JP" altLang="en-US" sz="2400" b="0">
                <a:latin typeface="メイリオ" panose="020B0604030504040204" pitchFamily="50" charset="-128"/>
                <a:ea typeface="メイリオ" panose="020B0604030504040204" pitchFamily="50" charset="-128"/>
              </a:rPr>
              <a:t>メッセージに</a:t>
            </a:r>
            <a:r>
              <a:rPr lang="ja-JP" altLang="en-US" sz="2400" b="0">
                <a:latin typeface="メイリオ" panose="020B0604030504040204" pitchFamily="50" charset="-128"/>
                <a:ea typeface="メイリオ" panose="020B0604030504040204" pitchFamily="50" charset="-128"/>
              </a:rPr>
              <a:t>含める，提出・申請に関する</a:t>
            </a:r>
            <a:r>
              <a:rPr kumimoji="1" lang="ja-JP" altLang="en-US" sz="2400" b="0">
                <a:latin typeface="メイリオ" panose="020B0604030504040204" pitchFamily="50" charset="-128"/>
                <a:ea typeface="メイリオ" panose="020B0604030504040204" pitchFamily="50" charset="-128"/>
              </a:rPr>
              <a:t>情報</a:t>
            </a:r>
            <a:r>
              <a:rPr lang="ja-JP" altLang="en-US" sz="2400" b="0">
                <a:latin typeface="メイリオ" panose="020B0604030504040204" pitchFamily="50" charset="-128"/>
                <a:ea typeface="メイリオ" panose="020B0604030504040204" pitchFamily="50" charset="-128"/>
              </a:rPr>
              <a:t>は以下のとおり</a:t>
            </a:r>
            <a:endParaRPr lang="en-US" altLang="ja-JP" sz="2400" b="0">
              <a:latin typeface="メイリオ" panose="020B0604030504040204" pitchFamily="50" charset="-128"/>
              <a:ea typeface="メイリオ" panose="020B0604030504040204" pitchFamily="50" charset="-128"/>
            </a:endParaRPr>
          </a:p>
          <a:p>
            <a:pPr lvl="1"/>
            <a:endParaRPr kumimoji="1" lang="en-US" altLang="ja-JP" sz="1800" b="0">
              <a:latin typeface="メイリオ" panose="020B0604030504040204" pitchFamily="50" charset="-128"/>
              <a:ea typeface="メイリオ" panose="020B0604030504040204" pitchFamily="50" charset="-128"/>
            </a:endParaRPr>
          </a:p>
          <a:p>
            <a:pPr marL="0" indent="0">
              <a:buNone/>
            </a:pPr>
            <a:r>
              <a:rPr lang="ja-JP" altLang="en-US" sz="2000">
                <a:solidFill>
                  <a:srgbClr val="0070C0"/>
                </a:solidFill>
                <a:latin typeface="メイリオ" panose="020B0604030504040204" pitchFamily="50" charset="-128"/>
                <a:ea typeface="メイリオ" panose="020B0604030504040204" pitchFamily="50" charset="-128"/>
                <a:cs typeface="+mn-cs"/>
              </a:rPr>
              <a:t>提出ごとに設定する情報</a:t>
            </a:r>
            <a:endParaRPr lang="en-US" altLang="ja-JP" sz="2000">
              <a:solidFill>
                <a:srgbClr val="0070C0"/>
              </a:solidFill>
              <a:latin typeface="メイリオ" panose="020B0604030504040204" pitchFamily="50" charset="-128"/>
              <a:ea typeface="メイリオ" panose="020B0604030504040204" pitchFamily="50" charset="-128"/>
              <a:cs typeface="+mn-cs"/>
            </a:endParaRPr>
          </a:p>
          <a:p>
            <a:pPr marL="852488" lvl="1" indent="-338138"/>
            <a:r>
              <a:rPr kumimoji="1" lang="en-US" altLang="ja-JP" sz="2000">
                <a:solidFill>
                  <a:srgbClr val="0000FF"/>
                </a:solidFill>
                <a:latin typeface="メイリオ" panose="020B0604030504040204" pitchFamily="50" charset="-128"/>
                <a:ea typeface="メイリオ" panose="020B0604030504040204" pitchFamily="50" charset="-128"/>
              </a:rPr>
              <a:t>Submission Unit</a:t>
            </a:r>
            <a:r>
              <a:rPr kumimoji="1" lang="ja-JP" altLang="en-US" sz="2000">
                <a:solidFill>
                  <a:srgbClr val="0000FF"/>
                </a:solidFill>
                <a:latin typeface="メイリオ" panose="020B0604030504040204" pitchFamily="50" charset="-128"/>
                <a:ea typeface="メイリオ" panose="020B0604030504040204" pitchFamily="50" charset="-128"/>
              </a:rPr>
              <a:t>の</a:t>
            </a:r>
            <a:r>
              <a:rPr kumimoji="1" lang="en-US" altLang="ja-JP" sz="2000">
                <a:solidFill>
                  <a:srgbClr val="0000FF"/>
                </a:solidFill>
                <a:latin typeface="メイリオ" panose="020B0604030504040204" pitchFamily="50" charset="-128"/>
                <a:ea typeface="メイリオ" panose="020B0604030504040204" pitchFamily="50" charset="-128"/>
              </a:rPr>
              <a:t>Code</a:t>
            </a:r>
          </a:p>
          <a:p>
            <a:pPr marL="852488" lvl="1" indent="-338138"/>
            <a:r>
              <a:rPr kumimoji="1" lang="en-US" altLang="ja-JP" sz="2000">
                <a:solidFill>
                  <a:srgbClr val="0000FF"/>
                </a:solidFill>
                <a:latin typeface="メイリオ" panose="020B0604030504040204" pitchFamily="50" charset="-128"/>
                <a:ea typeface="メイリオ" panose="020B0604030504040204" pitchFamily="50" charset="-128"/>
              </a:rPr>
              <a:t>Sequence Number</a:t>
            </a:r>
          </a:p>
          <a:p>
            <a:pPr marL="852488" lvl="1" indent="-338138"/>
            <a:r>
              <a:rPr kumimoji="1" lang="en-US" altLang="ja-JP" sz="2000">
                <a:solidFill>
                  <a:srgbClr val="0000FF"/>
                </a:solidFill>
                <a:latin typeface="メイリオ" panose="020B0604030504040204" pitchFamily="50" charset="-128"/>
                <a:ea typeface="メイリオ" panose="020B0604030504040204" pitchFamily="50" charset="-128"/>
              </a:rPr>
              <a:t>JP Category Event</a:t>
            </a:r>
          </a:p>
          <a:p>
            <a:pPr marL="852488" lvl="1" indent="-338138"/>
            <a:r>
              <a:rPr kumimoji="1" lang="en-US" altLang="ja-JP" sz="2000">
                <a:solidFill>
                  <a:srgbClr val="0000FF"/>
                </a:solidFill>
                <a:latin typeface="メイリオ" panose="020B0604030504040204" pitchFamily="50" charset="-128"/>
                <a:ea typeface="メイリオ" panose="020B0604030504040204" pitchFamily="50" charset="-128"/>
              </a:rPr>
              <a:t>JP Initial Submission Type</a:t>
            </a:r>
            <a:br>
              <a:rPr kumimoji="1" lang="en-US" altLang="ja-JP" sz="2000">
                <a:solidFill>
                  <a:srgbClr val="0000FF"/>
                </a:solidFill>
                <a:latin typeface="メイリオ" panose="020B0604030504040204" pitchFamily="50" charset="-128"/>
                <a:ea typeface="メイリオ" panose="020B0604030504040204" pitchFamily="50" charset="-128"/>
              </a:rPr>
            </a:br>
            <a:r>
              <a:rPr kumimoji="1" lang="en-US" altLang="ja-JP" sz="2000">
                <a:solidFill>
                  <a:srgbClr val="0000FF"/>
                </a:solidFill>
                <a:latin typeface="メイリオ" panose="020B0604030504040204" pitchFamily="50" charset="-128"/>
                <a:ea typeface="メイリオ" panose="020B0604030504040204" pitchFamily="50" charset="-128"/>
              </a:rPr>
              <a:t>(</a:t>
            </a:r>
            <a:r>
              <a:rPr kumimoji="1" lang="ja-JP" altLang="en-US" sz="2000">
                <a:solidFill>
                  <a:srgbClr val="0000FF"/>
                </a:solidFill>
                <a:latin typeface="メイリオ" panose="020B0604030504040204" pitchFamily="50" charset="-128"/>
                <a:ea typeface="メイリオ" panose="020B0604030504040204" pitchFamily="50" charset="-128"/>
              </a:rPr>
              <a:t>初版</a:t>
            </a:r>
            <a:r>
              <a:rPr lang="ja-JP" altLang="en-US" sz="2000">
                <a:solidFill>
                  <a:srgbClr val="0000FF"/>
                </a:solidFill>
                <a:latin typeface="メイリオ" panose="020B0604030504040204" pitchFamily="50" charset="-128"/>
                <a:ea typeface="メイリオ" panose="020B0604030504040204" pitchFamily="50" charset="-128"/>
              </a:rPr>
              <a:t>提出時のみ設定</a:t>
            </a:r>
            <a:r>
              <a:rPr kumimoji="1" lang="en-US" altLang="ja-JP" sz="2000">
                <a:solidFill>
                  <a:srgbClr val="0000FF"/>
                </a:solidFill>
                <a:latin typeface="メイリオ" panose="020B0604030504040204" pitchFamily="50" charset="-128"/>
                <a:ea typeface="メイリオ" panose="020B0604030504040204" pitchFamily="50" charset="-128"/>
              </a:rPr>
              <a:t>)</a:t>
            </a:r>
            <a:endParaRPr kumimoji="1" lang="en-US" altLang="ja-JP" sz="2000" b="0">
              <a:solidFill>
                <a:srgbClr val="0000FF"/>
              </a:solidFill>
              <a:latin typeface="メイリオ" panose="020B0604030504040204" pitchFamily="50" charset="-128"/>
              <a:ea typeface="メイリオ" panose="020B0604030504040204" pitchFamily="50" charset="-128"/>
            </a:endParaRPr>
          </a:p>
          <a:p>
            <a:pPr lvl="1"/>
            <a:endParaRPr lang="en-US" altLang="ja-JP" sz="1800" b="0">
              <a:latin typeface="メイリオ" panose="020B0604030504040204" pitchFamily="50" charset="-128"/>
              <a:ea typeface="メイリオ" panose="020B0604030504040204" pitchFamily="50" charset="-128"/>
            </a:endParaRPr>
          </a:p>
          <a:p>
            <a:pPr marL="0" indent="0">
              <a:buNone/>
            </a:pPr>
            <a:r>
              <a:rPr lang="ja-JP" altLang="en-US" sz="2000">
                <a:solidFill>
                  <a:srgbClr val="0070C0"/>
                </a:solidFill>
                <a:latin typeface="メイリオ" panose="020B0604030504040204" pitchFamily="50" charset="-128"/>
                <a:ea typeface="メイリオ" panose="020B0604030504040204" pitchFamily="50" charset="-128"/>
                <a:cs typeface="+mn-cs"/>
              </a:rPr>
              <a:t>初回提出時に設定し，申請を通じて使用する情報</a:t>
            </a:r>
            <a:endParaRPr lang="en-US" altLang="ja-JP" sz="2000">
              <a:solidFill>
                <a:srgbClr val="0070C0"/>
              </a:solidFill>
              <a:latin typeface="メイリオ" panose="020B0604030504040204" pitchFamily="50" charset="-128"/>
              <a:ea typeface="メイリオ" panose="020B0604030504040204" pitchFamily="50" charset="-128"/>
              <a:cs typeface="+mn-cs"/>
            </a:endParaRPr>
          </a:p>
          <a:p>
            <a:pPr marL="852488" lvl="1" indent="-338138"/>
            <a:r>
              <a:rPr kumimoji="1" lang="en-US" altLang="ja-JP" sz="2000">
                <a:solidFill>
                  <a:srgbClr val="FF0000"/>
                </a:solidFill>
                <a:latin typeface="メイリオ" panose="020B0604030504040204" pitchFamily="50" charset="-128"/>
                <a:ea typeface="メイリオ" panose="020B0604030504040204" pitchFamily="50" charset="-128"/>
              </a:rPr>
              <a:t>JP Submission Code</a:t>
            </a:r>
          </a:p>
          <a:p>
            <a:pPr marL="852488" lvl="1" indent="-338138"/>
            <a:r>
              <a:rPr kumimoji="1" lang="en-US" altLang="ja-JP" sz="2000">
                <a:solidFill>
                  <a:srgbClr val="FF0000"/>
                </a:solidFill>
                <a:latin typeface="メイリオ" panose="020B0604030504040204" pitchFamily="50" charset="-128"/>
                <a:ea typeface="メイリオ" panose="020B0604030504040204" pitchFamily="50" charset="-128"/>
              </a:rPr>
              <a:t>eCTD</a:t>
            </a:r>
            <a:r>
              <a:rPr lang="ja-JP" altLang="en-US" sz="2000">
                <a:solidFill>
                  <a:srgbClr val="FF0000"/>
                </a:solidFill>
                <a:latin typeface="メイリオ" panose="020B0604030504040204" pitchFamily="50" charset="-128"/>
                <a:ea typeface="メイリオ" panose="020B0604030504040204" pitchFamily="50" charset="-128"/>
              </a:rPr>
              <a:t>受付</a:t>
            </a:r>
            <a:r>
              <a:rPr kumimoji="1" lang="ja-JP" altLang="en-US" sz="2000">
                <a:solidFill>
                  <a:srgbClr val="FF0000"/>
                </a:solidFill>
                <a:latin typeface="メイリオ" panose="020B0604030504040204" pitchFamily="50" charset="-128"/>
                <a:ea typeface="メイリオ" panose="020B0604030504040204" pitchFamily="50" charset="-128"/>
              </a:rPr>
              <a:t>番号</a:t>
            </a:r>
            <a:endParaRPr kumimoji="1" lang="en-US" altLang="ja-JP" sz="2000">
              <a:solidFill>
                <a:srgbClr val="FF0000"/>
              </a:solidFill>
              <a:latin typeface="メイリオ" panose="020B0604030504040204" pitchFamily="50" charset="-128"/>
              <a:ea typeface="メイリオ" panose="020B0604030504040204" pitchFamily="50" charset="-128"/>
            </a:endParaRPr>
          </a:p>
          <a:p>
            <a:pPr marL="852488" lvl="1" indent="-338138"/>
            <a:r>
              <a:rPr kumimoji="1" lang="en-US" altLang="ja-JP" sz="2000">
                <a:solidFill>
                  <a:srgbClr val="FF0000"/>
                </a:solidFill>
                <a:latin typeface="メイリオ" panose="020B0604030504040204" pitchFamily="50" charset="-128"/>
                <a:ea typeface="メイリオ" panose="020B0604030504040204" pitchFamily="50" charset="-128"/>
              </a:rPr>
              <a:t>Review</a:t>
            </a:r>
          </a:p>
          <a:p>
            <a:pPr marL="852488" lvl="1" indent="-338138"/>
            <a:r>
              <a:rPr lang="en-US" altLang="ja-JP" sz="2000">
                <a:solidFill>
                  <a:srgbClr val="FF0000"/>
                </a:solidFill>
                <a:latin typeface="メイリオ" panose="020B0604030504040204" pitchFamily="50" charset="-128"/>
                <a:ea typeface="メイリオ" panose="020B0604030504040204" pitchFamily="50" charset="-128"/>
              </a:rPr>
              <a:t>Application</a:t>
            </a:r>
            <a:r>
              <a:rPr lang="ja-JP" altLang="en-US" sz="2000">
                <a:solidFill>
                  <a:srgbClr val="FF0000"/>
                </a:solidFill>
                <a:latin typeface="メイリオ" panose="020B0604030504040204" pitchFamily="50" charset="-128"/>
                <a:ea typeface="メイリオ" panose="020B0604030504040204" pitchFamily="50" charset="-128"/>
              </a:rPr>
              <a:t>の</a:t>
            </a:r>
            <a:r>
              <a:rPr lang="en-US" altLang="ja-JP" sz="2000">
                <a:solidFill>
                  <a:srgbClr val="FF0000"/>
                </a:solidFill>
                <a:latin typeface="メイリオ" panose="020B0604030504040204" pitchFamily="50" charset="-128"/>
                <a:ea typeface="メイリオ" panose="020B0604030504040204" pitchFamily="50" charset="-128"/>
              </a:rPr>
              <a:t>Code</a:t>
            </a:r>
            <a:endParaRPr kumimoji="1" lang="en-US" altLang="ja-JP" sz="2000">
              <a:solidFill>
                <a:srgbClr val="FF0000"/>
              </a:solidFill>
              <a:latin typeface="メイリオ" panose="020B0604030504040204" pitchFamily="50" charset="-128"/>
              <a:ea typeface="メイリオ" panose="020B0604030504040204" pitchFamily="50" charset="-128"/>
            </a:endParaRPr>
          </a:p>
          <a:p>
            <a:pPr marL="852488" lvl="1" indent="-338138"/>
            <a:r>
              <a:rPr kumimoji="1" lang="en-US" altLang="ja-JP" sz="2000">
                <a:solidFill>
                  <a:srgbClr val="FF0000"/>
                </a:solidFill>
                <a:latin typeface="メイリオ" panose="020B0604030504040204" pitchFamily="50" charset="-128"/>
                <a:ea typeface="メイリオ" panose="020B0604030504040204" pitchFamily="50" charset="-128"/>
              </a:rPr>
              <a:t>Application Reference</a:t>
            </a:r>
            <a:endParaRPr lang="en-US" altLang="ja-JP" sz="200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84356D56-933B-245B-F0FE-5AEABD52430A}"/>
              </a:ext>
            </a:extLst>
          </p:cNvPr>
          <p:cNvSpPr>
            <a:spLocks noGrp="1"/>
          </p:cNvSpPr>
          <p:nvPr>
            <p:ph type="sldNum" sz="quarter" idx="10"/>
          </p:nvPr>
        </p:nvSpPr>
        <p:spPr/>
        <p:txBody>
          <a:bodyPr/>
          <a:lstStyle/>
          <a:p>
            <a:pPr>
              <a:defRPr/>
            </a:pPr>
            <a:fld id="{0F70095C-F9B4-4C04-ABE4-849D581B05DE}" type="slidenum">
              <a:rPr lang="en-US" altLang="ja-JP" smtClean="0"/>
              <a:pPr>
                <a:defRPr/>
              </a:pPr>
              <a:t>66</a:t>
            </a:fld>
            <a:endParaRPr lang="en-US" altLang="ja-JP"/>
          </a:p>
        </p:txBody>
      </p:sp>
      <p:sp>
        <p:nvSpPr>
          <p:cNvPr id="5" name="四角形: 角を丸くする 4">
            <a:extLst>
              <a:ext uri="{FF2B5EF4-FFF2-40B4-BE49-F238E27FC236}">
                <a16:creationId xmlns:a16="http://schemas.microsoft.com/office/drawing/2014/main" id="{EE02DB3E-BB21-169E-819C-144D35C72BD8}"/>
              </a:ext>
            </a:extLst>
          </p:cNvPr>
          <p:cNvSpPr/>
          <p:nvPr/>
        </p:nvSpPr>
        <p:spPr bwMode="auto">
          <a:xfrm>
            <a:off x="6357020" y="1860551"/>
            <a:ext cx="5220000" cy="4776493"/>
          </a:xfrm>
          <a:prstGeom prst="roundRect">
            <a:avLst>
              <a:gd name="adj" fmla="val 9961"/>
            </a:avLst>
          </a:prstGeom>
          <a:solidFill>
            <a:srgbClr val="F5CBE8"/>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r>
              <a:rPr lang="en-US" altLang="ja-JP">
                <a:solidFill>
                  <a:srgbClr val="0000FF"/>
                </a:solidFill>
                <a:latin typeface="メイリオ" panose="020B0604030504040204" pitchFamily="50" charset="-128"/>
                <a:ea typeface="メイリオ" panose="020B0604030504040204" pitchFamily="50" charset="-128"/>
              </a:rPr>
              <a:t>Submission Unit</a:t>
            </a:r>
          </a:p>
          <a:p>
            <a:pPr marL="452438" lvl="1" indent="-182563">
              <a:buFont typeface="Arial" panose="020B0604020202020204" pitchFamily="34" charset="0"/>
              <a:buChar char="•"/>
            </a:pPr>
            <a:r>
              <a:rPr lang="en-US" altLang="ja-JP">
                <a:solidFill>
                  <a:srgbClr val="0000FF"/>
                </a:solidFill>
                <a:latin typeface="メイリオ" panose="020B0604030504040204" pitchFamily="50" charset="-128"/>
                <a:ea typeface="メイリオ" panose="020B0604030504040204" pitchFamily="50" charset="-128"/>
              </a:rPr>
              <a:t>Sequence Number</a:t>
            </a:r>
          </a:p>
          <a:p>
            <a:pPr marL="452438" lvl="1" indent="-182563">
              <a:buFont typeface="Arial" panose="020B0604020202020204" pitchFamily="34" charset="0"/>
              <a:buChar char="•"/>
            </a:pPr>
            <a:r>
              <a:rPr lang="en-US" altLang="ja-JP">
                <a:solidFill>
                  <a:srgbClr val="0000FF"/>
                </a:solidFill>
                <a:latin typeface="メイリオ" panose="020B0604030504040204" pitchFamily="50" charset="-128"/>
                <a:ea typeface="メイリオ" panose="020B0604030504040204" pitchFamily="50" charset="-128"/>
              </a:rPr>
              <a:t>JP Category Event</a:t>
            </a:r>
          </a:p>
          <a:p>
            <a:pPr marL="452438" lvl="1" indent="-182563">
              <a:buFont typeface="Arial" panose="020B0604020202020204" pitchFamily="34" charset="0"/>
              <a:buChar char="•"/>
            </a:pPr>
            <a:r>
              <a:rPr lang="en-US" altLang="ja-JP">
                <a:solidFill>
                  <a:srgbClr val="0000FF"/>
                </a:solidFill>
                <a:latin typeface="メイリオ" panose="020B0604030504040204" pitchFamily="50" charset="-128"/>
                <a:ea typeface="メイリオ" panose="020B0604030504040204" pitchFamily="50" charset="-128"/>
              </a:rPr>
              <a:t>JP Initial Submission Type</a:t>
            </a:r>
          </a:p>
          <a:p>
            <a:pPr marL="452438" lvl="1" indent="-182563">
              <a:buFont typeface="Arial" panose="020B0604020202020204" pitchFamily="34" charset="0"/>
              <a:buChar char="•"/>
            </a:pPr>
            <a:r>
              <a:rPr lang="en-US" altLang="ja-JP">
                <a:solidFill>
                  <a:schemeClr val="bg1">
                    <a:lumMod val="65000"/>
                  </a:schemeClr>
                </a:solidFill>
                <a:latin typeface="メイリオ" panose="020B0604030504040204" pitchFamily="50" charset="-128"/>
                <a:ea typeface="メイリオ" panose="020B0604030504040204" pitchFamily="50" charset="-128"/>
              </a:rPr>
              <a:t>Priority Number</a:t>
            </a:r>
          </a:p>
          <a:p>
            <a:pPr marL="452438" lvl="1" indent="-182563">
              <a:buFont typeface="Arial" panose="020B0604020202020204" pitchFamily="34" charset="0"/>
              <a:buChar char="•"/>
            </a:pPr>
            <a:r>
              <a:rPr lang="en-US" altLang="ja-JP">
                <a:solidFill>
                  <a:schemeClr val="bg1">
                    <a:lumMod val="65000"/>
                  </a:schemeClr>
                </a:solidFill>
                <a:latin typeface="メイリオ" panose="020B0604030504040204" pitchFamily="50" charset="-128"/>
                <a:ea typeface="メイリオ" panose="020B0604030504040204" pitchFamily="50" charset="-128"/>
              </a:rPr>
              <a:t>Context of Use</a:t>
            </a:r>
          </a:p>
          <a:p>
            <a:pPr marL="909638" lvl="2" indent="-182563">
              <a:buFont typeface="Arial" panose="020B0604020202020204" pitchFamily="34" charset="0"/>
              <a:buChar char="•"/>
            </a:pPr>
            <a:r>
              <a:rPr lang="en-US" altLang="ja-JP">
                <a:solidFill>
                  <a:schemeClr val="bg1">
                    <a:lumMod val="65000"/>
                  </a:schemeClr>
                </a:solidFill>
                <a:latin typeface="メイリオ" panose="020B0604030504040204" pitchFamily="50" charset="-128"/>
                <a:ea typeface="メイリオ" panose="020B0604030504040204" pitchFamily="50" charset="-128"/>
              </a:rPr>
              <a:t>Keyword</a:t>
            </a:r>
          </a:p>
        </p:txBody>
      </p:sp>
      <p:sp>
        <p:nvSpPr>
          <p:cNvPr id="6" name="四角形: 角を丸くする 5">
            <a:extLst>
              <a:ext uri="{FF2B5EF4-FFF2-40B4-BE49-F238E27FC236}">
                <a16:creationId xmlns:a16="http://schemas.microsoft.com/office/drawing/2014/main" id="{7322A23C-9B99-4FE5-A8F7-CE42F7D1C30B}"/>
              </a:ext>
            </a:extLst>
          </p:cNvPr>
          <p:cNvSpPr/>
          <p:nvPr/>
        </p:nvSpPr>
        <p:spPr bwMode="auto">
          <a:xfrm>
            <a:off x="6541647" y="4008328"/>
            <a:ext cx="4837413" cy="2552112"/>
          </a:xfrm>
          <a:prstGeom prst="roundRect">
            <a:avLst>
              <a:gd name="adj" fmla="val 9961"/>
            </a:avLst>
          </a:prstGeom>
          <a:solidFill>
            <a:srgbClr val="FBEFC5"/>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bg1">
                    <a:lumMod val="65000"/>
                  </a:schemeClr>
                </a:solidFill>
                <a:effectLst/>
                <a:latin typeface="メイリオ" panose="020B0604030504040204" pitchFamily="50" charset="-128"/>
                <a:ea typeface="メイリオ" panose="020B0604030504040204" pitchFamily="50" charset="-128"/>
              </a:rPr>
              <a:t>Submission</a:t>
            </a:r>
          </a:p>
          <a:p>
            <a:pPr marL="452438" lvl="1" indent="-182563">
              <a:buFont typeface="Arial" panose="020B0604020202020204" pitchFamily="34" charset="0"/>
              <a:buChar char="•"/>
            </a:pPr>
            <a:r>
              <a:rPr lang="en-US" altLang="ja-JP">
                <a:solidFill>
                  <a:srgbClr val="FF0000"/>
                </a:solidFill>
                <a:latin typeface="メイリオ" panose="020B0604030504040204" pitchFamily="50" charset="-128"/>
                <a:ea typeface="メイリオ" panose="020B0604030504040204" pitchFamily="50" charset="-128"/>
              </a:rPr>
              <a:t>JP Submission Code</a:t>
            </a:r>
          </a:p>
          <a:p>
            <a:pPr marL="452438" lvl="1" indent="-182563">
              <a:buFont typeface="Arial" panose="020B0604020202020204" pitchFamily="34" charset="0"/>
              <a:buChar char="•"/>
            </a:pPr>
            <a:r>
              <a:rPr lang="en-US" altLang="ja-JP">
                <a:solidFill>
                  <a:srgbClr val="FF0000"/>
                </a:solidFill>
                <a:latin typeface="メイリオ" panose="020B0604030504040204" pitchFamily="50" charset="-128"/>
                <a:ea typeface="メイリオ" panose="020B0604030504040204" pitchFamily="50" charset="-128"/>
              </a:rPr>
              <a:t>eCTD</a:t>
            </a:r>
            <a:r>
              <a:rPr lang="ja-JP" altLang="en-US">
                <a:solidFill>
                  <a:srgbClr val="FF0000"/>
                </a:solidFill>
                <a:latin typeface="メイリオ" panose="020B0604030504040204" pitchFamily="50" charset="-128"/>
                <a:ea typeface="メイリオ" panose="020B0604030504040204" pitchFamily="50" charset="-128"/>
              </a:rPr>
              <a:t>受付番号</a:t>
            </a:r>
            <a:endParaRPr lang="en-US" altLang="ja-JP">
              <a:solidFill>
                <a:srgbClr val="FF0000"/>
              </a:solidFill>
              <a:latin typeface="メイリオ" panose="020B0604030504040204" pitchFamily="50" charset="-128"/>
              <a:ea typeface="メイリオ" panose="020B0604030504040204" pitchFamily="50" charset="-128"/>
            </a:endParaRPr>
          </a:p>
          <a:p>
            <a:pPr marL="452438" lvl="1" indent="-182563">
              <a:buFont typeface="Arial" panose="020B0604020202020204" pitchFamily="34" charset="0"/>
              <a:buChar char="•"/>
            </a:pPr>
            <a:r>
              <a:rPr lang="en-US" altLang="ja-JP">
                <a:solidFill>
                  <a:srgbClr val="FF0000"/>
                </a:solidFill>
                <a:latin typeface="メイリオ" panose="020B0604030504040204" pitchFamily="50" charset="-128"/>
                <a:ea typeface="メイリオ" panose="020B0604030504040204" pitchFamily="50" charset="-128"/>
              </a:rPr>
              <a:t>Review</a:t>
            </a:r>
          </a:p>
        </p:txBody>
      </p:sp>
      <p:sp>
        <p:nvSpPr>
          <p:cNvPr id="7" name="四角形: 角を丸くする 6">
            <a:extLst>
              <a:ext uri="{FF2B5EF4-FFF2-40B4-BE49-F238E27FC236}">
                <a16:creationId xmlns:a16="http://schemas.microsoft.com/office/drawing/2014/main" id="{914F1B83-094B-B9B5-78BB-360DDD146E34}"/>
              </a:ext>
            </a:extLst>
          </p:cNvPr>
          <p:cNvSpPr/>
          <p:nvPr/>
        </p:nvSpPr>
        <p:spPr bwMode="auto">
          <a:xfrm>
            <a:off x="6704504" y="5230570"/>
            <a:ext cx="4454638" cy="1244514"/>
          </a:xfrm>
          <a:prstGeom prst="roundRect">
            <a:avLst>
              <a:gd name="adj" fmla="val 9961"/>
            </a:avLst>
          </a:prstGeom>
          <a:solidFill>
            <a:srgbClr val="BBE0E3"/>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a:solidFill>
                  <a:srgbClr val="FF0000"/>
                </a:solidFill>
                <a:latin typeface="メイリオ" panose="020B0604030504040204" pitchFamily="50" charset="-128"/>
                <a:ea typeface="メイリオ" panose="020B0604030504040204" pitchFamily="50" charset="-128"/>
              </a:rPr>
              <a:t>Application</a:t>
            </a:r>
            <a:endParaRPr kumimoji="1" lang="en-US" altLang="ja-JP" sz="18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endParaRPr>
          </a:p>
          <a:p>
            <a:pPr marL="452438" lvl="1" indent="-182563">
              <a:buFont typeface="Arial" panose="020B0604020202020204" pitchFamily="34" charset="0"/>
              <a:buChar char="•"/>
            </a:pPr>
            <a:r>
              <a:rPr kumimoji="1" lang="en-US" altLang="ja-JP" b="0" i="0" u="none" strike="noStrike" cap="none" normalizeH="0" baseline="0">
                <a:ln>
                  <a:noFill/>
                </a:ln>
                <a:solidFill>
                  <a:schemeClr val="bg1">
                    <a:lumMod val="65000"/>
                  </a:schemeClr>
                </a:solidFill>
                <a:effectLst/>
                <a:latin typeface="メイリオ" panose="020B0604030504040204" pitchFamily="50" charset="-128"/>
                <a:ea typeface="メイリオ" panose="020B0604030504040204" pitchFamily="50" charset="-128"/>
              </a:rPr>
              <a:t>Document</a:t>
            </a:r>
          </a:p>
          <a:p>
            <a:pPr marL="452438" lvl="1" indent="-182563">
              <a:buFont typeface="Arial" panose="020B0604020202020204" pitchFamily="34" charset="0"/>
              <a:buChar char="•"/>
            </a:pPr>
            <a:r>
              <a:rPr lang="en-US" altLang="ja-JP">
                <a:solidFill>
                  <a:schemeClr val="bg1">
                    <a:lumMod val="65000"/>
                  </a:schemeClr>
                </a:solidFill>
                <a:latin typeface="メイリオ" panose="020B0604030504040204" pitchFamily="50" charset="-128"/>
                <a:ea typeface="メイリオ" panose="020B0604030504040204" pitchFamily="50" charset="-128"/>
              </a:rPr>
              <a:t>Keyword Definition</a:t>
            </a:r>
          </a:p>
          <a:p>
            <a:pPr marL="452438" lvl="1" indent="-182563">
              <a:buFont typeface="Arial" panose="020B0604020202020204" pitchFamily="34" charset="0"/>
              <a:buChar char="•"/>
            </a:pPr>
            <a:r>
              <a:rPr lang="en-US" altLang="ja-JP">
                <a:solidFill>
                  <a:srgbClr val="FF0000"/>
                </a:solidFill>
                <a:latin typeface="メイリオ" panose="020B0604030504040204" pitchFamily="50" charset="-128"/>
                <a:ea typeface="メイリオ" panose="020B0604030504040204" pitchFamily="50" charset="-128"/>
              </a:rPr>
              <a:t>Application Reference</a:t>
            </a:r>
          </a:p>
        </p:txBody>
      </p:sp>
    </p:spTree>
    <p:extLst>
      <p:ext uri="{BB962C8B-B14F-4D97-AF65-F5344CB8AC3E}">
        <p14:creationId xmlns:p14="http://schemas.microsoft.com/office/powerpoint/2010/main" val="3442846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1850B3-0A9B-CEDA-CC83-27AD27B1FACC}"/>
              </a:ext>
            </a:extLst>
          </p:cNvPr>
          <p:cNvSpPr>
            <a:spLocks noGrp="1"/>
          </p:cNvSpPr>
          <p:nvPr>
            <p:ph type="title"/>
          </p:nvPr>
        </p:nvSpPr>
        <p:spPr>
          <a:xfrm>
            <a:off x="609600" y="188913"/>
            <a:ext cx="11347938" cy="792162"/>
          </a:xfrm>
        </p:spPr>
        <p:txBody>
          <a:bodyPr/>
          <a:lstStyle/>
          <a:p>
            <a:r>
              <a:rPr lang="en-US" altLang="ja-JP">
                <a:solidFill>
                  <a:schemeClr val="tx1"/>
                </a:solidFill>
                <a:latin typeface="メイリオ" panose="020B0604030504040204" pitchFamily="50" charset="-128"/>
                <a:ea typeface="メイリオ" panose="020B0604030504040204" pitchFamily="50" charset="-128"/>
              </a:rPr>
              <a:t>4.1 </a:t>
            </a:r>
            <a:r>
              <a:rPr lang="ja-JP" altLang="en-US">
                <a:solidFill>
                  <a:schemeClr val="tx1"/>
                </a:solidFill>
                <a:latin typeface="メイリオ" panose="020B0604030504040204" pitchFamily="50" charset="-128"/>
                <a:ea typeface="メイリオ" panose="020B0604030504040204" pitchFamily="50" charset="-128"/>
              </a:rPr>
              <a:t>提出・申請に関する情報｜ </a:t>
            </a:r>
            <a:r>
              <a:rPr lang="ja-JP" altLang="en-US" sz="2800">
                <a:solidFill>
                  <a:schemeClr val="tx1"/>
                </a:solidFill>
                <a:latin typeface="メイリオ" panose="020B0604030504040204" pitchFamily="50" charset="-128"/>
                <a:ea typeface="メイリオ" panose="020B0604030504040204" pitchFamily="50" charset="-128"/>
              </a:rPr>
              <a:t>提出ごとに設定する</a:t>
            </a:r>
            <a:r>
              <a:rPr lang="ja-JP" altLang="en-US">
                <a:solidFill>
                  <a:schemeClr val="tx1"/>
                </a:solidFill>
                <a:latin typeface="メイリオ" panose="020B0604030504040204" pitchFamily="50" charset="-128"/>
                <a:ea typeface="メイリオ" panose="020B0604030504040204" pitchFamily="50" charset="-128"/>
              </a:rPr>
              <a:t>情報</a:t>
            </a:r>
            <a:r>
              <a:rPr lang="en-US" altLang="ja-JP" sz="2800">
                <a:solidFill>
                  <a:schemeClr val="tx1"/>
                </a:solidFill>
                <a:latin typeface="メイリオ" panose="020B0604030504040204" pitchFamily="50" charset="-128"/>
                <a:ea typeface="メイリオ" panose="020B0604030504040204" pitchFamily="50" charset="-128"/>
              </a:rPr>
              <a:t> </a:t>
            </a:r>
            <a:endParaRPr kumimoji="1" lang="ja-JP" altLang="en-US">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9499537-BE6E-8576-93F5-828C8456514B}"/>
              </a:ext>
            </a:extLst>
          </p:cNvPr>
          <p:cNvSpPr>
            <a:spLocks noGrp="1"/>
          </p:cNvSpPr>
          <p:nvPr>
            <p:ph type="sldNum" sz="quarter" idx="10"/>
          </p:nvPr>
        </p:nvSpPr>
        <p:spPr/>
        <p:txBody>
          <a:bodyPr/>
          <a:lstStyle/>
          <a:p>
            <a:pPr>
              <a:defRPr/>
            </a:pPr>
            <a:fld id="{0F70095C-F9B4-4C04-ABE4-849D581B05DE}" type="slidenum">
              <a:rPr lang="en-US" altLang="ja-JP" smtClean="0"/>
              <a:pPr>
                <a:defRPr/>
              </a:pPr>
              <a:t>67</a:t>
            </a:fld>
            <a:endParaRPr lang="en-US" altLang="ja-JP"/>
          </a:p>
        </p:txBody>
      </p:sp>
      <p:sp>
        <p:nvSpPr>
          <p:cNvPr id="6" name="コンテンツ プレースホルダー 2">
            <a:extLst>
              <a:ext uri="{FF2B5EF4-FFF2-40B4-BE49-F238E27FC236}">
                <a16:creationId xmlns:a16="http://schemas.microsoft.com/office/drawing/2014/main" id="{E376C47B-E658-4FD3-86B0-28310BBC09EE}"/>
              </a:ext>
            </a:extLst>
          </p:cNvPr>
          <p:cNvSpPr>
            <a:spLocks noGrp="1"/>
          </p:cNvSpPr>
          <p:nvPr>
            <p:ph idx="1"/>
          </p:nvPr>
        </p:nvSpPr>
        <p:spPr>
          <a:xfrm>
            <a:off x="458451" y="1313690"/>
            <a:ext cx="11065494" cy="5256212"/>
          </a:xfrm>
        </p:spPr>
        <p:txBody>
          <a:bodyPr/>
          <a:lstStyle/>
          <a:p>
            <a:r>
              <a:rPr kumimoji="1" lang="en-US" altLang="ja-JP" sz="2000" dirty="0">
                <a:solidFill>
                  <a:srgbClr val="0000FF"/>
                </a:solidFill>
                <a:latin typeface="メイリオ" panose="020B0604030504040204" pitchFamily="50" charset="-128"/>
                <a:ea typeface="メイリオ" panose="020B0604030504040204" pitchFamily="50" charset="-128"/>
              </a:rPr>
              <a:t>Submission Unit</a:t>
            </a:r>
            <a:r>
              <a:rPr kumimoji="1" lang="ja-JP" altLang="en-US" sz="2000" dirty="0">
                <a:solidFill>
                  <a:srgbClr val="0000FF"/>
                </a:solidFill>
                <a:latin typeface="メイリオ" panose="020B0604030504040204" pitchFamily="50" charset="-128"/>
                <a:ea typeface="メイリオ" panose="020B0604030504040204" pitchFamily="50" charset="-128"/>
              </a:rPr>
              <a:t>の</a:t>
            </a:r>
            <a:r>
              <a:rPr kumimoji="1" lang="en-US" altLang="ja-JP" sz="2000" dirty="0">
                <a:solidFill>
                  <a:srgbClr val="0000FF"/>
                </a:solidFill>
                <a:latin typeface="メイリオ" panose="020B0604030504040204" pitchFamily="50" charset="-128"/>
                <a:ea typeface="メイリオ" panose="020B0604030504040204" pitchFamily="50" charset="-128"/>
              </a:rPr>
              <a:t>Code</a:t>
            </a:r>
            <a:endParaRPr lang="en-US" altLang="ja-JP" sz="2000" dirty="0">
              <a:solidFill>
                <a:srgbClr val="0000FF"/>
              </a:solidFill>
              <a:latin typeface="メイリオ" panose="020B0604030504040204" pitchFamily="50" charset="-128"/>
              <a:ea typeface="メイリオ" panose="020B0604030504040204" pitchFamily="50" charset="-128"/>
            </a:endParaRPr>
          </a:p>
          <a:p>
            <a:pPr lvl="1"/>
            <a:r>
              <a:rPr lang="en-US" altLang="ja-JP" sz="1800" b="0" dirty="0">
                <a:latin typeface="メイリオ" panose="020B0604030504040204" pitchFamily="50" charset="-128"/>
                <a:ea typeface="メイリオ" panose="020B0604030504040204" pitchFamily="50" charset="-128"/>
              </a:rPr>
              <a:t>JP CV</a:t>
            </a:r>
            <a:r>
              <a:rPr lang="ja-JP" altLang="en-US" sz="1800" b="0" dirty="0">
                <a:latin typeface="メイリオ" panose="020B0604030504040204" pitchFamily="50" charset="-128"/>
                <a:ea typeface="メイリオ" panose="020B0604030504040204" pitchFamily="50" charset="-128"/>
              </a:rPr>
              <a:t>の「</a:t>
            </a:r>
            <a:r>
              <a:rPr lang="en-US" altLang="ja-JP" sz="1800" b="0" dirty="0">
                <a:latin typeface="メイリオ" panose="020B0604030504040204" pitchFamily="50" charset="-128"/>
                <a:ea typeface="メイリオ" panose="020B0604030504040204" pitchFamily="50" charset="-128"/>
              </a:rPr>
              <a:t>JP Submission Unit</a:t>
            </a:r>
            <a:r>
              <a:rPr lang="ja-JP" altLang="en-US" sz="1800" b="0" dirty="0">
                <a:latin typeface="メイリオ" panose="020B0604030504040204" pitchFamily="50" charset="-128"/>
                <a:ea typeface="メイリオ" panose="020B0604030504040204" pitchFamily="50" charset="-128"/>
              </a:rPr>
              <a:t>」コードリストより選択する</a:t>
            </a:r>
          </a:p>
          <a:p>
            <a:pPr lvl="2"/>
            <a:r>
              <a:rPr lang="ja-JP" altLang="en-US" sz="1800" dirty="0">
                <a:latin typeface="メイリオ" panose="020B0604030504040204" pitchFamily="50" charset="-128"/>
                <a:ea typeface="メイリオ" panose="020B0604030504040204" pitchFamily="50" charset="-128"/>
              </a:rPr>
              <a:t>基本的には「</a:t>
            </a:r>
            <a:r>
              <a:rPr lang="en-US" altLang="ja-JP" sz="1800" dirty="0" err="1">
                <a:latin typeface="メイリオ" panose="020B0604030504040204" pitchFamily="50" charset="-128"/>
                <a:ea typeface="メイリオ" panose="020B0604030504040204" pitchFamily="50" charset="-128"/>
              </a:rPr>
              <a:t>jp_ctd</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eCTD</a:t>
            </a:r>
            <a:r>
              <a:rPr lang="ja-JP" altLang="en-US" sz="1800" dirty="0">
                <a:latin typeface="メイリオ" panose="020B0604030504040204" pitchFamily="50" charset="-128"/>
                <a:ea typeface="メイリオ" panose="020B0604030504040204" pitchFamily="50" charset="-128"/>
              </a:rPr>
              <a:t>の初版提出または改訂提出）」を選択する。「</a:t>
            </a:r>
            <a:r>
              <a:rPr lang="en-US" altLang="ja-JP" sz="1800" dirty="0" err="1">
                <a:latin typeface="メイリオ" panose="020B0604030504040204" pitchFamily="50" charset="-128"/>
                <a:ea typeface="メイリオ" panose="020B0604030504040204" pitchFamily="50" charset="-128"/>
              </a:rPr>
              <a:t>jp_other</a:t>
            </a:r>
            <a:r>
              <a:rPr lang="ja-JP" altLang="en-US" sz="1800" dirty="0">
                <a:latin typeface="メイリオ" panose="020B0604030504040204" pitchFamily="50" charset="-128"/>
                <a:ea typeface="メイリオ" panose="020B0604030504040204" pitchFamily="50" charset="-128"/>
              </a:rPr>
              <a:t>」の使用にあたっては，事前に審査当局に相談する</a:t>
            </a:r>
            <a:endParaRPr lang="en-US" altLang="ja-JP" sz="1800" dirty="0">
              <a:latin typeface="メイリオ" panose="020B0604030504040204" pitchFamily="50" charset="-128"/>
              <a:ea typeface="メイリオ" panose="020B0604030504040204" pitchFamily="50" charset="-128"/>
            </a:endParaRPr>
          </a:p>
          <a:p>
            <a:r>
              <a:rPr lang="en-US" altLang="ja-JP" sz="2000" dirty="0">
                <a:solidFill>
                  <a:srgbClr val="0000FF"/>
                </a:solidFill>
                <a:latin typeface="メイリオ" panose="020B0604030504040204" pitchFamily="50" charset="-128"/>
                <a:ea typeface="メイリオ" panose="020B0604030504040204" pitchFamily="50" charset="-128"/>
              </a:rPr>
              <a:t>Sequence Number</a:t>
            </a:r>
          </a:p>
          <a:p>
            <a:pPr lvl="1"/>
            <a:r>
              <a:rPr lang="ja-JP" altLang="en-US" sz="1800" b="0" dirty="0">
                <a:latin typeface="メイリオ" panose="020B0604030504040204" pitchFamily="50" charset="-128"/>
                <a:ea typeface="メイリオ" panose="020B0604030504040204" pitchFamily="50" charset="-128"/>
              </a:rPr>
              <a:t>提出連続番号（</a:t>
            </a:r>
            <a:r>
              <a:rPr lang="en-US" altLang="ja-JP" sz="1800" b="0" dirty="0">
                <a:latin typeface="メイリオ" panose="020B0604030504040204" pitchFamily="50" charset="-128"/>
                <a:ea typeface="メイリオ" panose="020B0604030504040204" pitchFamily="50" charset="-128"/>
              </a:rPr>
              <a:t>1, 2, 3…</a:t>
            </a:r>
            <a:r>
              <a:rPr lang="ja-JP" altLang="en-US" sz="1800" b="0" dirty="0">
                <a:latin typeface="メイリオ" panose="020B0604030504040204" pitchFamily="50" charset="-128"/>
                <a:ea typeface="メイリオ" panose="020B0604030504040204" pitchFamily="50" charset="-128"/>
              </a:rPr>
              <a:t>）</a:t>
            </a:r>
            <a:endParaRPr lang="en-US" altLang="ja-JP" sz="1800" b="0" dirty="0">
              <a:latin typeface="メイリオ" panose="020B0604030504040204" pitchFamily="50" charset="-128"/>
              <a:ea typeface="メイリオ" panose="020B0604030504040204" pitchFamily="50" charset="-128"/>
            </a:endParaRPr>
          </a:p>
          <a:p>
            <a:r>
              <a:rPr lang="en-US" altLang="ja-JP" sz="2000" dirty="0">
                <a:solidFill>
                  <a:srgbClr val="0000FF"/>
                </a:solidFill>
                <a:latin typeface="メイリオ" panose="020B0604030504040204" pitchFamily="50" charset="-128"/>
                <a:ea typeface="メイリオ" panose="020B0604030504040204" pitchFamily="50" charset="-128"/>
              </a:rPr>
              <a:t>JP Category Event</a:t>
            </a:r>
          </a:p>
          <a:p>
            <a:pPr lvl="1"/>
            <a:r>
              <a:rPr lang="ja-JP" altLang="en-US" sz="1800" b="0" dirty="0">
                <a:latin typeface="メイリオ" panose="020B0604030504040204" pitchFamily="50" charset="-128"/>
                <a:ea typeface="メイリオ" panose="020B0604030504040204" pitchFamily="50" charset="-128"/>
              </a:rPr>
              <a:t>提出のタイミングに関する情報を設定する</a:t>
            </a:r>
            <a:endParaRPr lang="en-US" altLang="ja-JP" sz="1800" b="0" dirty="0">
              <a:latin typeface="メイリオ" panose="020B0604030504040204" pitchFamily="50" charset="-128"/>
              <a:ea typeface="メイリオ" panose="020B0604030504040204" pitchFamily="50" charset="-128"/>
            </a:endParaRPr>
          </a:p>
          <a:p>
            <a:pPr lvl="1"/>
            <a:r>
              <a:rPr lang="en-US" altLang="ja-JP" sz="1800" b="0" dirty="0">
                <a:latin typeface="メイリオ" panose="020B0604030504040204" pitchFamily="50" charset="-128"/>
                <a:ea typeface="メイリオ" panose="020B0604030504040204" pitchFamily="50" charset="-128"/>
              </a:rPr>
              <a:t>JP CV</a:t>
            </a:r>
            <a:r>
              <a:rPr lang="ja-JP" altLang="en-US" sz="1800" b="0" dirty="0">
                <a:latin typeface="メイリオ" panose="020B0604030504040204" pitchFamily="50" charset="-128"/>
                <a:ea typeface="メイリオ" panose="020B0604030504040204" pitchFamily="50" charset="-128"/>
              </a:rPr>
              <a:t>の「</a:t>
            </a:r>
            <a:r>
              <a:rPr lang="en-US" altLang="ja-JP" sz="1800" b="0" dirty="0">
                <a:latin typeface="メイリオ" panose="020B0604030504040204" pitchFamily="50" charset="-128"/>
                <a:ea typeface="メイリオ" panose="020B0604030504040204" pitchFamily="50" charset="-128"/>
              </a:rPr>
              <a:t>JP Category Event</a:t>
            </a:r>
            <a:r>
              <a:rPr lang="ja-JP" altLang="en-US" sz="1800" b="0" dirty="0">
                <a:latin typeface="メイリオ" panose="020B0604030504040204" pitchFamily="50" charset="-128"/>
                <a:ea typeface="メイリオ" panose="020B0604030504040204" pitchFamily="50" charset="-128"/>
              </a:rPr>
              <a:t>」コードリストより選択する</a:t>
            </a:r>
            <a:endParaRPr lang="en-US" altLang="ja-JP" sz="1800" b="0" dirty="0">
              <a:latin typeface="メイリオ" panose="020B0604030504040204" pitchFamily="50" charset="-128"/>
              <a:ea typeface="メイリオ" panose="020B0604030504040204" pitchFamily="50" charset="-128"/>
            </a:endParaRPr>
          </a:p>
          <a:p>
            <a:pPr lvl="2"/>
            <a:r>
              <a:rPr lang="ja-JP" altLang="en-US" sz="1600" b="0" dirty="0">
                <a:latin typeface="メイリオ" panose="020B0604030504040204" pitchFamily="50" charset="-128"/>
                <a:ea typeface="メイリオ" panose="020B0604030504040204" pitchFamily="50" charset="-128"/>
              </a:rPr>
              <a:t>原則として「</a:t>
            </a:r>
            <a:r>
              <a:rPr lang="en-US" altLang="ja-JP" sz="1600" b="0" dirty="0" err="1">
                <a:latin typeface="メイリオ" panose="020B0604030504040204" pitchFamily="50" charset="-128"/>
                <a:ea typeface="メイリオ" panose="020B0604030504040204" pitchFamily="50" charset="-128"/>
              </a:rPr>
              <a:t>jp_initial</a:t>
            </a:r>
            <a:r>
              <a:rPr lang="ja-JP" altLang="en-US" sz="1600" b="0" dirty="0">
                <a:latin typeface="メイリオ" panose="020B0604030504040204" pitchFamily="50" charset="-128"/>
                <a:ea typeface="メイリオ" panose="020B0604030504040204" pitchFamily="50" charset="-128"/>
              </a:rPr>
              <a:t>（初版提出）」，「</a:t>
            </a:r>
            <a:r>
              <a:rPr lang="en-US" altLang="ja-JP" sz="1600" b="0" dirty="0" err="1">
                <a:latin typeface="メイリオ" panose="020B0604030504040204" pitchFamily="50" charset="-128"/>
                <a:ea typeface="メイリオ" panose="020B0604030504040204" pitchFamily="50" charset="-128"/>
              </a:rPr>
              <a:t>jp_expert_discussion</a:t>
            </a:r>
            <a:r>
              <a:rPr lang="ja-JP" altLang="en-US" sz="1600" b="0" dirty="0">
                <a:latin typeface="メイリオ" panose="020B0604030504040204" pitchFamily="50" charset="-128"/>
                <a:ea typeface="メイリオ" panose="020B0604030504040204" pitchFamily="50" charset="-128"/>
              </a:rPr>
              <a:t>（専門協議用）」，または「</a:t>
            </a:r>
            <a:r>
              <a:rPr lang="en-US" altLang="ja-JP" sz="1600" b="0" dirty="0" err="1">
                <a:latin typeface="メイリオ" panose="020B0604030504040204" pitchFamily="50" charset="-128"/>
                <a:ea typeface="メイリオ" panose="020B0604030504040204" pitchFamily="50" charset="-128"/>
              </a:rPr>
              <a:t>jp_committee</a:t>
            </a:r>
            <a:r>
              <a:rPr lang="en-US" altLang="ja-JP" sz="1600" b="0" dirty="0">
                <a:latin typeface="メイリオ" panose="020B0604030504040204" pitchFamily="50" charset="-128"/>
                <a:ea typeface="メイリオ" panose="020B0604030504040204" pitchFamily="50" charset="-128"/>
              </a:rPr>
              <a:t>_ meeting</a:t>
            </a:r>
            <a:r>
              <a:rPr lang="ja-JP" altLang="en-US" sz="1600" b="0" dirty="0">
                <a:latin typeface="メイリオ" panose="020B0604030504040204" pitchFamily="50" charset="-128"/>
                <a:ea typeface="メイリオ" panose="020B0604030504040204" pitchFamily="50" charset="-128"/>
              </a:rPr>
              <a:t>（医薬品部会用）」はライフサイクルを通じて</a:t>
            </a:r>
            <a:r>
              <a:rPr lang="en-US" altLang="ja-JP" sz="1600" b="0" dirty="0">
                <a:latin typeface="メイリオ" panose="020B0604030504040204" pitchFamily="50" charset="-128"/>
                <a:ea typeface="メイリオ" panose="020B0604030504040204" pitchFamily="50" charset="-128"/>
              </a:rPr>
              <a:t>1</a:t>
            </a:r>
            <a:r>
              <a:rPr lang="ja-JP" altLang="en-US" sz="1600" b="0" dirty="0">
                <a:latin typeface="メイリオ" panose="020B0604030504040204" pitchFamily="50" charset="-128"/>
                <a:ea typeface="メイリオ" panose="020B0604030504040204" pitchFamily="50" charset="-128"/>
              </a:rPr>
              <a:t>回のみ使用する</a:t>
            </a:r>
          </a:p>
          <a:p>
            <a:pPr lvl="2"/>
            <a:r>
              <a:rPr lang="ja-JP" altLang="en-US" sz="1600" b="0" dirty="0">
                <a:latin typeface="メイリオ" panose="020B0604030504040204" pitchFamily="50" charset="-128"/>
                <a:ea typeface="メイリオ" panose="020B0604030504040204" pitchFamily="50" charset="-128"/>
              </a:rPr>
              <a:t>例外として，初版を方式</a:t>
            </a:r>
            <a:r>
              <a:rPr lang="en-US" altLang="ja-JP" sz="1600" b="0" dirty="0">
                <a:latin typeface="メイリオ" panose="020B0604030504040204" pitchFamily="50" charset="-128"/>
                <a:ea typeface="メイリオ" panose="020B0604030504040204" pitchFamily="50" charset="-128"/>
              </a:rPr>
              <a:t>2</a:t>
            </a:r>
            <a:r>
              <a:rPr lang="ja-JP" altLang="en-US" sz="1600" b="0" dirty="0">
                <a:latin typeface="メイリオ" panose="020B0604030504040204" pitchFamily="50" charset="-128"/>
                <a:ea typeface="メイリオ" panose="020B0604030504040204" pitchFamily="50" charset="-128"/>
              </a:rPr>
              <a:t>で提出（本資材</a:t>
            </a:r>
            <a:r>
              <a:rPr lang="en-US" altLang="ja-JP" sz="1600" b="0" dirty="0">
                <a:latin typeface="メイリオ" panose="020B0604030504040204" pitchFamily="50" charset="-128"/>
                <a:ea typeface="メイリオ" panose="020B0604030504040204" pitchFamily="50" charset="-128"/>
              </a:rPr>
              <a:t>4.2</a:t>
            </a:r>
            <a:r>
              <a:rPr lang="ja-JP" altLang="en-US" sz="1600" b="0" dirty="0">
                <a:latin typeface="メイリオ" panose="020B0604030504040204" pitchFamily="50" charset="-128"/>
                <a:ea typeface="メイリオ" panose="020B0604030504040204" pitchFamily="50" charset="-128"/>
              </a:rPr>
              <a:t>項にて詳細解説）する場合は，初版提出の</a:t>
            </a:r>
            <a:r>
              <a:rPr lang="en-US" altLang="ja-JP" sz="1600" b="0" dirty="0">
                <a:latin typeface="メイリオ" panose="020B0604030504040204" pitchFamily="50" charset="-128"/>
                <a:ea typeface="メイリオ" panose="020B0604030504040204" pitchFamily="50" charset="-128"/>
              </a:rPr>
              <a:t>2</a:t>
            </a:r>
            <a:r>
              <a:rPr lang="ja-JP" altLang="en-US" sz="1600" b="0" dirty="0">
                <a:latin typeface="メイリオ" panose="020B0604030504040204" pitchFamily="50" charset="-128"/>
                <a:ea typeface="メイリオ" panose="020B0604030504040204" pitchFamily="50" charset="-128"/>
              </a:rPr>
              <a:t>回の提出に「</a:t>
            </a:r>
            <a:r>
              <a:rPr lang="en-US" altLang="ja-JP" sz="1600" b="0" dirty="0" err="1">
                <a:latin typeface="メイリオ" panose="020B0604030504040204" pitchFamily="50" charset="-128"/>
                <a:ea typeface="メイリオ" panose="020B0604030504040204" pitchFamily="50" charset="-128"/>
              </a:rPr>
              <a:t>jp_initial</a:t>
            </a:r>
            <a:r>
              <a:rPr lang="en-US" altLang="ja-JP" sz="1600" b="0" dirty="0">
                <a:latin typeface="メイリオ" panose="020B0604030504040204" pitchFamily="50" charset="-128"/>
                <a:ea typeface="メイリオ" panose="020B0604030504040204" pitchFamily="50" charset="-128"/>
              </a:rPr>
              <a:t> </a:t>
            </a:r>
            <a:r>
              <a:rPr lang="ja-JP" altLang="en-US" sz="1600" b="0" dirty="0">
                <a:latin typeface="メイリオ" panose="020B0604030504040204" pitchFamily="50" charset="-128"/>
                <a:ea typeface="メイリオ" panose="020B0604030504040204" pitchFamily="50" charset="-128"/>
              </a:rPr>
              <a:t>（初版提出）」を設定する</a:t>
            </a:r>
            <a:endParaRPr lang="en-US" altLang="ja-JP" sz="1600" b="0" dirty="0">
              <a:latin typeface="メイリオ" panose="020B0604030504040204" pitchFamily="50" charset="-128"/>
              <a:ea typeface="メイリオ" panose="020B0604030504040204" pitchFamily="50" charset="-128"/>
            </a:endParaRPr>
          </a:p>
          <a:p>
            <a:r>
              <a:rPr lang="en-US" altLang="ja-JP" sz="2000" dirty="0">
                <a:solidFill>
                  <a:srgbClr val="0000FF"/>
                </a:solidFill>
                <a:latin typeface="メイリオ" panose="020B0604030504040204" pitchFamily="50" charset="-128"/>
                <a:ea typeface="メイリオ" panose="020B0604030504040204" pitchFamily="50" charset="-128"/>
              </a:rPr>
              <a:t>JP Initial Submission Type</a:t>
            </a:r>
          </a:p>
          <a:p>
            <a:pPr lvl="1"/>
            <a:r>
              <a:rPr lang="ja-JP" altLang="en-US" sz="1800" b="0" dirty="0">
                <a:latin typeface="メイリオ" panose="020B0604030504040204" pitchFamily="50" charset="-128"/>
                <a:ea typeface="メイリオ" panose="020B0604030504040204" pitchFamily="50" charset="-128"/>
              </a:rPr>
              <a:t>初版提出時のみ，</a:t>
            </a:r>
            <a:r>
              <a:rPr lang="en-US" altLang="ja-JP" sz="1800" b="0" dirty="0">
                <a:latin typeface="メイリオ" panose="020B0604030504040204" pitchFamily="50" charset="-128"/>
                <a:ea typeface="メイリオ" panose="020B0604030504040204" pitchFamily="50" charset="-128"/>
              </a:rPr>
              <a:t>eCTD</a:t>
            </a:r>
            <a:r>
              <a:rPr lang="ja-JP" altLang="en-US" sz="1800" b="0" dirty="0">
                <a:latin typeface="メイリオ" panose="020B0604030504040204" pitchFamily="50" charset="-128"/>
                <a:ea typeface="メイリオ" panose="020B0604030504040204" pitchFamily="50" charset="-128"/>
              </a:rPr>
              <a:t>の種別（本資材</a:t>
            </a:r>
            <a:r>
              <a:rPr lang="en-US" altLang="ja-JP" sz="1800" b="0" dirty="0">
                <a:latin typeface="メイリオ" panose="020B0604030504040204" pitchFamily="50" charset="-128"/>
                <a:ea typeface="メイリオ" panose="020B0604030504040204" pitchFamily="50" charset="-128"/>
              </a:rPr>
              <a:t>4.2</a:t>
            </a:r>
            <a:r>
              <a:rPr lang="ja-JP" altLang="en-US" sz="1800" b="0" dirty="0">
                <a:latin typeface="メイリオ" panose="020B0604030504040204" pitchFamily="50" charset="-128"/>
                <a:ea typeface="メイリオ" panose="020B0604030504040204" pitchFamily="50" charset="-128"/>
              </a:rPr>
              <a:t>項にて詳細解説）を設定する</a:t>
            </a:r>
          </a:p>
          <a:p>
            <a:pPr lvl="1"/>
            <a:r>
              <a:rPr lang="en-US" altLang="ja-JP" sz="1800" b="0" dirty="0">
                <a:latin typeface="メイリオ" panose="020B0604030504040204" pitchFamily="50" charset="-128"/>
                <a:ea typeface="メイリオ" panose="020B0604030504040204" pitchFamily="50" charset="-128"/>
              </a:rPr>
              <a:t>JP CV</a:t>
            </a:r>
            <a:r>
              <a:rPr lang="ja-JP" altLang="en-US" sz="1800" b="0" dirty="0">
                <a:latin typeface="メイリオ" panose="020B0604030504040204" pitchFamily="50" charset="-128"/>
                <a:ea typeface="メイリオ" panose="020B0604030504040204" pitchFamily="50" charset="-128"/>
              </a:rPr>
              <a:t>の「</a:t>
            </a:r>
            <a:r>
              <a:rPr lang="en-US" altLang="ja-JP" sz="1800" b="0" dirty="0">
                <a:latin typeface="メイリオ" panose="020B0604030504040204" pitchFamily="50" charset="-128"/>
                <a:ea typeface="メイリオ" panose="020B0604030504040204" pitchFamily="50" charset="-128"/>
              </a:rPr>
              <a:t>JP Initial Submission Type</a:t>
            </a:r>
            <a:r>
              <a:rPr lang="ja-JP" altLang="en-US" sz="1800" b="0" dirty="0">
                <a:latin typeface="メイリオ" panose="020B0604030504040204" pitchFamily="50" charset="-128"/>
                <a:ea typeface="メイリオ" panose="020B0604030504040204" pitchFamily="50" charset="-128"/>
              </a:rPr>
              <a:t>」コードリストより選択する</a:t>
            </a:r>
            <a:endParaRPr lang="en-US" altLang="ja-JP" sz="18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34557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1850B3-0A9B-CEDA-CC83-27AD27B1FACC}"/>
              </a:ext>
            </a:extLst>
          </p:cNvPr>
          <p:cNvSpPr>
            <a:spLocks noGrp="1"/>
          </p:cNvSpPr>
          <p:nvPr>
            <p:ph type="title"/>
          </p:nvPr>
        </p:nvSpPr>
        <p:spPr>
          <a:xfrm>
            <a:off x="609600" y="188913"/>
            <a:ext cx="11347938" cy="792162"/>
          </a:xfrm>
        </p:spPr>
        <p:txBody>
          <a:bodyPr/>
          <a:lstStyle/>
          <a:p>
            <a:r>
              <a:rPr lang="en-US" altLang="ja-JP" sz="2400">
                <a:solidFill>
                  <a:schemeClr val="tx1"/>
                </a:solidFill>
                <a:latin typeface="メイリオ" panose="020B0604030504040204" pitchFamily="50" charset="-128"/>
                <a:ea typeface="メイリオ" panose="020B0604030504040204" pitchFamily="50" charset="-128"/>
              </a:rPr>
              <a:t>4.1 </a:t>
            </a:r>
            <a:r>
              <a:rPr lang="ja-JP" altLang="en-US" sz="2400">
                <a:solidFill>
                  <a:schemeClr val="tx1"/>
                </a:solidFill>
                <a:latin typeface="メイリオ" panose="020B0604030504040204" pitchFamily="50" charset="-128"/>
                <a:ea typeface="メイリオ" panose="020B0604030504040204" pitchFamily="50" charset="-128"/>
              </a:rPr>
              <a:t>提出・申請に関する情報｜ 初回提出時に設定し，申請を通じて使用する情報（</a:t>
            </a:r>
            <a:r>
              <a:rPr lang="en-US" altLang="ja-JP" sz="2400">
                <a:solidFill>
                  <a:schemeClr val="tx1"/>
                </a:solidFill>
                <a:latin typeface="メイリオ" panose="020B0604030504040204" pitchFamily="50" charset="-128"/>
                <a:ea typeface="メイリオ" panose="020B0604030504040204" pitchFamily="50" charset="-128"/>
              </a:rPr>
              <a:t>1/2</a:t>
            </a:r>
            <a:r>
              <a:rPr lang="ja-JP" altLang="en-US" sz="2400">
                <a:solidFill>
                  <a:schemeClr val="tx1"/>
                </a:solidFill>
                <a:latin typeface="メイリオ" panose="020B0604030504040204" pitchFamily="50" charset="-128"/>
                <a:ea typeface="メイリオ" panose="020B0604030504040204" pitchFamily="50" charset="-128"/>
              </a:rPr>
              <a:t>）</a:t>
            </a:r>
            <a:endParaRPr kumimoji="1" lang="ja-JP" altLang="en-US" sz="240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9499537-BE6E-8576-93F5-828C8456514B}"/>
              </a:ext>
            </a:extLst>
          </p:cNvPr>
          <p:cNvSpPr>
            <a:spLocks noGrp="1"/>
          </p:cNvSpPr>
          <p:nvPr>
            <p:ph type="sldNum" sz="quarter" idx="10"/>
          </p:nvPr>
        </p:nvSpPr>
        <p:spPr/>
        <p:txBody>
          <a:bodyPr/>
          <a:lstStyle/>
          <a:p>
            <a:pPr>
              <a:defRPr/>
            </a:pPr>
            <a:fld id="{0F70095C-F9B4-4C04-ABE4-849D581B05DE}" type="slidenum">
              <a:rPr lang="en-US" altLang="ja-JP" smtClean="0"/>
              <a:pPr>
                <a:defRPr/>
              </a:pPr>
              <a:t>68</a:t>
            </a:fld>
            <a:endParaRPr lang="en-US" altLang="ja-JP"/>
          </a:p>
        </p:txBody>
      </p:sp>
      <p:sp>
        <p:nvSpPr>
          <p:cNvPr id="8" name="コンテンツ プレースホルダー 2">
            <a:extLst>
              <a:ext uri="{FF2B5EF4-FFF2-40B4-BE49-F238E27FC236}">
                <a16:creationId xmlns:a16="http://schemas.microsoft.com/office/drawing/2014/main" id="{77E7200A-478B-3D50-A7EA-A5F9AB6469A5}"/>
              </a:ext>
            </a:extLst>
          </p:cNvPr>
          <p:cNvSpPr>
            <a:spLocks noGrp="1"/>
          </p:cNvSpPr>
          <p:nvPr>
            <p:ph idx="1"/>
          </p:nvPr>
        </p:nvSpPr>
        <p:spPr>
          <a:xfrm>
            <a:off x="458451" y="1238534"/>
            <a:ext cx="11090546" cy="5256212"/>
          </a:xfrm>
        </p:spPr>
        <p:txBody>
          <a:bodyPr/>
          <a:lstStyle/>
          <a:p>
            <a:r>
              <a:rPr lang="en-US" altLang="ja-JP" sz="2000" dirty="0">
                <a:solidFill>
                  <a:srgbClr val="FF0000"/>
                </a:solidFill>
                <a:latin typeface="メイリオ" panose="020B0604030504040204" pitchFamily="50" charset="-128"/>
                <a:ea typeface="メイリオ" panose="020B0604030504040204" pitchFamily="50" charset="-128"/>
              </a:rPr>
              <a:t>JP Submission Code</a:t>
            </a:r>
          </a:p>
          <a:p>
            <a:pPr lvl="1"/>
            <a:r>
              <a:rPr lang="en-US" altLang="ja-JP" sz="1800" b="0" dirty="0">
                <a:latin typeface="メイリオ" panose="020B0604030504040204" pitchFamily="50" charset="-128"/>
                <a:ea typeface="メイリオ" panose="020B0604030504040204" pitchFamily="50" charset="-128"/>
              </a:rPr>
              <a:t>eCTD</a:t>
            </a:r>
            <a:r>
              <a:rPr lang="ja-JP" altLang="en-US" sz="1800" b="0" dirty="0">
                <a:latin typeface="メイリオ" panose="020B0604030504040204" pitchFamily="50" charset="-128"/>
                <a:ea typeface="メイリオ" panose="020B0604030504040204" pitchFamily="50" charset="-128"/>
              </a:rPr>
              <a:t>の正本</a:t>
            </a:r>
            <a:r>
              <a:rPr lang="en-US" altLang="ja-JP" sz="1800" b="0" dirty="0">
                <a:latin typeface="メイリオ" panose="020B0604030504040204" pitchFamily="50" charset="-128"/>
                <a:ea typeface="メイリオ" panose="020B0604030504040204" pitchFamily="50" charset="-128"/>
              </a:rPr>
              <a:t>/</a:t>
            </a:r>
            <a:r>
              <a:rPr lang="ja-JP" altLang="en-US" sz="1800" b="0" dirty="0">
                <a:latin typeface="メイリオ" panose="020B0604030504040204" pitchFamily="50" charset="-128"/>
                <a:ea typeface="メイリオ" panose="020B0604030504040204" pitchFamily="50" charset="-128"/>
              </a:rPr>
              <a:t>参考提出の別を設定する</a:t>
            </a:r>
            <a:endParaRPr lang="en-US" altLang="ja-JP" sz="1800" b="0" dirty="0">
              <a:latin typeface="メイリオ" panose="020B0604030504040204" pitchFamily="50" charset="-128"/>
              <a:ea typeface="メイリオ" panose="020B0604030504040204" pitchFamily="50" charset="-128"/>
            </a:endParaRPr>
          </a:p>
          <a:p>
            <a:pPr lvl="1"/>
            <a:r>
              <a:rPr lang="en-US" altLang="ja-JP" sz="1800" b="0" dirty="0">
                <a:latin typeface="メイリオ" panose="020B0604030504040204" pitchFamily="50" charset="-128"/>
                <a:ea typeface="メイリオ" panose="020B0604030504040204" pitchFamily="50" charset="-128"/>
              </a:rPr>
              <a:t>JP CV</a:t>
            </a:r>
            <a:r>
              <a:rPr lang="ja-JP" altLang="en-US" sz="1800" b="0" dirty="0">
                <a:latin typeface="メイリオ" panose="020B0604030504040204" pitchFamily="50" charset="-128"/>
                <a:ea typeface="メイリオ" panose="020B0604030504040204" pitchFamily="50" charset="-128"/>
              </a:rPr>
              <a:t>の「</a:t>
            </a:r>
            <a:r>
              <a:rPr lang="en-US" altLang="ja-JP" sz="1800" b="0" dirty="0">
                <a:latin typeface="メイリオ" panose="020B0604030504040204" pitchFamily="50" charset="-128"/>
                <a:ea typeface="メイリオ" panose="020B0604030504040204" pitchFamily="50" charset="-128"/>
              </a:rPr>
              <a:t>JP Submission</a:t>
            </a:r>
            <a:r>
              <a:rPr lang="ja-JP" altLang="en-US" sz="1800" b="0" dirty="0">
                <a:latin typeface="メイリオ" panose="020B0604030504040204" pitchFamily="50" charset="-128"/>
                <a:ea typeface="メイリオ" panose="020B0604030504040204" pitchFamily="50" charset="-128"/>
              </a:rPr>
              <a:t>」コードリストより選択する</a:t>
            </a:r>
            <a:endParaRPr lang="en-US" altLang="ja-JP" sz="1800" b="0" dirty="0">
              <a:latin typeface="メイリオ" panose="020B0604030504040204" pitchFamily="50" charset="-128"/>
              <a:ea typeface="メイリオ" panose="020B0604030504040204" pitchFamily="50" charset="-128"/>
            </a:endParaRPr>
          </a:p>
          <a:p>
            <a:r>
              <a:rPr lang="en-US" altLang="ja-JP" sz="2000" dirty="0">
                <a:solidFill>
                  <a:srgbClr val="FF0000"/>
                </a:solidFill>
                <a:latin typeface="メイリオ" panose="020B0604030504040204" pitchFamily="50" charset="-128"/>
                <a:ea typeface="メイリオ" panose="020B0604030504040204" pitchFamily="50" charset="-128"/>
              </a:rPr>
              <a:t>eCTD</a:t>
            </a:r>
            <a:r>
              <a:rPr lang="ja-JP" altLang="en-US" sz="2000" dirty="0">
                <a:solidFill>
                  <a:srgbClr val="FF0000"/>
                </a:solidFill>
                <a:latin typeface="メイリオ" panose="020B0604030504040204" pitchFamily="50" charset="-128"/>
                <a:ea typeface="メイリオ" panose="020B0604030504040204" pitchFamily="50" charset="-128"/>
              </a:rPr>
              <a:t>受付番号</a:t>
            </a:r>
            <a:endParaRPr lang="en-US" altLang="ja-JP" sz="2000" dirty="0">
              <a:solidFill>
                <a:srgbClr val="FF0000"/>
              </a:solidFill>
              <a:latin typeface="メイリオ" panose="020B0604030504040204" pitchFamily="50" charset="-128"/>
              <a:ea typeface="メイリオ" panose="020B0604030504040204" pitchFamily="50" charset="-128"/>
            </a:endParaRPr>
          </a:p>
          <a:p>
            <a:pPr lvl="1"/>
            <a:r>
              <a:rPr lang="en-US" altLang="ja-JP" sz="1800" b="0" dirty="0">
                <a:latin typeface="メイリオ" panose="020B0604030504040204" pitchFamily="50" charset="-128"/>
                <a:ea typeface="メイリオ" panose="020B0604030504040204" pitchFamily="50" charset="-128"/>
              </a:rPr>
              <a:t>Gateway</a:t>
            </a:r>
            <a:r>
              <a:rPr lang="ja-JP" altLang="en-US" sz="1800" b="0" dirty="0">
                <a:latin typeface="メイリオ" panose="020B0604030504040204" pitchFamily="50" charset="-128"/>
                <a:ea typeface="メイリオ" panose="020B0604030504040204" pitchFamily="50" charset="-128"/>
              </a:rPr>
              <a:t>での申請予告時に発番される</a:t>
            </a:r>
            <a:endParaRPr lang="en-US" altLang="ja-JP" sz="1800" b="0" dirty="0">
              <a:latin typeface="メイリオ" panose="020B0604030504040204" pitchFamily="50" charset="-128"/>
              <a:ea typeface="メイリオ" panose="020B0604030504040204" pitchFamily="50" charset="-128"/>
            </a:endParaRPr>
          </a:p>
          <a:p>
            <a:pPr lvl="1"/>
            <a:r>
              <a:rPr lang="en-US" altLang="ja-JP" sz="1800" b="0" dirty="0">
                <a:latin typeface="メイリオ" panose="020B0604030504040204" pitchFamily="50" charset="-128"/>
                <a:ea typeface="メイリオ" panose="020B0604030504040204" pitchFamily="50" charset="-128"/>
              </a:rPr>
              <a:t>YYYYMMDDXXX </a:t>
            </a:r>
            <a:r>
              <a:rPr lang="ja-JP" altLang="en-US" sz="1800" b="0" dirty="0">
                <a:latin typeface="メイリオ" panose="020B0604030504040204" pitchFamily="50" charset="-128"/>
                <a:ea typeface="メイリオ" panose="020B0604030504040204" pitchFamily="50" charset="-128"/>
              </a:rPr>
              <a:t>（西暦年</a:t>
            </a:r>
            <a:r>
              <a:rPr lang="en-US" altLang="ja-JP" sz="1800" b="0" dirty="0">
                <a:latin typeface="メイリオ" panose="020B0604030504040204" pitchFamily="50" charset="-128"/>
                <a:ea typeface="メイリオ" panose="020B0604030504040204" pitchFamily="50" charset="-128"/>
              </a:rPr>
              <a:t>4</a:t>
            </a:r>
            <a:r>
              <a:rPr lang="ja-JP" altLang="en-US" sz="1800" b="0" dirty="0">
                <a:latin typeface="メイリオ" panose="020B0604030504040204" pitchFamily="50" charset="-128"/>
                <a:ea typeface="メイリオ" panose="020B0604030504040204" pitchFamily="50" charset="-128"/>
              </a:rPr>
              <a:t>桁＋月</a:t>
            </a:r>
            <a:r>
              <a:rPr lang="en-US" altLang="ja-JP" sz="1800" b="0" dirty="0">
                <a:latin typeface="メイリオ" panose="020B0604030504040204" pitchFamily="50" charset="-128"/>
                <a:ea typeface="メイリオ" panose="020B0604030504040204" pitchFamily="50" charset="-128"/>
              </a:rPr>
              <a:t>2</a:t>
            </a:r>
            <a:r>
              <a:rPr lang="ja-JP" altLang="en-US" sz="1800" b="0" dirty="0">
                <a:latin typeface="メイリオ" panose="020B0604030504040204" pitchFamily="50" charset="-128"/>
                <a:ea typeface="メイリオ" panose="020B0604030504040204" pitchFamily="50" charset="-128"/>
              </a:rPr>
              <a:t>桁＋日</a:t>
            </a:r>
            <a:r>
              <a:rPr lang="en-US" altLang="ja-JP" sz="1800" b="0" dirty="0">
                <a:latin typeface="メイリオ" panose="020B0604030504040204" pitchFamily="50" charset="-128"/>
                <a:ea typeface="メイリオ" panose="020B0604030504040204" pitchFamily="50" charset="-128"/>
              </a:rPr>
              <a:t>2</a:t>
            </a:r>
            <a:r>
              <a:rPr lang="ja-JP" altLang="en-US" sz="1800" b="0" dirty="0">
                <a:latin typeface="メイリオ" panose="020B0604030504040204" pitchFamily="50" charset="-128"/>
                <a:ea typeface="メイリオ" panose="020B0604030504040204" pitchFamily="50" charset="-128"/>
              </a:rPr>
              <a:t>桁＋連番</a:t>
            </a:r>
            <a:r>
              <a:rPr lang="en-US" altLang="ja-JP" sz="1800" b="0" dirty="0">
                <a:latin typeface="メイリオ" panose="020B0604030504040204" pitchFamily="50" charset="-128"/>
                <a:ea typeface="メイリオ" panose="020B0604030504040204" pitchFamily="50" charset="-128"/>
              </a:rPr>
              <a:t>3</a:t>
            </a:r>
            <a:r>
              <a:rPr lang="ja-JP" altLang="en-US" sz="1800" b="0" dirty="0">
                <a:latin typeface="メイリオ" panose="020B0604030504040204" pitchFamily="50" charset="-128"/>
                <a:ea typeface="メイリオ" panose="020B0604030504040204" pitchFamily="50" charset="-128"/>
              </a:rPr>
              <a:t>桁 の</a:t>
            </a:r>
            <a:r>
              <a:rPr lang="en-US" altLang="ja-JP" sz="1800" b="0" dirty="0">
                <a:latin typeface="メイリオ" panose="020B0604030504040204" pitchFamily="50" charset="-128"/>
                <a:ea typeface="メイリオ" panose="020B0604030504040204" pitchFamily="50" charset="-128"/>
              </a:rPr>
              <a:t>11</a:t>
            </a:r>
            <a:r>
              <a:rPr lang="ja-JP" altLang="en-US" sz="1800" b="0" dirty="0">
                <a:latin typeface="メイリオ" panose="020B0604030504040204" pitchFamily="50" charset="-128"/>
                <a:ea typeface="メイリオ" panose="020B0604030504040204" pitchFamily="50" charset="-128"/>
              </a:rPr>
              <a:t>桁）の形式で設定する</a:t>
            </a:r>
            <a:endParaRPr lang="en-US" altLang="ja-JP" sz="1800" b="0" dirty="0">
              <a:latin typeface="メイリオ" panose="020B0604030504040204" pitchFamily="50" charset="-128"/>
              <a:ea typeface="メイリオ" panose="020B0604030504040204" pitchFamily="50" charset="-128"/>
            </a:endParaRPr>
          </a:p>
          <a:p>
            <a:r>
              <a:rPr lang="en-US" altLang="ja-JP" sz="2000" dirty="0">
                <a:solidFill>
                  <a:srgbClr val="FF0000"/>
                </a:solidFill>
                <a:latin typeface="メイリオ" panose="020B0604030504040204" pitchFamily="50" charset="-128"/>
                <a:ea typeface="メイリオ" panose="020B0604030504040204" pitchFamily="50" charset="-128"/>
              </a:rPr>
              <a:t>Review</a:t>
            </a:r>
          </a:p>
          <a:p>
            <a:pPr lvl="1"/>
            <a:r>
              <a:rPr lang="ja-JP" altLang="en-US" sz="1800" b="0" dirty="0">
                <a:latin typeface="メイリオ" panose="020B0604030504040204" pitchFamily="50" charset="-128"/>
                <a:ea typeface="メイリオ" panose="020B0604030504040204" pitchFamily="50" charset="-128"/>
              </a:rPr>
              <a:t>品目情報を設定する</a:t>
            </a:r>
            <a:endParaRPr lang="en-US" altLang="ja-JP" sz="1800" b="0" dirty="0">
              <a:latin typeface="メイリオ" panose="020B0604030504040204" pitchFamily="50" charset="-128"/>
              <a:ea typeface="メイリオ" panose="020B0604030504040204" pitchFamily="50" charset="-128"/>
            </a:endParaRPr>
          </a:p>
          <a:p>
            <a:pPr lvl="1"/>
            <a:r>
              <a:rPr lang="ja-JP" altLang="en-US" sz="1800" b="0" dirty="0">
                <a:latin typeface="メイリオ" panose="020B0604030504040204" pitchFamily="50" charset="-128"/>
                <a:ea typeface="メイリオ" panose="020B0604030504040204" pitchFamily="50" charset="-128"/>
              </a:rPr>
              <a:t>本資材の「</a:t>
            </a:r>
            <a:r>
              <a:rPr lang="en-US" altLang="ja-JP" sz="1800" b="0" dirty="0">
                <a:latin typeface="メイリオ" panose="020B0604030504040204" pitchFamily="50" charset="-128"/>
                <a:ea typeface="メイリオ" panose="020B0604030504040204" pitchFamily="50" charset="-128"/>
              </a:rPr>
              <a:t>4.4 Review</a:t>
            </a:r>
            <a:r>
              <a:rPr lang="ja-JP" altLang="en-US" sz="1800" b="0" dirty="0">
                <a:latin typeface="メイリオ" panose="020B0604030504040204" pitchFamily="50" charset="-128"/>
                <a:ea typeface="メイリオ" panose="020B0604030504040204" pitchFamily="50" charset="-128"/>
              </a:rPr>
              <a:t>（品目情報）」にて詳細に解説する</a:t>
            </a:r>
            <a:endParaRPr lang="en-US" altLang="ja-JP" sz="1800" b="0" dirty="0">
              <a:latin typeface="メイリオ" panose="020B0604030504040204" pitchFamily="50" charset="-128"/>
              <a:ea typeface="メイリオ" panose="020B0604030504040204" pitchFamily="50" charset="-128"/>
            </a:endParaRPr>
          </a:p>
          <a:p>
            <a:r>
              <a:rPr lang="en-US" altLang="ja-JP" sz="2000" dirty="0">
                <a:solidFill>
                  <a:srgbClr val="FF0000"/>
                </a:solidFill>
                <a:latin typeface="メイリオ" panose="020B0604030504040204" pitchFamily="50" charset="-128"/>
                <a:ea typeface="メイリオ" panose="020B0604030504040204" pitchFamily="50" charset="-128"/>
              </a:rPr>
              <a:t>Application</a:t>
            </a:r>
            <a:r>
              <a:rPr lang="ja-JP" altLang="en-US" sz="2000" dirty="0">
                <a:solidFill>
                  <a:srgbClr val="FF0000"/>
                </a:solidFill>
                <a:latin typeface="メイリオ" panose="020B0604030504040204" pitchFamily="50" charset="-128"/>
                <a:ea typeface="メイリオ" panose="020B0604030504040204" pitchFamily="50" charset="-128"/>
              </a:rPr>
              <a:t>の</a:t>
            </a:r>
            <a:r>
              <a:rPr lang="en-US" altLang="ja-JP" sz="2000" dirty="0">
                <a:solidFill>
                  <a:srgbClr val="FF0000"/>
                </a:solidFill>
                <a:latin typeface="メイリオ" panose="020B0604030504040204" pitchFamily="50" charset="-128"/>
                <a:ea typeface="メイリオ" panose="020B0604030504040204" pitchFamily="50" charset="-128"/>
              </a:rPr>
              <a:t>Code</a:t>
            </a:r>
          </a:p>
          <a:p>
            <a:pPr lvl="1"/>
            <a:r>
              <a:rPr lang="en-US" altLang="ja-JP" sz="1800" b="0" dirty="0">
                <a:latin typeface="メイリオ" panose="020B0604030504040204" pitchFamily="50" charset="-128"/>
                <a:ea typeface="メイリオ" panose="020B0604030504040204" pitchFamily="50" charset="-128"/>
              </a:rPr>
              <a:t>JP CV</a:t>
            </a:r>
            <a:r>
              <a:rPr lang="ja-JP" altLang="en-US" sz="1800" b="0" dirty="0">
                <a:latin typeface="メイリオ" panose="020B0604030504040204" pitchFamily="50" charset="-128"/>
                <a:ea typeface="メイリオ" panose="020B0604030504040204" pitchFamily="50" charset="-128"/>
              </a:rPr>
              <a:t>の「</a:t>
            </a:r>
            <a:r>
              <a:rPr lang="en-US" altLang="ja-JP" sz="1800" b="0" dirty="0">
                <a:latin typeface="メイリオ" panose="020B0604030504040204" pitchFamily="50" charset="-128"/>
                <a:ea typeface="メイリオ" panose="020B0604030504040204" pitchFamily="50" charset="-128"/>
              </a:rPr>
              <a:t>JP Application</a:t>
            </a:r>
            <a:r>
              <a:rPr lang="ja-JP" altLang="en-US" sz="1800" b="0" dirty="0">
                <a:latin typeface="メイリオ" panose="020B0604030504040204" pitchFamily="50" charset="-128"/>
                <a:ea typeface="メイリオ" panose="020B0604030504040204" pitchFamily="50" charset="-128"/>
              </a:rPr>
              <a:t>」コードリストより選択する</a:t>
            </a:r>
            <a:endParaRPr lang="en-US" altLang="ja-JP" sz="1800" b="0" dirty="0">
              <a:latin typeface="メイリオ" panose="020B0604030504040204" pitchFamily="50" charset="-128"/>
              <a:ea typeface="メイリオ" panose="020B0604030504040204" pitchFamily="50" charset="-128"/>
            </a:endParaRPr>
          </a:p>
          <a:p>
            <a:pPr lvl="2"/>
            <a:r>
              <a:rPr lang="ja-JP" altLang="en-US" sz="1800" dirty="0">
                <a:latin typeface="メイリオ" panose="020B0604030504040204" pitchFamily="50" charset="-128"/>
                <a:ea typeface="メイリオ" panose="020B0604030504040204" pitchFamily="50" charset="-128"/>
              </a:rPr>
              <a:t>基本的には「</a:t>
            </a:r>
            <a:r>
              <a:rPr lang="en-US" altLang="ja-JP" sz="1800" dirty="0" err="1">
                <a:latin typeface="メイリオ" panose="020B0604030504040204" pitchFamily="50" charset="-128"/>
                <a:ea typeface="メイリオ" panose="020B0604030504040204" pitchFamily="50" charset="-128"/>
              </a:rPr>
              <a:t>jp_nda</a:t>
            </a:r>
            <a:r>
              <a:rPr lang="ja-JP" altLang="en-US" sz="1800" dirty="0">
                <a:latin typeface="メイリオ" panose="020B0604030504040204" pitchFamily="50" charset="-128"/>
                <a:ea typeface="メイリオ" panose="020B0604030504040204" pitchFamily="50" charset="-128"/>
              </a:rPr>
              <a:t>（製造販売承認申請）」を選択する。「</a:t>
            </a:r>
            <a:r>
              <a:rPr lang="en-US" altLang="ja-JP" sz="1800" dirty="0" err="1">
                <a:latin typeface="メイリオ" panose="020B0604030504040204" pitchFamily="50" charset="-128"/>
                <a:ea typeface="メイリオ" panose="020B0604030504040204" pitchFamily="50" charset="-128"/>
              </a:rPr>
              <a:t>jp_other</a:t>
            </a:r>
            <a:r>
              <a:rPr lang="ja-JP" altLang="en-US" sz="1800" dirty="0">
                <a:latin typeface="メイリオ" panose="020B0604030504040204" pitchFamily="50" charset="-128"/>
                <a:ea typeface="メイリオ" panose="020B0604030504040204" pitchFamily="50" charset="-128"/>
              </a:rPr>
              <a:t>」の使用にあたっては，事前に審査当局に相談する</a:t>
            </a:r>
            <a:endParaRPr lang="en-US" altLang="ja-JP" sz="1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38233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1850B3-0A9B-CEDA-CC83-27AD27B1FACC}"/>
              </a:ext>
            </a:extLst>
          </p:cNvPr>
          <p:cNvSpPr>
            <a:spLocks noGrp="1"/>
          </p:cNvSpPr>
          <p:nvPr>
            <p:ph type="title"/>
          </p:nvPr>
        </p:nvSpPr>
        <p:spPr>
          <a:xfrm>
            <a:off x="609600" y="188913"/>
            <a:ext cx="11347938" cy="792162"/>
          </a:xfrm>
        </p:spPr>
        <p:txBody>
          <a:bodyPr/>
          <a:lstStyle/>
          <a:p>
            <a:r>
              <a:rPr lang="en-US" altLang="ja-JP" sz="2400">
                <a:solidFill>
                  <a:schemeClr val="tx1"/>
                </a:solidFill>
                <a:latin typeface="メイリオ" panose="020B0604030504040204" pitchFamily="50" charset="-128"/>
                <a:ea typeface="メイリオ" panose="020B0604030504040204" pitchFamily="50" charset="-128"/>
              </a:rPr>
              <a:t>4.1 </a:t>
            </a:r>
            <a:r>
              <a:rPr lang="ja-JP" altLang="en-US" sz="2400">
                <a:solidFill>
                  <a:schemeClr val="tx1"/>
                </a:solidFill>
                <a:latin typeface="メイリオ" panose="020B0604030504040204" pitchFamily="50" charset="-128"/>
                <a:ea typeface="メイリオ" panose="020B0604030504040204" pitchFamily="50" charset="-128"/>
              </a:rPr>
              <a:t>提出・申請に関する情報｜ 初回提出時に設定し，申請を通じて使用する情報（</a:t>
            </a:r>
            <a:r>
              <a:rPr lang="en-US" altLang="ja-JP" sz="2400">
                <a:solidFill>
                  <a:schemeClr val="tx1"/>
                </a:solidFill>
                <a:latin typeface="メイリオ" panose="020B0604030504040204" pitchFamily="50" charset="-128"/>
                <a:ea typeface="メイリオ" panose="020B0604030504040204" pitchFamily="50" charset="-128"/>
              </a:rPr>
              <a:t>2/2</a:t>
            </a:r>
            <a:r>
              <a:rPr lang="ja-JP" altLang="en-US" sz="2400">
                <a:solidFill>
                  <a:schemeClr val="tx1"/>
                </a:solidFill>
                <a:latin typeface="メイリオ" panose="020B0604030504040204" pitchFamily="50" charset="-128"/>
                <a:ea typeface="メイリオ" panose="020B0604030504040204" pitchFamily="50" charset="-128"/>
              </a:rPr>
              <a:t>）</a:t>
            </a:r>
            <a:endParaRPr kumimoji="1" lang="ja-JP" altLang="en-US" sz="240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9499537-BE6E-8576-93F5-828C8456514B}"/>
              </a:ext>
            </a:extLst>
          </p:cNvPr>
          <p:cNvSpPr>
            <a:spLocks noGrp="1"/>
          </p:cNvSpPr>
          <p:nvPr>
            <p:ph type="sldNum" sz="quarter" idx="10"/>
          </p:nvPr>
        </p:nvSpPr>
        <p:spPr/>
        <p:txBody>
          <a:bodyPr/>
          <a:lstStyle/>
          <a:p>
            <a:pPr>
              <a:defRPr/>
            </a:pPr>
            <a:fld id="{0F70095C-F9B4-4C04-ABE4-849D581B05DE}" type="slidenum">
              <a:rPr lang="en-US" altLang="ja-JP" smtClean="0"/>
              <a:pPr>
                <a:defRPr/>
              </a:pPr>
              <a:t>69</a:t>
            </a:fld>
            <a:endParaRPr lang="en-US" altLang="ja-JP"/>
          </a:p>
        </p:txBody>
      </p:sp>
      <p:sp>
        <p:nvSpPr>
          <p:cNvPr id="8" name="コンテンツ プレースホルダー 2">
            <a:extLst>
              <a:ext uri="{FF2B5EF4-FFF2-40B4-BE49-F238E27FC236}">
                <a16:creationId xmlns:a16="http://schemas.microsoft.com/office/drawing/2014/main" id="{77E7200A-478B-3D50-A7EA-A5F9AB6469A5}"/>
              </a:ext>
            </a:extLst>
          </p:cNvPr>
          <p:cNvSpPr>
            <a:spLocks noGrp="1"/>
          </p:cNvSpPr>
          <p:nvPr>
            <p:ph idx="1"/>
          </p:nvPr>
        </p:nvSpPr>
        <p:spPr>
          <a:xfrm>
            <a:off x="458451" y="1238534"/>
            <a:ext cx="11090546" cy="5256212"/>
          </a:xfrm>
        </p:spPr>
        <p:txBody>
          <a:bodyPr/>
          <a:lstStyle/>
          <a:p>
            <a:r>
              <a:rPr lang="en-US" altLang="ja-JP" sz="2000">
                <a:solidFill>
                  <a:srgbClr val="FF0000"/>
                </a:solidFill>
                <a:latin typeface="メイリオ" panose="020B0604030504040204" pitchFamily="50" charset="-128"/>
                <a:ea typeface="メイリオ" panose="020B0604030504040204" pitchFamily="50" charset="-128"/>
              </a:rPr>
              <a:t>Application Reference</a:t>
            </a:r>
            <a:r>
              <a:rPr lang="en-US" altLang="ja-JP" sz="1800" b="0">
                <a:solidFill>
                  <a:srgbClr val="FF0000"/>
                </a:solidFill>
                <a:latin typeface="メイリオ" panose="020B0604030504040204" pitchFamily="50" charset="-128"/>
                <a:ea typeface="メイリオ" panose="020B0604030504040204" pitchFamily="50" charset="-128"/>
              </a:rPr>
              <a:t>	</a:t>
            </a:r>
          </a:p>
          <a:p>
            <a:pPr lvl="1"/>
            <a:r>
              <a:rPr lang="ja-JP" altLang="en-US" sz="1800" b="0">
                <a:latin typeface="メイリオ" panose="020B0604030504040204" pitchFamily="50" charset="-128"/>
                <a:ea typeface="メイリオ" panose="020B0604030504040204" pitchFamily="50" charset="-128"/>
              </a:rPr>
              <a:t>既承認医薬品に係る資料の一部資料（</a:t>
            </a:r>
            <a:r>
              <a:rPr lang="en-US" altLang="ja-JP" sz="1800" b="0">
                <a:latin typeface="メイリオ" panose="020B0604030504040204" pitchFamily="50" charset="-128"/>
                <a:ea typeface="メイリオ" panose="020B0604030504040204" pitchFamily="50" charset="-128"/>
              </a:rPr>
              <a:t>M2</a:t>
            </a:r>
            <a:r>
              <a:rPr lang="ja-JP" altLang="en-US" sz="1800" b="0">
                <a:latin typeface="メイリオ" panose="020B0604030504040204" pitchFamily="50" charset="-128"/>
                <a:ea typeface="メイリオ" panose="020B0604030504040204" pitchFamily="50" charset="-128"/>
              </a:rPr>
              <a:t>及び</a:t>
            </a:r>
            <a:r>
              <a:rPr lang="en-US" altLang="ja-JP" sz="1800" b="0">
                <a:latin typeface="メイリオ" panose="020B0604030504040204" pitchFamily="50" charset="-128"/>
                <a:ea typeface="メイリオ" panose="020B0604030504040204" pitchFamily="50" charset="-128"/>
              </a:rPr>
              <a:t>M1.12</a:t>
            </a:r>
            <a:r>
              <a:rPr lang="ja-JP" altLang="en-US" sz="1800" b="0">
                <a:latin typeface="メイリオ" panose="020B0604030504040204" pitchFamily="50" charset="-128"/>
                <a:ea typeface="メイリオ" panose="020B0604030504040204" pitchFamily="50" charset="-128"/>
              </a:rPr>
              <a:t>）の提出の代わりに，既承認品目の</a:t>
            </a:r>
            <a:r>
              <a:rPr lang="en-US" altLang="ja-JP" sz="1800" b="0">
                <a:latin typeface="メイリオ" panose="020B0604030504040204" pitchFamily="50" charset="-128"/>
                <a:ea typeface="メイリオ" panose="020B0604030504040204" pitchFamily="50" charset="-128"/>
              </a:rPr>
              <a:t>eCTD</a:t>
            </a:r>
            <a:r>
              <a:rPr lang="ja-JP" altLang="en-US" sz="1800" b="0">
                <a:latin typeface="メイリオ" panose="020B0604030504040204" pitchFamily="50" charset="-128"/>
                <a:ea typeface="メイリオ" panose="020B0604030504040204" pitchFamily="50" charset="-128"/>
              </a:rPr>
              <a:t>受付番号，及び関連の種類を設定する</a:t>
            </a:r>
            <a:endParaRPr lang="en-US" altLang="ja-JP" sz="1800" b="0">
              <a:latin typeface="メイリオ" panose="020B0604030504040204" pitchFamily="50" charset="-128"/>
              <a:ea typeface="メイリオ" panose="020B0604030504040204" pitchFamily="50" charset="-128"/>
            </a:endParaRPr>
          </a:p>
          <a:p>
            <a:pPr lvl="2"/>
            <a:r>
              <a:rPr lang="ja-JP" altLang="en-US" sz="1800">
                <a:latin typeface="メイリオ" panose="020B0604030504040204" pitchFamily="50" charset="-128"/>
                <a:ea typeface="メイリオ" panose="020B0604030504040204" pitchFamily="50" charset="-128"/>
              </a:rPr>
              <a:t>関連の種類については，</a:t>
            </a:r>
            <a:r>
              <a:rPr lang="en-US" altLang="ja-JP" sz="1800" b="0">
                <a:latin typeface="メイリオ" panose="020B0604030504040204" pitchFamily="50" charset="-128"/>
                <a:ea typeface="メイリオ" panose="020B0604030504040204" pitchFamily="50" charset="-128"/>
              </a:rPr>
              <a:t>JP CV</a:t>
            </a:r>
            <a:r>
              <a:rPr lang="ja-JP" altLang="en-US" sz="1800" b="0">
                <a:latin typeface="メイリオ" panose="020B0604030504040204" pitchFamily="50" charset="-128"/>
                <a:ea typeface="メイリオ" panose="020B0604030504040204" pitchFamily="50" charset="-128"/>
              </a:rPr>
              <a:t>の「</a:t>
            </a:r>
            <a:r>
              <a:rPr lang="en-US" altLang="ja-JP" sz="1800" b="0">
                <a:latin typeface="メイリオ" panose="020B0604030504040204" pitchFamily="50" charset="-128"/>
                <a:ea typeface="メイリオ" panose="020B0604030504040204" pitchFamily="50" charset="-128"/>
              </a:rPr>
              <a:t>JP Application Reference Reason</a:t>
            </a:r>
            <a:r>
              <a:rPr lang="ja-JP" altLang="en-US" sz="1800" b="0">
                <a:latin typeface="メイリオ" panose="020B0604030504040204" pitchFamily="50" charset="-128"/>
                <a:ea typeface="メイリオ" panose="020B0604030504040204" pitchFamily="50" charset="-128"/>
              </a:rPr>
              <a:t>」コードリストより選択</a:t>
            </a:r>
            <a:r>
              <a:rPr lang="ja-JP" altLang="en-US" sz="1800">
                <a:latin typeface="メイリオ" panose="020B0604030504040204" pitchFamily="50" charset="-128"/>
                <a:ea typeface="メイリオ" panose="020B0604030504040204" pitchFamily="50" charset="-128"/>
              </a:rPr>
              <a:t>する</a:t>
            </a:r>
            <a:endParaRPr lang="en-US" altLang="ja-JP" sz="1800">
              <a:latin typeface="メイリオ" panose="020B0604030504040204" pitchFamily="50" charset="-128"/>
              <a:ea typeface="メイリオ" panose="020B0604030504040204" pitchFamily="50" charset="-128"/>
            </a:endParaRPr>
          </a:p>
          <a:p>
            <a:pPr lvl="3"/>
            <a:r>
              <a:rPr lang="ja-JP" altLang="en-US" sz="1800">
                <a:latin typeface="メイリオ" panose="020B0604030504040204" pitchFamily="50" charset="-128"/>
                <a:ea typeface="メイリオ" panose="020B0604030504040204" pitchFamily="50" charset="-128"/>
              </a:rPr>
              <a:t>基本的には「</a:t>
            </a:r>
            <a:r>
              <a:rPr lang="en-US" altLang="ja-JP" sz="1800" err="1">
                <a:latin typeface="メイリオ" panose="020B0604030504040204" pitchFamily="50" charset="-128"/>
                <a:ea typeface="メイリオ" panose="020B0604030504040204" pitchFamily="50" charset="-128"/>
              </a:rPr>
              <a:t>jp_pca</a:t>
            </a:r>
            <a:r>
              <a:rPr lang="ja-JP" altLang="en-US" sz="1800">
                <a:latin typeface="メイリオ" panose="020B0604030504040204" pitchFamily="50" charset="-128"/>
                <a:ea typeface="メイリオ" panose="020B0604030504040204" pitchFamily="50" charset="-128"/>
              </a:rPr>
              <a:t>（第</a:t>
            </a:r>
            <a:r>
              <a:rPr lang="en-US" altLang="ja-JP" sz="1800">
                <a:latin typeface="メイリオ" panose="020B0604030504040204" pitchFamily="50" charset="-128"/>
                <a:ea typeface="メイリオ" panose="020B0604030504040204" pitchFamily="50" charset="-128"/>
              </a:rPr>
              <a:t>1</a:t>
            </a:r>
            <a:r>
              <a:rPr lang="ja-JP" altLang="en-US" sz="1800">
                <a:latin typeface="メイリオ" panose="020B0604030504040204" pitchFamily="50" charset="-128"/>
                <a:ea typeface="メイリオ" panose="020B0604030504040204" pitchFamily="50" charset="-128"/>
              </a:rPr>
              <a:t>部</a:t>
            </a:r>
            <a:r>
              <a:rPr lang="en-US" altLang="ja-JP" sz="1800">
                <a:latin typeface="メイリオ" panose="020B0604030504040204" pitchFamily="50" charset="-128"/>
                <a:ea typeface="メイリオ" panose="020B0604030504040204" pitchFamily="50" charset="-128"/>
              </a:rPr>
              <a:t>13</a:t>
            </a:r>
            <a:r>
              <a:rPr lang="ja-JP" altLang="en-US" sz="1800">
                <a:latin typeface="メイリオ" panose="020B0604030504040204" pitchFamily="50" charset="-128"/>
                <a:ea typeface="メイリオ" panose="020B0604030504040204" pitchFamily="50" charset="-128"/>
              </a:rPr>
              <a:t>項　既承認医薬品に係る資料　に格納される文書を含む申請の</a:t>
            </a:r>
            <a:r>
              <a:rPr lang="en-US" altLang="ja-JP" sz="1800">
                <a:latin typeface="メイリオ" panose="020B0604030504040204" pitchFamily="50" charset="-128"/>
                <a:ea typeface="メイリオ" panose="020B0604030504040204" pitchFamily="50" charset="-128"/>
              </a:rPr>
              <a:t>eCTD</a:t>
            </a:r>
            <a:r>
              <a:rPr lang="ja-JP" altLang="en-US" sz="1800">
                <a:latin typeface="メイリオ" panose="020B0604030504040204" pitchFamily="50" charset="-128"/>
                <a:ea typeface="メイリオ" panose="020B0604030504040204" pitchFamily="50" charset="-128"/>
              </a:rPr>
              <a:t>受付番号）」を選択する。「</a:t>
            </a:r>
            <a:r>
              <a:rPr lang="en-US" altLang="ja-JP" sz="1800" err="1">
                <a:latin typeface="メイリオ" panose="020B0604030504040204" pitchFamily="50" charset="-128"/>
                <a:ea typeface="メイリオ" panose="020B0604030504040204" pitchFamily="50" charset="-128"/>
              </a:rPr>
              <a:t>jp_other</a:t>
            </a:r>
            <a:r>
              <a:rPr lang="ja-JP" altLang="en-US" sz="1800">
                <a:latin typeface="メイリオ" panose="020B0604030504040204" pitchFamily="50" charset="-128"/>
                <a:ea typeface="メイリオ" panose="020B0604030504040204" pitchFamily="50" charset="-128"/>
              </a:rPr>
              <a:t>」の使用にあたっては，事前に審査当局に相談する</a:t>
            </a:r>
            <a:endParaRPr lang="en-US" altLang="ja-JP" sz="2200">
              <a:latin typeface="メイリオ" panose="020B0604030504040204" pitchFamily="50" charset="-128"/>
              <a:ea typeface="メイリオ" panose="020B0604030504040204" pitchFamily="50" charset="-128"/>
            </a:endParaRPr>
          </a:p>
          <a:p>
            <a:pPr lvl="2"/>
            <a:endParaRPr lang="ja-JP" altLang="en-US" sz="1800" b="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1279253F-3892-6DA9-868C-4221BFE3271F}"/>
              </a:ext>
            </a:extLst>
          </p:cNvPr>
          <p:cNvSpPr txBox="1"/>
          <p:nvPr/>
        </p:nvSpPr>
        <p:spPr>
          <a:xfrm>
            <a:off x="670714" y="3996038"/>
            <a:ext cx="10850571"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既承認医薬品に係る資料の提出方法については，本資材の「</a:t>
            </a:r>
            <a:r>
              <a:rPr lang="en-US" altLang="ja-JP" sz="2000" dirty="0">
                <a:latin typeface="メイリオ" panose="020B0604030504040204" pitchFamily="50" charset="-128"/>
                <a:ea typeface="メイリオ" panose="020B0604030504040204" pitchFamily="50" charset="-128"/>
              </a:rPr>
              <a:t>4.3 </a:t>
            </a:r>
            <a:r>
              <a:rPr lang="ja-JP" altLang="en-US" sz="2000" dirty="0">
                <a:latin typeface="メイリオ" panose="020B0604030504040204" pitchFamily="50" charset="-128"/>
                <a:ea typeface="メイリオ" panose="020B0604030504040204" pitchFamily="50" charset="-128"/>
              </a:rPr>
              <a:t>既承認医薬品に係る資料の提出方法」にて詳細に解説する</a:t>
            </a:r>
          </a:p>
        </p:txBody>
      </p:sp>
    </p:spTree>
    <p:extLst>
      <p:ext uri="{BB962C8B-B14F-4D97-AF65-F5344CB8AC3E}">
        <p14:creationId xmlns:p14="http://schemas.microsoft.com/office/powerpoint/2010/main" val="99782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0F5A31-D77D-44A1-A508-7B19C3969AFA}"/>
              </a:ext>
            </a:extLst>
          </p:cNvPr>
          <p:cNvSpPr>
            <a:spLocks noGrp="1"/>
          </p:cNvSpPr>
          <p:nvPr>
            <p:ph type="title"/>
          </p:nvPr>
        </p:nvSpPr>
        <p:spPr/>
        <p:txBody>
          <a:bodyPr/>
          <a:lstStyle/>
          <a:p>
            <a:r>
              <a:rPr lang="ja-JP" altLang="en-US" dirty="0">
                <a:latin typeface="メイリオ"/>
                <a:ea typeface="メイリオ"/>
              </a:rPr>
              <a:t>本資材で使う用</a:t>
            </a:r>
            <a:r>
              <a:rPr kumimoji="1" lang="ja-JP" altLang="en-US" dirty="0">
                <a:latin typeface="メイリオ"/>
                <a:ea typeface="メイリオ"/>
              </a:rPr>
              <a:t>語</a:t>
            </a:r>
          </a:p>
        </p:txBody>
      </p:sp>
      <p:sp>
        <p:nvSpPr>
          <p:cNvPr id="4" name="スライド番号プレースホルダー 3">
            <a:extLst>
              <a:ext uri="{FF2B5EF4-FFF2-40B4-BE49-F238E27FC236}">
                <a16:creationId xmlns:a16="http://schemas.microsoft.com/office/drawing/2014/main" id="{817BF9E2-F059-4347-8F88-F09C802BAA07}"/>
              </a:ext>
            </a:extLst>
          </p:cNvPr>
          <p:cNvSpPr>
            <a:spLocks noGrp="1"/>
          </p:cNvSpPr>
          <p:nvPr>
            <p:ph type="sldNum" sz="quarter" idx="10"/>
          </p:nvPr>
        </p:nvSpPr>
        <p:spPr/>
        <p:txBody>
          <a:bodyPr/>
          <a:lstStyle/>
          <a:p>
            <a:pPr>
              <a:defRPr/>
            </a:pPr>
            <a:fld id="{0F70095C-F9B4-4C04-ABE4-849D581B05DE}" type="slidenum">
              <a:rPr lang="en-US" altLang="ja-JP" smtClean="0"/>
              <a:pPr>
                <a:defRPr/>
              </a:pPr>
              <a:t>7</a:t>
            </a:fld>
            <a:endParaRPr lang="en-US" altLang="ja-JP"/>
          </a:p>
        </p:txBody>
      </p:sp>
      <p:graphicFrame>
        <p:nvGraphicFramePr>
          <p:cNvPr id="5" name="表 4">
            <a:extLst>
              <a:ext uri="{FF2B5EF4-FFF2-40B4-BE49-F238E27FC236}">
                <a16:creationId xmlns:a16="http://schemas.microsoft.com/office/drawing/2014/main" id="{AC804E16-8EA0-4B42-87D6-129443D1665C}"/>
              </a:ext>
            </a:extLst>
          </p:cNvPr>
          <p:cNvGraphicFramePr>
            <a:graphicFrameLocks noGrp="1"/>
          </p:cNvGraphicFramePr>
          <p:nvPr>
            <p:extLst>
              <p:ext uri="{D42A27DB-BD31-4B8C-83A1-F6EECF244321}">
                <p14:modId xmlns:p14="http://schemas.microsoft.com/office/powerpoint/2010/main" val="3134633928"/>
              </p:ext>
            </p:extLst>
          </p:nvPr>
        </p:nvGraphicFramePr>
        <p:xfrm>
          <a:off x="508131" y="1295266"/>
          <a:ext cx="10825806" cy="5276817"/>
        </p:xfrm>
        <a:graphic>
          <a:graphicData uri="http://schemas.openxmlformats.org/drawingml/2006/table">
            <a:tbl>
              <a:tblPr firstRow="1" firstCol="1" bandRow="1">
                <a:tableStyleId>{72833802-FEF1-4C79-8D5D-14CF1EAF98D9}</a:tableStyleId>
              </a:tblPr>
              <a:tblGrid>
                <a:gridCol w="1894827">
                  <a:extLst>
                    <a:ext uri="{9D8B030D-6E8A-4147-A177-3AD203B41FA5}">
                      <a16:colId xmlns:a16="http://schemas.microsoft.com/office/drawing/2014/main" val="4227845098"/>
                    </a:ext>
                  </a:extLst>
                </a:gridCol>
                <a:gridCol w="8930979">
                  <a:extLst>
                    <a:ext uri="{9D8B030D-6E8A-4147-A177-3AD203B41FA5}">
                      <a16:colId xmlns:a16="http://schemas.microsoft.com/office/drawing/2014/main" val="3073131667"/>
                    </a:ext>
                  </a:extLst>
                </a:gridCol>
              </a:tblGrid>
              <a:tr h="0">
                <a:tc>
                  <a:txBody>
                    <a:bodyPr/>
                    <a:lstStyle/>
                    <a:p>
                      <a:r>
                        <a:rPr lang="ja-JP" sz="1400">
                          <a:solidFill>
                            <a:schemeClr val="bg1"/>
                          </a:solidFill>
                          <a:effectLst/>
                          <a:latin typeface="メイリオ" panose="020B0604030504040204" pitchFamily="50" charset="-128"/>
                          <a:ea typeface="メイリオ" panose="020B0604030504040204" pitchFamily="50" charset="-128"/>
                        </a:rPr>
                        <a:t>略語</a:t>
                      </a:r>
                      <a:endParaRPr lang="ja-JP" sz="1400">
                        <a:solidFill>
                          <a:schemeClr val="bg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2000" marR="72000" marT="72000" marB="36000" anchor="ctr"/>
                </a:tc>
                <a:tc>
                  <a:txBody>
                    <a:bodyPr/>
                    <a:lstStyle/>
                    <a:p>
                      <a:r>
                        <a:rPr lang="ja-JP" altLang="en-US" sz="1400">
                          <a:solidFill>
                            <a:schemeClr val="bg1"/>
                          </a:solidFill>
                          <a:effectLst/>
                          <a:latin typeface="メイリオ" panose="020B0604030504040204" pitchFamily="50" charset="-128"/>
                          <a:ea typeface="メイリオ" panose="020B0604030504040204" pitchFamily="50" charset="-128"/>
                        </a:rPr>
                        <a:t>略語の</a:t>
                      </a:r>
                      <a:r>
                        <a:rPr lang="ja-JP" sz="1400">
                          <a:solidFill>
                            <a:schemeClr val="bg1"/>
                          </a:solidFill>
                          <a:effectLst/>
                          <a:latin typeface="メイリオ" panose="020B0604030504040204" pitchFamily="50" charset="-128"/>
                          <a:ea typeface="メイリオ" panose="020B0604030504040204" pitchFamily="50" charset="-128"/>
                        </a:rPr>
                        <a:t>説明</a:t>
                      </a:r>
                      <a:endParaRPr lang="ja-JP" sz="1400">
                        <a:solidFill>
                          <a:schemeClr val="bg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2000" marR="72000" marT="72000" marB="36000" anchor="ctr"/>
                </a:tc>
                <a:extLst>
                  <a:ext uri="{0D108BD9-81ED-4DB2-BD59-A6C34878D82A}">
                    <a16:rowId xmlns:a16="http://schemas.microsoft.com/office/drawing/2014/main" val="3471891286"/>
                  </a:ext>
                </a:extLst>
              </a:tr>
              <a:tr h="0">
                <a:tc>
                  <a:txBody>
                    <a:bodyPr/>
                    <a:lstStyle/>
                    <a:p>
                      <a:r>
                        <a:rPr lang="en-US" altLang="ja-JP" sz="1400">
                          <a:solidFill>
                            <a:schemeClr val="tx1"/>
                          </a:solidFill>
                          <a:effectLst/>
                          <a:latin typeface="メイリオ"/>
                          <a:ea typeface="メイリオ"/>
                          <a:cs typeface="ＭＳ Ｐゴシック" panose="020B0600070205080204" pitchFamily="50" charset="-128"/>
                        </a:rPr>
                        <a:t>CV</a:t>
                      </a:r>
                      <a:endParaRPr 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r>
                        <a:rPr lang="en-US" altLang="ja-JP" sz="1400">
                          <a:solidFill>
                            <a:schemeClr val="tx1"/>
                          </a:solidFill>
                          <a:effectLst/>
                          <a:latin typeface="メイリオ"/>
                          <a:ea typeface="メイリオ"/>
                          <a:cs typeface="ＭＳ Ｐゴシック" panose="020B0600070205080204" pitchFamily="50" charset="-128"/>
                        </a:rPr>
                        <a:t>c</a:t>
                      </a:r>
                      <a:r>
                        <a:rPr lang="ja-JP" altLang="en-US" sz="1400">
                          <a:solidFill>
                            <a:schemeClr val="tx1"/>
                          </a:solidFill>
                          <a:effectLst/>
                          <a:latin typeface="メイリオ"/>
                          <a:ea typeface="メイリオ"/>
                          <a:cs typeface="ＭＳ Ｐゴシック" panose="020B0600070205080204" pitchFamily="50" charset="-128"/>
                        </a:rPr>
                        <a:t>ontrolled </a:t>
                      </a:r>
                      <a:r>
                        <a:rPr lang="en-US" altLang="ja-JP" sz="1400">
                          <a:solidFill>
                            <a:schemeClr val="tx1"/>
                          </a:solidFill>
                          <a:effectLst/>
                          <a:latin typeface="メイリオ"/>
                          <a:ea typeface="メイリオ"/>
                          <a:cs typeface="ＭＳ Ｐゴシック" panose="020B0600070205080204" pitchFamily="50" charset="-128"/>
                        </a:rPr>
                        <a:t>vocabulary</a:t>
                      </a:r>
                      <a:r>
                        <a:rPr lang="ja-JP" altLang="en-US" sz="1400">
                          <a:solidFill>
                            <a:schemeClr val="tx1"/>
                          </a:solidFill>
                          <a:effectLst/>
                          <a:latin typeface="メイリオ"/>
                          <a:ea typeface="メイリオ"/>
                          <a:cs typeface="ＭＳ Ｐゴシック" panose="020B0600070205080204" pitchFamily="50" charset="-128"/>
                        </a:rPr>
                        <a:t> の略記</a:t>
                      </a:r>
                    </a:p>
                  </a:txBody>
                  <a:tcPr marL="72000" marR="72000" marT="72000" marB="36000"/>
                </a:tc>
                <a:extLst>
                  <a:ext uri="{0D108BD9-81ED-4DB2-BD59-A6C34878D82A}">
                    <a16:rowId xmlns:a16="http://schemas.microsoft.com/office/drawing/2014/main" val="3807780804"/>
                  </a:ext>
                </a:extLst>
              </a:tr>
              <a:tr h="0">
                <a:tc>
                  <a:txBody>
                    <a:bodyPr/>
                    <a:lstStyle/>
                    <a:p>
                      <a:r>
                        <a:rPr lang="en-US" altLang="ja-JP" sz="1400" err="1">
                          <a:solidFill>
                            <a:schemeClr val="tx1"/>
                          </a:solidFill>
                          <a:effectLst/>
                          <a:latin typeface="メイリオ"/>
                          <a:ea typeface="メイリオ"/>
                          <a:cs typeface="ＭＳ Ｐゴシック" panose="020B0600070205080204" pitchFamily="50" charset="-128"/>
                        </a:rPr>
                        <a:t>CoU</a:t>
                      </a:r>
                      <a:endParaRPr lang="en-US" alt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pPr lvl="0" algn="l">
                        <a:lnSpc>
                          <a:spcPct val="100000"/>
                        </a:lnSpc>
                        <a:spcBef>
                          <a:spcPts val="0"/>
                        </a:spcBef>
                        <a:spcAft>
                          <a:spcPts val="0"/>
                        </a:spcAft>
                        <a:buNone/>
                      </a:pPr>
                      <a:r>
                        <a:rPr lang="en-US" sz="1400" b="0" i="0" u="none" strike="noStrike" baseline="0" noProof="0">
                          <a:solidFill>
                            <a:srgbClr val="000000"/>
                          </a:solidFill>
                          <a:effectLst/>
                          <a:latin typeface="メイリオ" panose="020B0604030504040204" pitchFamily="50" charset="-128"/>
                          <a:ea typeface="メイリオ" panose="020B0604030504040204" pitchFamily="50" charset="-128"/>
                        </a:rPr>
                        <a:t>Context</a:t>
                      </a:r>
                      <a:r>
                        <a:rPr lang="ja-JP" altLang="en-US" sz="1400" b="0" i="0" u="none" strike="noStrike" baseline="0" noProof="0">
                          <a:solidFill>
                            <a:srgbClr val="000000"/>
                          </a:solidFill>
                          <a:effectLst/>
                          <a:latin typeface="メイリオ" panose="020B0604030504040204" pitchFamily="50" charset="-128"/>
                          <a:ea typeface="メイリオ" panose="020B0604030504040204" pitchFamily="50" charset="-128"/>
                        </a:rPr>
                        <a:t> </a:t>
                      </a:r>
                      <a:r>
                        <a:rPr lang="en-US" sz="1400" b="0" i="0" u="none" strike="noStrike" baseline="0" noProof="0">
                          <a:solidFill>
                            <a:srgbClr val="000000"/>
                          </a:solidFill>
                          <a:effectLst/>
                          <a:latin typeface="メイリオ" panose="020B0604030504040204" pitchFamily="50" charset="-128"/>
                          <a:ea typeface="メイリオ" panose="020B0604030504040204" pitchFamily="50" charset="-128"/>
                        </a:rPr>
                        <a:t>of</a:t>
                      </a:r>
                      <a:r>
                        <a:rPr lang="en-US" altLang="ja-JP" sz="1400" b="0" i="0" u="none" strike="noStrike" baseline="0" noProof="0">
                          <a:solidFill>
                            <a:srgbClr val="000000"/>
                          </a:solidFill>
                          <a:effectLst/>
                          <a:latin typeface="メイリオ" panose="020B0604030504040204" pitchFamily="50" charset="-128"/>
                          <a:ea typeface="メイリオ" panose="020B0604030504040204" pitchFamily="50" charset="-128"/>
                        </a:rPr>
                        <a:t> Use </a:t>
                      </a:r>
                      <a:r>
                        <a:rPr lang="en-US" altLang="ja-JP" sz="1400" b="0" i="0" u="none" strike="noStrike" baseline="0" noProof="0" err="1">
                          <a:solidFill>
                            <a:srgbClr val="000000"/>
                          </a:solidFill>
                          <a:effectLst/>
                          <a:latin typeface="メイリオ" panose="020B0604030504040204" pitchFamily="50" charset="-128"/>
                          <a:ea typeface="メイリオ" panose="020B0604030504040204" pitchFamily="50" charset="-128"/>
                        </a:rPr>
                        <a:t>の略記</a:t>
                      </a:r>
                      <a:endParaRPr lang="ja-JP" altLang="en-US" sz="1400">
                        <a:latin typeface="メイリオ" panose="020B0604030504040204" pitchFamily="50" charset="-128"/>
                        <a:ea typeface="メイリオ" panose="020B0604030504040204" pitchFamily="50" charset="-128"/>
                      </a:endParaRPr>
                    </a:p>
                  </a:txBody>
                  <a:tcPr marL="72000" marR="72000" marT="72000" marB="36000"/>
                </a:tc>
                <a:extLst>
                  <a:ext uri="{0D108BD9-81ED-4DB2-BD59-A6C34878D82A}">
                    <a16:rowId xmlns:a16="http://schemas.microsoft.com/office/drawing/2014/main" val="2347231716"/>
                  </a:ext>
                </a:extLst>
              </a:tr>
              <a:tr h="0">
                <a:tc>
                  <a:txBody>
                    <a:bodyPr/>
                    <a:lstStyle/>
                    <a:p>
                      <a:r>
                        <a:rPr lang="en-US" altLang="ja-JP" sz="1400">
                          <a:solidFill>
                            <a:schemeClr val="tx1"/>
                          </a:solidFill>
                          <a:effectLst/>
                          <a:latin typeface="メイリオ"/>
                          <a:ea typeface="メイリオ"/>
                          <a:cs typeface="ＭＳ Ｐゴシック" panose="020B0600070205080204" pitchFamily="50" charset="-128"/>
                        </a:rPr>
                        <a:t>CTD</a:t>
                      </a:r>
                      <a:r>
                        <a:rPr lang="ja-JP" altLang="en-US" sz="1400">
                          <a:solidFill>
                            <a:schemeClr val="tx1"/>
                          </a:solidFill>
                          <a:effectLst/>
                          <a:latin typeface="メイリオ"/>
                          <a:ea typeface="メイリオ"/>
                          <a:cs typeface="ＭＳ Ｐゴシック" panose="020B0600070205080204" pitchFamily="50" charset="-128"/>
                        </a:rPr>
                        <a:t>見出し</a:t>
                      </a:r>
                      <a:endParaRPr lang="en-US" alt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pPr lvl="0" algn="l">
                        <a:lnSpc>
                          <a:spcPct val="100000"/>
                        </a:lnSpc>
                        <a:spcBef>
                          <a:spcPts val="0"/>
                        </a:spcBef>
                        <a:spcAft>
                          <a:spcPts val="0"/>
                        </a:spcAft>
                        <a:buNone/>
                      </a:pPr>
                      <a:r>
                        <a:rPr lang="en-US" altLang="ja-JP" sz="1400">
                          <a:latin typeface="メイリオ" panose="020B0604030504040204" pitchFamily="50" charset="-128"/>
                          <a:ea typeface="メイリオ" panose="020B0604030504040204" pitchFamily="50" charset="-128"/>
                        </a:rPr>
                        <a:t>ICH M4Q, M4S, M4E</a:t>
                      </a:r>
                      <a:r>
                        <a:rPr lang="ja-JP" altLang="en-US" sz="1400">
                          <a:latin typeface="メイリオ" panose="020B0604030504040204" pitchFamily="50" charset="-128"/>
                          <a:ea typeface="メイリオ" panose="020B0604030504040204" pitchFamily="50" charset="-128"/>
                        </a:rPr>
                        <a:t>，及び「第１部 申請書等行政情報及び添付文書に関する情報に関する資料の作成要領について」で示される</a:t>
                      </a:r>
                      <a:r>
                        <a:rPr lang="en-US" altLang="ja-JP" sz="1400">
                          <a:latin typeface="メイリオ" panose="020B0604030504040204" pitchFamily="50" charset="-128"/>
                          <a:ea typeface="メイリオ" panose="020B0604030504040204" pitchFamily="50" charset="-128"/>
                        </a:rPr>
                        <a:t>CTD</a:t>
                      </a:r>
                      <a:r>
                        <a:rPr lang="ja-JP" altLang="en-US" sz="1400">
                          <a:latin typeface="メイリオ" panose="020B0604030504040204" pitchFamily="50" charset="-128"/>
                          <a:ea typeface="メイリオ" panose="020B0604030504040204" pitchFamily="50" charset="-128"/>
                        </a:rPr>
                        <a:t>の項目及び番号</a:t>
                      </a:r>
                    </a:p>
                  </a:txBody>
                  <a:tcPr marL="72000" marR="72000" marT="72000" marB="36000"/>
                </a:tc>
                <a:extLst>
                  <a:ext uri="{0D108BD9-81ED-4DB2-BD59-A6C34878D82A}">
                    <a16:rowId xmlns:a16="http://schemas.microsoft.com/office/drawing/2014/main" val="1674137299"/>
                  </a:ext>
                </a:extLst>
              </a:tr>
              <a:tr h="0">
                <a:tc>
                  <a:txBody>
                    <a:bodyPr/>
                    <a:lstStyle/>
                    <a:p>
                      <a:r>
                        <a:rPr lang="en-US" altLang="ja-JP" sz="1400">
                          <a:solidFill>
                            <a:schemeClr val="tx1"/>
                          </a:solidFill>
                          <a:effectLst/>
                          <a:latin typeface="メイリオ"/>
                          <a:ea typeface="メイリオ"/>
                          <a:cs typeface="ＭＳ Ｐゴシック" panose="020B0600070205080204" pitchFamily="50" charset="-128"/>
                        </a:rPr>
                        <a:t>CTD</a:t>
                      </a:r>
                      <a:r>
                        <a:rPr lang="ja-JP" altLang="en-US" sz="1400">
                          <a:solidFill>
                            <a:schemeClr val="tx1"/>
                          </a:solidFill>
                          <a:effectLst/>
                          <a:latin typeface="メイリオ"/>
                          <a:ea typeface="メイリオ"/>
                          <a:cs typeface="ＭＳ Ｐゴシック" panose="020B0600070205080204" pitchFamily="50" charset="-128"/>
                        </a:rPr>
                        <a:t>文書</a:t>
                      </a:r>
                      <a:endParaRPr 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r>
                        <a:rPr lang="en-US" altLang="ja-JP" sz="1400">
                          <a:solidFill>
                            <a:schemeClr val="tx1"/>
                          </a:solidFill>
                          <a:effectLst/>
                          <a:latin typeface="メイリオ"/>
                          <a:ea typeface="メイリオ"/>
                          <a:cs typeface="ＭＳ Ｐゴシック" panose="020B0600070205080204" pitchFamily="50" charset="-128"/>
                        </a:rPr>
                        <a:t>CTD</a:t>
                      </a:r>
                      <a:r>
                        <a:rPr lang="ja-JP" altLang="en-US" sz="1400">
                          <a:solidFill>
                            <a:schemeClr val="tx1"/>
                          </a:solidFill>
                          <a:effectLst/>
                          <a:latin typeface="メイリオ"/>
                          <a:ea typeface="メイリオ"/>
                          <a:cs typeface="ＭＳ Ｐゴシック" panose="020B0600070205080204" pitchFamily="50" charset="-128"/>
                        </a:rPr>
                        <a:t>見出しに対応するファイルのうち，試験データファイルを除いたもの</a:t>
                      </a:r>
                    </a:p>
                  </a:txBody>
                  <a:tcPr marL="72000" marR="72000" marT="72000" marB="36000"/>
                </a:tc>
                <a:extLst>
                  <a:ext uri="{0D108BD9-81ED-4DB2-BD59-A6C34878D82A}">
                    <a16:rowId xmlns:a16="http://schemas.microsoft.com/office/drawing/2014/main" val="11896823"/>
                  </a:ext>
                </a:extLst>
              </a:tr>
              <a:tr h="0">
                <a:tc>
                  <a:txBody>
                    <a:bodyPr/>
                    <a:lstStyle/>
                    <a:p>
                      <a:r>
                        <a:rPr lang="en-US" altLang="ja-JP" sz="1400">
                          <a:solidFill>
                            <a:schemeClr val="tx1"/>
                          </a:solidFill>
                          <a:effectLst/>
                          <a:latin typeface="メイリオ"/>
                          <a:ea typeface="メイリオ"/>
                          <a:cs typeface="ＭＳ Ｐゴシック" panose="020B0600070205080204" pitchFamily="50" charset="-128"/>
                        </a:rPr>
                        <a:t>IG</a:t>
                      </a:r>
                      <a:endParaRPr 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pPr marL="0" lvl="0" indent="0" algn="l">
                        <a:lnSpc>
                          <a:spcPct val="100000"/>
                        </a:lnSpc>
                        <a:buNone/>
                      </a:pPr>
                      <a:r>
                        <a:rPr kumimoji="1" lang="en-US" altLang="ja-JP" sz="1400" b="0" i="0" u="none" strike="noStrike" kern="1200" baseline="0">
                          <a:solidFill>
                            <a:srgbClr val="000000"/>
                          </a:solidFill>
                          <a:effectLst/>
                          <a:latin typeface="メイリオ"/>
                          <a:ea typeface="メイリオ"/>
                          <a:cs typeface="+mn-cs"/>
                        </a:rPr>
                        <a:t>Implementation</a:t>
                      </a:r>
                      <a:r>
                        <a:rPr kumimoji="1" lang="ja-JP" altLang="en-US" sz="1400" b="0" i="0" u="none" strike="noStrike" kern="1200" baseline="0">
                          <a:solidFill>
                            <a:srgbClr val="000000"/>
                          </a:solidFill>
                          <a:effectLst/>
                          <a:latin typeface="メイリオ"/>
                          <a:ea typeface="メイリオ"/>
                          <a:cs typeface="+mn-cs"/>
                        </a:rPr>
                        <a:t> </a:t>
                      </a:r>
                      <a:r>
                        <a:rPr kumimoji="1" lang="en-US" altLang="ja-JP" sz="1400" b="0" i="0" u="none" strike="noStrike" kern="1200" baseline="0">
                          <a:solidFill>
                            <a:srgbClr val="000000"/>
                          </a:solidFill>
                          <a:effectLst/>
                          <a:latin typeface="メイリオ"/>
                          <a:ea typeface="メイリオ"/>
                          <a:cs typeface="+mn-cs"/>
                        </a:rPr>
                        <a:t>Guide</a:t>
                      </a:r>
                      <a:r>
                        <a:rPr kumimoji="1" lang="ja-JP" altLang="en-US" sz="1400" b="0" i="0" u="none" strike="noStrike" kern="1200" baseline="0">
                          <a:solidFill>
                            <a:srgbClr val="000000"/>
                          </a:solidFill>
                          <a:effectLst/>
                          <a:latin typeface="メイリオ"/>
                          <a:ea typeface="メイリオ"/>
                          <a:cs typeface="+mn-cs"/>
                        </a:rPr>
                        <a:t>， 実装ガイド</a:t>
                      </a:r>
                      <a:endParaRPr kumimoji="1" lang="en-US" altLang="ja-JP" sz="1400" b="0" i="0" u="none" strike="noStrike" kern="1200" baseline="0">
                        <a:solidFill>
                          <a:srgbClr val="000000"/>
                        </a:solidFill>
                        <a:effectLst/>
                        <a:latin typeface="メイリオ"/>
                        <a:ea typeface="メイリオ"/>
                        <a:cs typeface="+mn-cs"/>
                      </a:endParaRPr>
                    </a:p>
                  </a:txBody>
                  <a:tcPr marL="72000" marR="72000" marT="72000" marB="36000"/>
                </a:tc>
                <a:extLst>
                  <a:ext uri="{0D108BD9-81ED-4DB2-BD59-A6C34878D82A}">
                    <a16:rowId xmlns:a16="http://schemas.microsoft.com/office/drawing/2014/main" val="37736011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a:solidFill>
                            <a:schemeClr val="tx1"/>
                          </a:solidFill>
                          <a:effectLst/>
                          <a:latin typeface="メイリオ"/>
                          <a:ea typeface="メイリオ"/>
                          <a:cs typeface="ＭＳ Ｐゴシック" panose="020B0600070205080204" pitchFamily="50" charset="-128"/>
                        </a:rPr>
                        <a:t>ICH CV</a:t>
                      </a:r>
                      <a:endParaRPr lang="ja-JP" alt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pPr marL="0" lvl="0" indent="0" algn="l">
                        <a:lnSpc>
                          <a:spcPct val="100000"/>
                        </a:lnSpc>
                        <a:buNone/>
                      </a:pPr>
                      <a:r>
                        <a:rPr kumimoji="1" lang="en-US" altLang="ja-JP" sz="1400" b="0" i="0" u="none" strike="noStrike" kern="1200" baseline="0">
                          <a:solidFill>
                            <a:srgbClr val="000000"/>
                          </a:solidFill>
                          <a:effectLst/>
                          <a:latin typeface="メイリオ"/>
                          <a:ea typeface="メイリオ"/>
                          <a:cs typeface="+mn-cs"/>
                        </a:rPr>
                        <a:t>ICH</a:t>
                      </a:r>
                      <a:r>
                        <a:rPr kumimoji="1" lang="ja-JP" altLang="en-US" sz="1400" b="0" i="0" u="none" strike="noStrike" kern="1200" baseline="0">
                          <a:solidFill>
                            <a:srgbClr val="000000"/>
                          </a:solidFill>
                          <a:effectLst/>
                          <a:latin typeface="メイリオ"/>
                          <a:ea typeface="メイリオ"/>
                          <a:cs typeface="+mn-cs"/>
                        </a:rPr>
                        <a:t>が規定する</a:t>
                      </a:r>
                      <a:r>
                        <a:rPr kumimoji="1" lang="en-US" altLang="ja-JP" sz="1400" b="0" i="0" u="none" strike="noStrike" kern="1200" baseline="0">
                          <a:solidFill>
                            <a:srgbClr val="000000"/>
                          </a:solidFill>
                          <a:effectLst/>
                          <a:latin typeface="メイリオ"/>
                          <a:ea typeface="メイリオ"/>
                          <a:cs typeface="+mn-cs"/>
                        </a:rPr>
                        <a:t>CV</a:t>
                      </a:r>
                    </a:p>
                  </a:txBody>
                  <a:tcPr marL="72000" marR="72000" marT="72000" marB="36000"/>
                </a:tc>
                <a:extLst>
                  <a:ext uri="{0D108BD9-81ED-4DB2-BD59-A6C34878D82A}">
                    <a16:rowId xmlns:a16="http://schemas.microsoft.com/office/drawing/2014/main" val="26028846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a:solidFill>
                            <a:schemeClr val="tx1"/>
                          </a:solidFill>
                          <a:effectLst/>
                          <a:latin typeface="メイリオ"/>
                          <a:ea typeface="メイリオ"/>
                          <a:cs typeface="ＭＳ Ｐゴシック" panose="020B0600070205080204" pitchFamily="50" charset="-128"/>
                        </a:rPr>
                        <a:t>JP CV</a:t>
                      </a:r>
                      <a:endParaRPr lang="ja-JP" alt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r>
                        <a:rPr lang="ja-JP" altLang="en-US" sz="1400">
                          <a:solidFill>
                            <a:schemeClr val="tx1"/>
                          </a:solidFill>
                          <a:effectLst/>
                          <a:latin typeface="メイリオ"/>
                          <a:ea typeface="メイリオ"/>
                          <a:cs typeface="ＭＳ Ｐゴシック" panose="020B0600070205080204" pitchFamily="50" charset="-128"/>
                        </a:rPr>
                        <a:t>各地域が規定する</a:t>
                      </a:r>
                      <a:r>
                        <a:rPr lang="en-US" altLang="ja-JP" sz="1400">
                          <a:solidFill>
                            <a:schemeClr val="tx1"/>
                          </a:solidFill>
                          <a:effectLst/>
                          <a:latin typeface="メイリオ"/>
                          <a:ea typeface="メイリオ"/>
                          <a:cs typeface="ＭＳ Ｐゴシック" panose="020B0600070205080204" pitchFamily="50" charset="-128"/>
                        </a:rPr>
                        <a:t>CV</a:t>
                      </a:r>
                      <a:r>
                        <a:rPr lang="ja-JP" altLang="en-US" sz="1400">
                          <a:solidFill>
                            <a:schemeClr val="tx1"/>
                          </a:solidFill>
                          <a:effectLst/>
                          <a:latin typeface="メイリオ"/>
                          <a:ea typeface="メイリオ"/>
                          <a:cs typeface="ＭＳ Ｐゴシック" panose="020B0600070205080204" pitchFamily="50" charset="-128"/>
                        </a:rPr>
                        <a:t>のうち，日本固有に規定されたもの</a:t>
                      </a:r>
                    </a:p>
                  </a:txBody>
                  <a:tcPr marL="72000" marR="72000" marT="72000" marB="36000"/>
                </a:tc>
                <a:extLst>
                  <a:ext uri="{0D108BD9-81ED-4DB2-BD59-A6C34878D82A}">
                    <a16:rowId xmlns:a16="http://schemas.microsoft.com/office/drawing/2014/main" val="313275708"/>
                  </a:ext>
                </a:extLst>
              </a:tr>
              <a:tr h="0">
                <a:tc>
                  <a:txBody>
                    <a:bodyPr/>
                    <a:lstStyle/>
                    <a:p>
                      <a:r>
                        <a:rPr lang="en-US" altLang="ja-JP" sz="1400">
                          <a:solidFill>
                            <a:schemeClr val="tx1"/>
                          </a:solidFill>
                          <a:effectLst/>
                          <a:latin typeface="メイリオ"/>
                          <a:ea typeface="メイリオ"/>
                          <a:cs typeface="ＭＳ Ｐゴシック" panose="020B0600070205080204" pitchFamily="50" charset="-128"/>
                        </a:rPr>
                        <a:t>Keyword</a:t>
                      </a:r>
                      <a:endParaRPr 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r>
                        <a:rPr lang="ja-JP" altLang="en-US" sz="1400">
                          <a:solidFill>
                            <a:schemeClr val="tx1"/>
                          </a:solidFill>
                          <a:effectLst/>
                          <a:latin typeface="メイリオ"/>
                          <a:ea typeface="メイリオ"/>
                          <a:cs typeface="ＭＳ Ｐゴシック" panose="020B0600070205080204" pitchFamily="50" charset="-128"/>
                        </a:rPr>
                        <a:t>「</a:t>
                      </a:r>
                      <a:r>
                        <a:rPr lang="en-US" altLang="ja-JP" sz="1400">
                          <a:solidFill>
                            <a:schemeClr val="tx1"/>
                          </a:solidFill>
                          <a:effectLst/>
                          <a:latin typeface="メイリオ"/>
                          <a:ea typeface="メイリオ"/>
                          <a:cs typeface="ＭＳ Ｐゴシック" panose="020B0600070205080204" pitchFamily="50" charset="-128"/>
                        </a:rPr>
                        <a:t>Keyword</a:t>
                      </a:r>
                      <a:r>
                        <a:rPr lang="ja-JP" altLang="en-US" sz="1400">
                          <a:solidFill>
                            <a:schemeClr val="tx1"/>
                          </a:solidFill>
                          <a:effectLst/>
                          <a:latin typeface="メイリオ"/>
                          <a:ea typeface="メイリオ"/>
                          <a:cs typeface="ＭＳ Ｐゴシック" panose="020B0600070205080204" pitchFamily="50" charset="-128"/>
                        </a:rPr>
                        <a:t>」とのみ記載する場合は</a:t>
                      </a:r>
                      <a:r>
                        <a:rPr lang="en-US" altLang="ja-JP" sz="1400">
                          <a:solidFill>
                            <a:schemeClr val="tx1"/>
                          </a:solidFill>
                          <a:effectLst/>
                          <a:latin typeface="メイリオ"/>
                          <a:ea typeface="メイリオ"/>
                          <a:cs typeface="ＭＳ Ｐゴシック" panose="020B0600070205080204" pitchFamily="50" charset="-128"/>
                        </a:rPr>
                        <a:t>Context of Use Keyword</a:t>
                      </a:r>
                      <a:r>
                        <a:rPr lang="ja-JP" altLang="en-US" sz="1400">
                          <a:solidFill>
                            <a:schemeClr val="tx1"/>
                          </a:solidFill>
                          <a:effectLst/>
                          <a:latin typeface="メイリオ"/>
                          <a:ea typeface="メイリオ"/>
                          <a:cs typeface="ＭＳ Ｐゴシック" panose="020B0600070205080204" pitchFamily="50" charset="-128"/>
                        </a:rPr>
                        <a:t>を指す</a:t>
                      </a:r>
                    </a:p>
                  </a:txBody>
                  <a:tcPr marL="72000" marR="72000" marT="72000" marB="36000"/>
                </a:tc>
                <a:extLst>
                  <a:ext uri="{0D108BD9-81ED-4DB2-BD59-A6C34878D82A}">
                    <a16:rowId xmlns:a16="http://schemas.microsoft.com/office/drawing/2014/main" val="3680235746"/>
                  </a:ext>
                </a:extLst>
              </a:tr>
              <a:tr h="0">
                <a:tc>
                  <a:txBody>
                    <a:bodyPr/>
                    <a:lstStyle/>
                    <a:p>
                      <a:r>
                        <a:rPr lang="en-US" altLang="ja-JP" sz="1400">
                          <a:solidFill>
                            <a:schemeClr val="tx1"/>
                          </a:solidFill>
                          <a:effectLst/>
                          <a:latin typeface="メイリオ"/>
                          <a:ea typeface="メイリオ"/>
                          <a:cs typeface="ＭＳ Ｐゴシック" panose="020B0600070205080204" pitchFamily="50" charset="-128"/>
                        </a:rPr>
                        <a:t>OID</a:t>
                      </a:r>
                      <a:endParaRPr 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r>
                        <a:rPr lang="en-US" altLang="ja-JP" sz="1400">
                          <a:solidFill>
                            <a:schemeClr val="tx1"/>
                          </a:solidFill>
                          <a:effectLst/>
                          <a:latin typeface="メイリオ"/>
                          <a:ea typeface="メイリオ"/>
                          <a:cs typeface="ＭＳ Ｐゴシック" panose="020B0600070205080204" pitchFamily="50" charset="-128"/>
                        </a:rPr>
                        <a:t>Object Identifier</a:t>
                      </a:r>
                      <a:r>
                        <a:rPr lang="ja-JP" altLang="en-US" sz="1400">
                          <a:solidFill>
                            <a:schemeClr val="tx1"/>
                          </a:solidFill>
                          <a:effectLst/>
                          <a:latin typeface="メイリオ"/>
                          <a:ea typeface="メイリオ"/>
                          <a:cs typeface="ＭＳ Ｐゴシック" panose="020B0600070205080204" pitchFamily="50" charset="-128"/>
                        </a:rPr>
                        <a:t>の略記</a:t>
                      </a:r>
                    </a:p>
                  </a:txBody>
                  <a:tcPr marL="72000" marR="72000" marT="72000" marB="36000"/>
                </a:tc>
                <a:extLst>
                  <a:ext uri="{0D108BD9-81ED-4DB2-BD59-A6C34878D82A}">
                    <a16:rowId xmlns:a16="http://schemas.microsoft.com/office/drawing/2014/main" val="3944903716"/>
                  </a:ext>
                </a:extLst>
              </a:tr>
              <a:tr h="0">
                <a:tc>
                  <a:txBody>
                    <a:bodyPr/>
                    <a:lstStyle/>
                    <a:p>
                      <a:r>
                        <a:rPr lang="en-US" altLang="ja-JP" sz="1400">
                          <a:solidFill>
                            <a:schemeClr val="tx1"/>
                          </a:solidFill>
                          <a:effectLst/>
                          <a:latin typeface="メイリオ"/>
                          <a:ea typeface="メイリオ"/>
                          <a:cs typeface="ＭＳ Ｐゴシック" panose="020B0600070205080204" pitchFamily="50" charset="-128"/>
                        </a:rPr>
                        <a:t>SSF</a:t>
                      </a:r>
                      <a:endParaRPr 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r>
                        <a:rPr lang="en-US" altLang="ja-JP" sz="1400">
                          <a:solidFill>
                            <a:schemeClr val="tx1"/>
                          </a:solidFill>
                          <a:effectLst/>
                          <a:latin typeface="メイリオ"/>
                          <a:ea typeface="メイリオ"/>
                          <a:cs typeface="ＭＳ Ｐゴシック" panose="020B0600070205080204" pitchFamily="50" charset="-128"/>
                        </a:rPr>
                        <a:t>Specification</a:t>
                      </a:r>
                      <a:r>
                        <a:rPr lang="ja-JP" altLang="en-US" sz="1400">
                          <a:solidFill>
                            <a:schemeClr val="tx1"/>
                          </a:solidFill>
                          <a:effectLst/>
                          <a:latin typeface="メイリオ"/>
                          <a:ea typeface="メイリオ"/>
                          <a:cs typeface="ＭＳ Ｐゴシック" panose="020B0600070205080204" pitchFamily="50" charset="-128"/>
                        </a:rPr>
                        <a:t> </a:t>
                      </a:r>
                      <a:r>
                        <a:rPr lang="en-US" altLang="ja-JP" sz="1400">
                          <a:solidFill>
                            <a:schemeClr val="tx1"/>
                          </a:solidFill>
                          <a:effectLst/>
                          <a:latin typeface="メイリオ"/>
                          <a:ea typeface="メイリオ"/>
                          <a:cs typeface="ＭＳ Ｐゴシック" panose="020B0600070205080204" pitchFamily="50" charset="-128"/>
                        </a:rPr>
                        <a:t>for</a:t>
                      </a:r>
                      <a:r>
                        <a:rPr lang="ja-JP" altLang="en-US" sz="1400">
                          <a:solidFill>
                            <a:schemeClr val="tx1"/>
                          </a:solidFill>
                          <a:effectLst/>
                          <a:latin typeface="メイリオ"/>
                          <a:ea typeface="メイリオ"/>
                          <a:cs typeface="ＭＳ Ｐゴシック" panose="020B0600070205080204" pitchFamily="50" charset="-128"/>
                        </a:rPr>
                        <a:t> </a:t>
                      </a:r>
                      <a:r>
                        <a:rPr lang="en-US" altLang="ja-JP" sz="1400">
                          <a:solidFill>
                            <a:schemeClr val="tx1"/>
                          </a:solidFill>
                          <a:effectLst/>
                          <a:latin typeface="メイリオ"/>
                          <a:ea typeface="メイリオ"/>
                          <a:cs typeface="ＭＳ Ｐゴシック" panose="020B0600070205080204" pitchFamily="50" charset="-128"/>
                        </a:rPr>
                        <a:t>Submission</a:t>
                      </a:r>
                      <a:r>
                        <a:rPr lang="ja-JP" altLang="en-US" sz="1400">
                          <a:solidFill>
                            <a:schemeClr val="tx1"/>
                          </a:solidFill>
                          <a:effectLst/>
                          <a:latin typeface="メイリオ"/>
                          <a:ea typeface="メイリオ"/>
                          <a:cs typeface="ＭＳ Ｐゴシック" panose="020B0600070205080204" pitchFamily="50" charset="-128"/>
                        </a:rPr>
                        <a:t> </a:t>
                      </a:r>
                      <a:r>
                        <a:rPr lang="en-US" altLang="ja-JP" sz="1400">
                          <a:solidFill>
                            <a:schemeClr val="tx1"/>
                          </a:solidFill>
                          <a:effectLst/>
                          <a:latin typeface="メイリオ"/>
                          <a:ea typeface="メイリオ"/>
                          <a:cs typeface="ＭＳ Ｐゴシック" panose="020B0600070205080204" pitchFamily="50" charset="-128"/>
                        </a:rPr>
                        <a:t>Format</a:t>
                      </a:r>
                      <a:r>
                        <a:rPr lang="ja-JP" altLang="en-US" sz="1400">
                          <a:solidFill>
                            <a:schemeClr val="tx1"/>
                          </a:solidFill>
                          <a:effectLst/>
                          <a:latin typeface="メイリオ"/>
                          <a:ea typeface="メイリオ"/>
                          <a:cs typeface="ＭＳ Ｐゴシック" panose="020B0600070205080204" pitchFamily="50" charset="-128"/>
                        </a:rPr>
                        <a:t>，</a:t>
                      </a:r>
                      <a:r>
                        <a:rPr lang="en-US" altLang="ja-JP" sz="1400">
                          <a:solidFill>
                            <a:schemeClr val="tx1"/>
                          </a:solidFill>
                          <a:effectLst/>
                          <a:latin typeface="メイリオ"/>
                          <a:ea typeface="メイリオ"/>
                          <a:cs typeface="ＭＳ Ｐゴシック" panose="020B0600070205080204" pitchFamily="50" charset="-128"/>
                        </a:rPr>
                        <a:t>eCTD</a:t>
                      </a:r>
                      <a:r>
                        <a:rPr lang="ja-JP" altLang="en-US" sz="1400">
                          <a:solidFill>
                            <a:schemeClr val="tx1"/>
                          </a:solidFill>
                          <a:effectLst/>
                          <a:latin typeface="メイリオ"/>
                          <a:ea typeface="メイリオ"/>
                          <a:cs typeface="ＭＳ Ｐゴシック" panose="020B0600070205080204" pitchFamily="50" charset="-128"/>
                        </a:rPr>
                        <a:t>に含める電⼦ファイル仕様</a:t>
                      </a:r>
                    </a:p>
                  </a:txBody>
                  <a:tcPr marL="72000" marR="72000" marT="72000" marB="36000"/>
                </a:tc>
                <a:extLst>
                  <a:ext uri="{0D108BD9-81ED-4DB2-BD59-A6C34878D82A}">
                    <a16:rowId xmlns:a16="http://schemas.microsoft.com/office/drawing/2014/main" val="3439606483"/>
                  </a:ext>
                </a:extLst>
              </a:tr>
              <a:tr h="0">
                <a:tc>
                  <a:txBody>
                    <a:bodyPr/>
                    <a:lstStyle/>
                    <a:p>
                      <a:r>
                        <a:rPr lang="en-US" altLang="ja-JP" sz="1400">
                          <a:solidFill>
                            <a:schemeClr val="tx1"/>
                          </a:solidFill>
                          <a:effectLst/>
                          <a:latin typeface="メイリオ"/>
                          <a:ea typeface="メイリオ"/>
                          <a:cs typeface="ＭＳ Ｐゴシック" panose="020B0600070205080204" pitchFamily="50" charset="-128"/>
                        </a:rPr>
                        <a:t>UUID</a:t>
                      </a:r>
                      <a:endParaRPr 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r>
                        <a:rPr lang="en-US" altLang="ja-JP" sz="1400">
                          <a:solidFill>
                            <a:schemeClr val="tx1"/>
                          </a:solidFill>
                          <a:effectLst/>
                          <a:latin typeface="メイリオ"/>
                          <a:ea typeface="メイリオ"/>
                          <a:cs typeface="ＭＳ Ｐゴシック" panose="020B0600070205080204" pitchFamily="50" charset="-128"/>
                        </a:rPr>
                        <a:t>Universally Unique Identifier</a:t>
                      </a:r>
                      <a:r>
                        <a:rPr lang="ja-JP" altLang="en-US" sz="1400">
                          <a:solidFill>
                            <a:schemeClr val="tx1"/>
                          </a:solidFill>
                          <a:effectLst/>
                          <a:latin typeface="メイリオ"/>
                          <a:ea typeface="メイリオ"/>
                          <a:cs typeface="ＭＳ Ｐゴシック" panose="020B0600070205080204" pitchFamily="50" charset="-128"/>
                        </a:rPr>
                        <a:t>の略記</a:t>
                      </a:r>
                    </a:p>
                  </a:txBody>
                  <a:tcPr marL="72000" marR="72000" marT="72000" marB="36000"/>
                </a:tc>
                <a:extLst>
                  <a:ext uri="{0D108BD9-81ED-4DB2-BD59-A6C34878D82A}">
                    <a16:rowId xmlns:a16="http://schemas.microsoft.com/office/drawing/2014/main" val="798186372"/>
                  </a:ext>
                </a:extLst>
              </a:tr>
              <a:tr h="402379">
                <a:tc>
                  <a:txBody>
                    <a:bodyPr/>
                    <a:lstStyle/>
                    <a:p>
                      <a:r>
                        <a:rPr lang="ja-JP" altLang="en-US" sz="1400">
                          <a:solidFill>
                            <a:schemeClr val="tx1"/>
                          </a:solidFill>
                          <a:effectLst/>
                          <a:latin typeface="メイリオ"/>
                          <a:ea typeface="メイリオ"/>
                          <a:cs typeface="ＭＳ Ｐゴシック" panose="020B0600070205080204" pitchFamily="50" charset="-128"/>
                        </a:rPr>
                        <a:t>コードリスト</a:t>
                      </a:r>
                      <a:endParaRPr 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r>
                        <a:rPr lang="en-US" altLang="ja-JP" sz="1400">
                          <a:solidFill>
                            <a:schemeClr val="tx1"/>
                          </a:solidFill>
                          <a:effectLst/>
                          <a:latin typeface="メイリオ"/>
                          <a:ea typeface="メイリオ"/>
                          <a:cs typeface="ＭＳ Ｐゴシック" panose="020B0600070205080204" pitchFamily="50" charset="-128"/>
                        </a:rPr>
                        <a:t>controlled vocabulary</a:t>
                      </a:r>
                      <a:r>
                        <a:rPr lang="ja-JP" altLang="en-US" sz="1400">
                          <a:solidFill>
                            <a:schemeClr val="tx1"/>
                          </a:solidFill>
                          <a:effectLst/>
                          <a:latin typeface="メイリオ"/>
                          <a:ea typeface="メイリオ"/>
                          <a:cs typeface="ＭＳ Ｐゴシック" panose="020B0600070205080204" pitchFamily="50" charset="-128"/>
                        </a:rPr>
                        <a:t>を用語の種類ごとに一覧化したもの</a:t>
                      </a:r>
                    </a:p>
                  </a:txBody>
                  <a:tcPr marL="72000" marR="72000" marT="72000" marB="36000"/>
                </a:tc>
                <a:extLst>
                  <a:ext uri="{0D108BD9-81ED-4DB2-BD59-A6C34878D82A}">
                    <a16:rowId xmlns:a16="http://schemas.microsoft.com/office/drawing/2014/main" val="1504575447"/>
                  </a:ext>
                </a:extLst>
              </a:tr>
              <a:tr h="402379">
                <a:tc>
                  <a:txBody>
                    <a:bodyPr/>
                    <a:lstStyle/>
                    <a:p>
                      <a:r>
                        <a:rPr lang="ja-JP" altLang="en-US" sz="1400">
                          <a:solidFill>
                            <a:schemeClr val="tx1"/>
                          </a:solidFill>
                          <a:effectLst/>
                          <a:latin typeface="メイリオ"/>
                          <a:ea typeface="メイリオ"/>
                          <a:cs typeface="ＭＳ Ｐゴシック" panose="020B0600070205080204" pitchFamily="50" charset="-128"/>
                        </a:rPr>
                        <a:t>試験データ</a:t>
                      </a:r>
                      <a:endParaRPr 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r>
                        <a:rPr lang="ja-JP" altLang="en-US" sz="1400">
                          <a:solidFill>
                            <a:schemeClr val="tx1"/>
                          </a:solidFill>
                          <a:effectLst/>
                          <a:latin typeface="メイリオ"/>
                          <a:ea typeface="メイリオ"/>
                          <a:cs typeface="ＭＳ Ｐゴシック" panose="020B0600070205080204" pitchFamily="50" charset="-128"/>
                        </a:rPr>
                        <a:t>「承認申請時等の電子データ提出に関する取扱いについて」において提出が要求されている資料</a:t>
                      </a:r>
                    </a:p>
                  </a:txBody>
                  <a:tcPr marL="72000" marR="72000" marT="72000" marB="36000"/>
                </a:tc>
                <a:extLst>
                  <a:ext uri="{0D108BD9-81ED-4DB2-BD59-A6C34878D82A}">
                    <a16:rowId xmlns:a16="http://schemas.microsoft.com/office/drawing/2014/main" val="2814243894"/>
                  </a:ext>
                </a:extLst>
              </a:tr>
              <a:tr h="402379">
                <a:tc>
                  <a:txBody>
                    <a:bodyPr/>
                    <a:lstStyle/>
                    <a:p>
                      <a:r>
                        <a:rPr lang="ja-JP" altLang="en-US" sz="1400">
                          <a:solidFill>
                            <a:schemeClr val="tx1"/>
                          </a:solidFill>
                          <a:effectLst/>
                          <a:latin typeface="メイリオ"/>
                          <a:ea typeface="メイリオ"/>
                          <a:cs typeface="ＭＳ Ｐゴシック" panose="020B0600070205080204" pitchFamily="50" charset="-128"/>
                        </a:rPr>
                        <a:t>申請者 </a:t>
                      </a:r>
                      <a:r>
                        <a:rPr lang="en-US" altLang="ja-JP" sz="1400">
                          <a:solidFill>
                            <a:schemeClr val="tx1"/>
                          </a:solidFill>
                          <a:effectLst/>
                          <a:latin typeface="メイリオ"/>
                          <a:ea typeface="メイリオ"/>
                          <a:cs typeface="ＭＳ Ｐゴシック" panose="020B0600070205080204" pitchFamily="50" charset="-128"/>
                        </a:rPr>
                        <a:t>CV</a:t>
                      </a:r>
                      <a:endParaRPr lang="ja-JP" sz="1400">
                        <a:solidFill>
                          <a:schemeClr val="tx1"/>
                        </a:solidFill>
                        <a:effectLst/>
                        <a:latin typeface="メイリオ"/>
                        <a:ea typeface="メイリオ"/>
                        <a:cs typeface="ＭＳ Ｐゴシック" panose="020B0600070205080204" pitchFamily="50" charset="-128"/>
                      </a:endParaRPr>
                    </a:p>
                  </a:txBody>
                  <a:tcPr marL="72000" marR="72000" marT="72000" marB="36000">
                    <a:noFill/>
                  </a:tcPr>
                </a:tc>
                <a:tc>
                  <a:txBody>
                    <a:bodyPr/>
                    <a:lstStyle/>
                    <a:p>
                      <a:r>
                        <a:rPr lang="ja-JP" altLang="en-US" sz="1400">
                          <a:solidFill>
                            <a:schemeClr val="tx1"/>
                          </a:solidFill>
                          <a:effectLst/>
                          <a:latin typeface="メイリオ"/>
                          <a:ea typeface="メイリオ"/>
                          <a:cs typeface="ＭＳ Ｐゴシック" panose="020B0600070205080204" pitchFamily="50" charset="-128"/>
                        </a:rPr>
                        <a:t>申請者が定義する</a:t>
                      </a:r>
                      <a:r>
                        <a:rPr lang="en-US" altLang="ja-JP" sz="1400">
                          <a:solidFill>
                            <a:schemeClr val="tx1"/>
                          </a:solidFill>
                          <a:effectLst/>
                          <a:latin typeface="メイリオ"/>
                          <a:ea typeface="メイリオ"/>
                          <a:cs typeface="ＭＳ Ｐゴシック" panose="020B0600070205080204" pitchFamily="50" charset="-128"/>
                        </a:rPr>
                        <a:t>CV</a:t>
                      </a:r>
                      <a:endParaRPr lang="ja-JP" altLang="en-US" sz="1400">
                        <a:solidFill>
                          <a:schemeClr val="tx1"/>
                        </a:solidFill>
                        <a:effectLst/>
                        <a:latin typeface="メイリオ"/>
                        <a:ea typeface="メイリオ"/>
                        <a:cs typeface="ＭＳ Ｐゴシック" panose="020B0600070205080204" pitchFamily="50" charset="-128"/>
                      </a:endParaRPr>
                    </a:p>
                  </a:txBody>
                  <a:tcPr marL="72000" marR="72000" marT="72000" marB="36000"/>
                </a:tc>
                <a:extLst>
                  <a:ext uri="{0D108BD9-81ED-4DB2-BD59-A6C34878D82A}">
                    <a16:rowId xmlns:a16="http://schemas.microsoft.com/office/drawing/2014/main" val="3254997963"/>
                  </a:ext>
                </a:extLst>
              </a:tr>
            </a:tbl>
          </a:graphicData>
        </a:graphic>
      </p:graphicFrame>
    </p:spTree>
    <p:extLst>
      <p:ext uri="{BB962C8B-B14F-4D97-AF65-F5344CB8AC3E}">
        <p14:creationId xmlns:p14="http://schemas.microsoft.com/office/powerpoint/2010/main" val="533311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AAD91D-6EE1-95FF-290A-9B2857F5AAB8}"/>
              </a:ext>
            </a:extLst>
          </p:cNvPr>
          <p:cNvSpPr>
            <a:spLocks noGrp="1"/>
          </p:cNvSpPr>
          <p:nvPr>
            <p:ph type="title"/>
          </p:nvPr>
        </p:nvSpPr>
        <p:spPr/>
        <p:txBody>
          <a:bodyPr/>
          <a:lstStyle/>
          <a:p>
            <a:r>
              <a:rPr lang="en-US" altLang="ja-JP">
                <a:solidFill>
                  <a:schemeClr val="tx1"/>
                </a:solidFill>
                <a:latin typeface="メイリオ" panose="020B0604030504040204" pitchFamily="50" charset="-128"/>
                <a:ea typeface="メイリオ" panose="020B0604030504040204" pitchFamily="50" charset="-128"/>
              </a:rPr>
              <a:t>4.1 </a:t>
            </a:r>
            <a:r>
              <a:rPr lang="ja-JP" altLang="en-US">
                <a:solidFill>
                  <a:schemeClr val="tx1"/>
                </a:solidFill>
                <a:latin typeface="メイリオ" panose="020B0604030504040204" pitchFamily="50" charset="-128"/>
                <a:ea typeface="メイリオ" panose="020B0604030504040204" pitchFamily="50" charset="-128"/>
              </a:rPr>
              <a:t>提出・申請に関する情報｜ </a:t>
            </a:r>
            <a:r>
              <a:rPr lang="en-US" altLang="ja-JP" sz="2800">
                <a:solidFill>
                  <a:schemeClr val="tx1"/>
                </a:solidFill>
                <a:latin typeface="メイリオ" panose="020B0604030504040204" pitchFamily="50" charset="-128"/>
                <a:ea typeface="メイリオ" panose="020B0604030504040204" pitchFamily="50" charset="-128"/>
              </a:rPr>
              <a:t>Gateway</a:t>
            </a:r>
            <a:r>
              <a:rPr lang="ja-JP" altLang="en-US" sz="2800">
                <a:solidFill>
                  <a:schemeClr val="tx1"/>
                </a:solidFill>
                <a:latin typeface="メイリオ" panose="020B0604030504040204" pitchFamily="50" charset="-128"/>
                <a:ea typeface="メイリオ" panose="020B0604030504040204" pitchFamily="50" charset="-128"/>
              </a:rPr>
              <a:t>提出予告情報との関係</a:t>
            </a:r>
            <a:endParaRPr kumimoji="1" lang="ja-JP" altLang="en-US">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FC70DD83-75FC-4A9F-675D-7DF09AE242B3}"/>
              </a:ext>
            </a:extLst>
          </p:cNvPr>
          <p:cNvPicPr>
            <a:picLocks noChangeAspect="1"/>
          </p:cNvPicPr>
          <p:nvPr/>
        </p:nvPicPr>
        <p:blipFill>
          <a:blip r:embed="rId2"/>
          <a:stretch>
            <a:fillRect/>
          </a:stretch>
        </p:blipFill>
        <p:spPr>
          <a:xfrm>
            <a:off x="6096000" y="2130878"/>
            <a:ext cx="5876235" cy="4124608"/>
          </a:xfrm>
          <a:prstGeom prst="rect">
            <a:avLst/>
          </a:prstGeom>
        </p:spPr>
      </p:pic>
      <p:sp>
        <p:nvSpPr>
          <p:cNvPr id="13" name="コンテンツ プレースホルダー 2">
            <a:extLst>
              <a:ext uri="{FF2B5EF4-FFF2-40B4-BE49-F238E27FC236}">
                <a16:creationId xmlns:a16="http://schemas.microsoft.com/office/drawing/2014/main" id="{78FBEC16-A6A8-3E48-ECAF-326EE3AFC38D}"/>
              </a:ext>
            </a:extLst>
          </p:cNvPr>
          <p:cNvSpPr txBox="1">
            <a:spLocks/>
          </p:cNvSpPr>
          <p:nvPr/>
        </p:nvSpPr>
        <p:spPr bwMode="auto">
          <a:xfrm>
            <a:off x="4036291" y="1237387"/>
            <a:ext cx="5412509" cy="3697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0" indent="0">
              <a:buFont typeface="Wingdings" pitchFamily="2" charset="2"/>
              <a:buNone/>
            </a:pPr>
            <a:endParaRPr lang="en-US" altLang="ja-JP" sz="1800" kern="0">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7A341045-47DC-1517-6B47-819B7C5D6E5B}"/>
              </a:ext>
            </a:extLst>
          </p:cNvPr>
          <p:cNvSpPr/>
          <p:nvPr/>
        </p:nvSpPr>
        <p:spPr bwMode="auto">
          <a:xfrm>
            <a:off x="519639" y="1902278"/>
            <a:ext cx="5220000" cy="4776493"/>
          </a:xfrm>
          <a:prstGeom prst="roundRect">
            <a:avLst>
              <a:gd name="adj" fmla="val 9961"/>
            </a:avLst>
          </a:prstGeom>
          <a:solidFill>
            <a:srgbClr val="F5CBE8"/>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r>
              <a:rPr lang="en-US" altLang="ja-JP">
                <a:solidFill>
                  <a:schemeClr val="bg1">
                    <a:lumMod val="65000"/>
                  </a:schemeClr>
                </a:solidFill>
                <a:latin typeface="メイリオ" panose="020B0604030504040204" pitchFamily="50" charset="-128"/>
                <a:ea typeface="メイリオ" panose="020B0604030504040204" pitchFamily="50" charset="-128"/>
              </a:rPr>
              <a:t>Submission Unit</a:t>
            </a:r>
          </a:p>
          <a:p>
            <a:pPr marL="452438" lvl="1" indent="-182563">
              <a:buFont typeface="Arial" panose="020B0604020202020204" pitchFamily="34" charset="0"/>
              <a:buChar char="•"/>
            </a:pPr>
            <a:r>
              <a:rPr lang="en-US" altLang="ja-JP">
                <a:solidFill>
                  <a:srgbClr val="0000FF"/>
                </a:solidFill>
                <a:latin typeface="メイリオ" panose="020B0604030504040204" pitchFamily="50" charset="-128"/>
                <a:ea typeface="メイリオ" panose="020B0604030504040204" pitchFamily="50" charset="-128"/>
              </a:rPr>
              <a:t>Sequence Number</a:t>
            </a:r>
          </a:p>
          <a:p>
            <a:pPr marL="452438" lvl="1" indent="-182563">
              <a:buFont typeface="Arial" panose="020B0604020202020204" pitchFamily="34" charset="0"/>
              <a:buChar char="•"/>
            </a:pPr>
            <a:r>
              <a:rPr lang="en-US" altLang="ja-JP">
                <a:solidFill>
                  <a:srgbClr val="0000FF"/>
                </a:solidFill>
                <a:latin typeface="メイリオ" panose="020B0604030504040204" pitchFamily="50" charset="-128"/>
                <a:ea typeface="メイリオ" panose="020B0604030504040204" pitchFamily="50" charset="-128"/>
              </a:rPr>
              <a:t>JP Category Event</a:t>
            </a:r>
          </a:p>
          <a:p>
            <a:pPr marL="452438" lvl="1" indent="-182563">
              <a:buFont typeface="Arial" panose="020B0604020202020204" pitchFamily="34" charset="0"/>
              <a:buChar char="•"/>
            </a:pPr>
            <a:r>
              <a:rPr lang="en-US" altLang="ja-JP">
                <a:solidFill>
                  <a:srgbClr val="0000FF"/>
                </a:solidFill>
                <a:latin typeface="メイリオ" panose="020B0604030504040204" pitchFamily="50" charset="-128"/>
                <a:ea typeface="メイリオ" panose="020B0604030504040204" pitchFamily="50" charset="-128"/>
              </a:rPr>
              <a:t>JP Initial Submission Type</a:t>
            </a:r>
          </a:p>
          <a:p>
            <a:pPr marL="452438" lvl="1" indent="-182563">
              <a:buFont typeface="Arial" panose="020B0604020202020204" pitchFamily="34" charset="0"/>
              <a:buChar char="•"/>
            </a:pPr>
            <a:r>
              <a:rPr lang="en-US" altLang="ja-JP">
                <a:solidFill>
                  <a:schemeClr val="bg1">
                    <a:lumMod val="65000"/>
                  </a:schemeClr>
                </a:solidFill>
                <a:latin typeface="メイリオ" panose="020B0604030504040204" pitchFamily="50" charset="-128"/>
                <a:ea typeface="メイリオ" panose="020B0604030504040204" pitchFamily="50" charset="-128"/>
              </a:rPr>
              <a:t>Priority Number</a:t>
            </a:r>
          </a:p>
          <a:p>
            <a:pPr marL="452438" lvl="1" indent="-182563">
              <a:buFont typeface="Arial" panose="020B0604020202020204" pitchFamily="34" charset="0"/>
              <a:buChar char="•"/>
            </a:pPr>
            <a:r>
              <a:rPr lang="en-US" altLang="ja-JP">
                <a:solidFill>
                  <a:schemeClr val="bg1">
                    <a:lumMod val="65000"/>
                  </a:schemeClr>
                </a:solidFill>
                <a:latin typeface="メイリオ" panose="020B0604030504040204" pitchFamily="50" charset="-128"/>
                <a:ea typeface="メイリオ" panose="020B0604030504040204" pitchFamily="50" charset="-128"/>
              </a:rPr>
              <a:t>Context of Use</a:t>
            </a:r>
          </a:p>
          <a:p>
            <a:pPr marL="909638" lvl="2" indent="-182563">
              <a:buFont typeface="Arial" panose="020B0604020202020204" pitchFamily="34" charset="0"/>
              <a:buChar char="•"/>
            </a:pPr>
            <a:r>
              <a:rPr lang="en-US" altLang="ja-JP">
                <a:solidFill>
                  <a:schemeClr val="bg1">
                    <a:lumMod val="65000"/>
                  </a:schemeClr>
                </a:solidFill>
                <a:latin typeface="メイリオ" panose="020B0604030504040204" pitchFamily="50" charset="-128"/>
                <a:ea typeface="メイリオ" panose="020B0604030504040204" pitchFamily="50" charset="-128"/>
              </a:rPr>
              <a:t>Keyword</a:t>
            </a:r>
          </a:p>
        </p:txBody>
      </p:sp>
      <p:sp>
        <p:nvSpPr>
          <p:cNvPr id="15" name="四角形: 角を丸くする 14">
            <a:extLst>
              <a:ext uri="{FF2B5EF4-FFF2-40B4-BE49-F238E27FC236}">
                <a16:creationId xmlns:a16="http://schemas.microsoft.com/office/drawing/2014/main" id="{A8A233E3-FDC2-200B-D208-F4C95EB3205E}"/>
              </a:ext>
            </a:extLst>
          </p:cNvPr>
          <p:cNvSpPr/>
          <p:nvPr/>
        </p:nvSpPr>
        <p:spPr bwMode="auto">
          <a:xfrm>
            <a:off x="704266" y="4050055"/>
            <a:ext cx="4837413" cy="2552112"/>
          </a:xfrm>
          <a:prstGeom prst="roundRect">
            <a:avLst>
              <a:gd name="adj" fmla="val 9961"/>
            </a:avLst>
          </a:prstGeom>
          <a:solidFill>
            <a:srgbClr val="FBEFC5"/>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bg1">
                    <a:lumMod val="65000"/>
                  </a:schemeClr>
                </a:solidFill>
                <a:effectLst/>
                <a:latin typeface="メイリオ" panose="020B0604030504040204" pitchFamily="50" charset="-128"/>
                <a:ea typeface="メイリオ" panose="020B0604030504040204" pitchFamily="50" charset="-128"/>
              </a:rPr>
              <a:t>Submission</a:t>
            </a:r>
          </a:p>
          <a:p>
            <a:pPr marL="452438" lvl="1" indent="-182563">
              <a:buFont typeface="Arial" panose="020B0604020202020204" pitchFamily="34" charset="0"/>
              <a:buChar char="•"/>
            </a:pPr>
            <a:r>
              <a:rPr lang="en-US" altLang="ja-JP">
                <a:solidFill>
                  <a:srgbClr val="FF0000"/>
                </a:solidFill>
                <a:latin typeface="メイリオ" panose="020B0604030504040204" pitchFamily="50" charset="-128"/>
                <a:ea typeface="メイリオ" panose="020B0604030504040204" pitchFamily="50" charset="-128"/>
              </a:rPr>
              <a:t>JP Submission Code</a:t>
            </a:r>
          </a:p>
          <a:p>
            <a:pPr marL="452438" lvl="1" indent="-182563">
              <a:buFont typeface="Arial" panose="020B0604020202020204" pitchFamily="34" charset="0"/>
              <a:buChar char="•"/>
            </a:pPr>
            <a:r>
              <a:rPr lang="en-US" altLang="ja-JP">
                <a:solidFill>
                  <a:srgbClr val="FF0000"/>
                </a:solidFill>
                <a:latin typeface="メイリオ" panose="020B0604030504040204" pitchFamily="50" charset="-128"/>
                <a:ea typeface="メイリオ" panose="020B0604030504040204" pitchFamily="50" charset="-128"/>
              </a:rPr>
              <a:t>eCTD</a:t>
            </a:r>
            <a:r>
              <a:rPr lang="ja-JP" altLang="en-US">
                <a:solidFill>
                  <a:srgbClr val="FF0000"/>
                </a:solidFill>
                <a:latin typeface="メイリオ" panose="020B0604030504040204" pitchFamily="50" charset="-128"/>
                <a:ea typeface="メイリオ" panose="020B0604030504040204" pitchFamily="50" charset="-128"/>
              </a:rPr>
              <a:t>受付番号</a:t>
            </a:r>
            <a:endParaRPr lang="en-US" altLang="ja-JP">
              <a:solidFill>
                <a:srgbClr val="FF0000"/>
              </a:solidFill>
              <a:latin typeface="メイリオ" panose="020B0604030504040204" pitchFamily="50" charset="-128"/>
              <a:ea typeface="メイリオ" panose="020B0604030504040204" pitchFamily="50" charset="-128"/>
            </a:endParaRPr>
          </a:p>
          <a:p>
            <a:pPr marL="452438" lvl="1" indent="-182563">
              <a:buFont typeface="Arial" panose="020B0604020202020204" pitchFamily="34" charset="0"/>
              <a:buChar char="•"/>
            </a:pPr>
            <a:r>
              <a:rPr lang="en-US" altLang="ja-JP">
                <a:solidFill>
                  <a:schemeClr val="bg1">
                    <a:lumMod val="65000"/>
                  </a:schemeClr>
                </a:solidFill>
                <a:latin typeface="メイリオ" panose="020B0604030504040204" pitchFamily="50" charset="-128"/>
                <a:ea typeface="メイリオ" panose="020B0604030504040204" pitchFamily="50" charset="-128"/>
              </a:rPr>
              <a:t>Review</a:t>
            </a:r>
          </a:p>
        </p:txBody>
      </p:sp>
      <p:sp>
        <p:nvSpPr>
          <p:cNvPr id="16" name="四角形: 角を丸くする 15">
            <a:extLst>
              <a:ext uri="{FF2B5EF4-FFF2-40B4-BE49-F238E27FC236}">
                <a16:creationId xmlns:a16="http://schemas.microsoft.com/office/drawing/2014/main" id="{66362447-0290-EB08-0063-BEC1610F7B37}"/>
              </a:ext>
            </a:extLst>
          </p:cNvPr>
          <p:cNvSpPr/>
          <p:nvPr/>
        </p:nvSpPr>
        <p:spPr bwMode="auto">
          <a:xfrm>
            <a:off x="867123" y="5272297"/>
            <a:ext cx="4454638" cy="1244514"/>
          </a:xfrm>
          <a:prstGeom prst="roundRect">
            <a:avLst>
              <a:gd name="adj" fmla="val 9961"/>
            </a:avLst>
          </a:prstGeom>
          <a:solidFill>
            <a:srgbClr val="BBE0E3"/>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a:solidFill>
                  <a:schemeClr val="bg1">
                    <a:lumMod val="65000"/>
                  </a:schemeClr>
                </a:solidFill>
                <a:latin typeface="メイリオ" panose="020B0604030504040204" pitchFamily="50" charset="-128"/>
                <a:ea typeface="メイリオ" panose="020B0604030504040204" pitchFamily="50" charset="-128"/>
              </a:rPr>
              <a:t>Application</a:t>
            </a:r>
            <a:endParaRPr kumimoji="1" lang="en-US" altLang="ja-JP" sz="1800" b="0" i="0" u="none" strike="noStrike" cap="none" normalizeH="0" baseline="0">
              <a:ln>
                <a:noFill/>
              </a:ln>
              <a:solidFill>
                <a:schemeClr val="bg1">
                  <a:lumMod val="65000"/>
                </a:schemeClr>
              </a:solidFill>
              <a:effectLst/>
              <a:latin typeface="メイリオ" panose="020B0604030504040204" pitchFamily="50" charset="-128"/>
              <a:ea typeface="メイリオ" panose="020B0604030504040204" pitchFamily="50" charset="-128"/>
            </a:endParaRPr>
          </a:p>
          <a:p>
            <a:pPr marL="452438" lvl="1" indent="-182563">
              <a:buFont typeface="Arial" panose="020B0604020202020204" pitchFamily="34" charset="0"/>
              <a:buChar char="•"/>
            </a:pPr>
            <a:r>
              <a:rPr kumimoji="1" lang="en-US" altLang="ja-JP" b="0" i="0" u="none" strike="noStrike" cap="none" normalizeH="0" baseline="0">
                <a:ln>
                  <a:noFill/>
                </a:ln>
                <a:solidFill>
                  <a:schemeClr val="bg1">
                    <a:lumMod val="65000"/>
                  </a:schemeClr>
                </a:solidFill>
                <a:effectLst/>
                <a:latin typeface="メイリオ" panose="020B0604030504040204" pitchFamily="50" charset="-128"/>
                <a:ea typeface="メイリオ" panose="020B0604030504040204" pitchFamily="50" charset="-128"/>
              </a:rPr>
              <a:t>Document</a:t>
            </a:r>
          </a:p>
          <a:p>
            <a:pPr marL="452438" lvl="1" indent="-182563">
              <a:buFont typeface="Arial" panose="020B0604020202020204" pitchFamily="34" charset="0"/>
              <a:buChar char="•"/>
            </a:pPr>
            <a:r>
              <a:rPr lang="en-US" altLang="ja-JP">
                <a:solidFill>
                  <a:schemeClr val="bg1">
                    <a:lumMod val="65000"/>
                  </a:schemeClr>
                </a:solidFill>
                <a:latin typeface="メイリオ" panose="020B0604030504040204" pitchFamily="50" charset="-128"/>
                <a:ea typeface="メイリオ" panose="020B0604030504040204" pitchFamily="50" charset="-128"/>
              </a:rPr>
              <a:t>Keyword Definition</a:t>
            </a:r>
          </a:p>
          <a:p>
            <a:pPr marL="452438" lvl="1" indent="-182563">
              <a:buFont typeface="Arial" panose="020B0604020202020204" pitchFamily="34" charset="0"/>
              <a:buChar char="•"/>
            </a:pPr>
            <a:r>
              <a:rPr lang="en-US" altLang="ja-JP">
                <a:solidFill>
                  <a:schemeClr val="bg1">
                    <a:lumMod val="65000"/>
                  </a:schemeClr>
                </a:solidFill>
                <a:latin typeface="メイリオ" panose="020B0604030504040204" pitchFamily="50" charset="-128"/>
                <a:ea typeface="メイリオ" panose="020B0604030504040204" pitchFamily="50" charset="-128"/>
              </a:rPr>
              <a:t>Application Reference</a:t>
            </a:r>
          </a:p>
        </p:txBody>
      </p:sp>
      <p:sp>
        <p:nvSpPr>
          <p:cNvPr id="17" name="四角形: 角を丸くする 16">
            <a:extLst>
              <a:ext uri="{FF2B5EF4-FFF2-40B4-BE49-F238E27FC236}">
                <a16:creationId xmlns:a16="http://schemas.microsoft.com/office/drawing/2014/main" id="{97C803E1-3649-0868-FED3-69C059490457}"/>
              </a:ext>
            </a:extLst>
          </p:cNvPr>
          <p:cNvSpPr/>
          <p:nvPr/>
        </p:nvSpPr>
        <p:spPr bwMode="auto">
          <a:xfrm>
            <a:off x="6105243" y="2550519"/>
            <a:ext cx="1740080" cy="109353"/>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8" name="四角形: 角を丸くする 17">
            <a:extLst>
              <a:ext uri="{FF2B5EF4-FFF2-40B4-BE49-F238E27FC236}">
                <a16:creationId xmlns:a16="http://schemas.microsoft.com/office/drawing/2014/main" id="{5CED2839-123E-6BA3-7780-54EB37BFB399}"/>
              </a:ext>
            </a:extLst>
          </p:cNvPr>
          <p:cNvSpPr/>
          <p:nvPr/>
        </p:nvSpPr>
        <p:spPr bwMode="auto">
          <a:xfrm>
            <a:off x="1284617" y="4701182"/>
            <a:ext cx="1624838" cy="267855"/>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cxnSp>
        <p:nvCxnSpPr>
          <p:cNvPr id="20" name="コネクタ: カギ線 19">
            <a:extLst>
              <a:ext uri="{FF2B5EF4-FFF2-40B4-BE49-F238E27FC236}">
                <a16:creationId xmlns:a16="http://schemas.microsoft.com/office/drawing/2014/main" id="{A2765304-1773-883F-B70A-CE0F6FE4F04B}"/>
              </a:ext>
            </a:extLst>
          </p:cNvPr>
          <p:cNvCxnSpPr>
            <a:stCxn id="18" idx="3"/>
            <a:endCxn id="17" idx="1"/>
          </p:cNvCxnSpPr>
          <p:nvPr/>
        </p:nvCxnSpPr>
        <p:spPr bwMode="auto">
          <a:xfrm flipV="1">
            <a:off x="2909455" y="2605196"/>
            <a:ext cx="3195788" cy="2229914"/>
          </a:xfrm>
          <a:prstGeom prst="bentConnector3">
            <a:avLst>
              <a:gd name="adj1" fmla="val 50000"/>
            </a:avLst>
          </a:prstGeom>
          <a:noFill/>
          <a:ln w="2857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四角形: 角を丸くする 21">
            <a:extLst>
              <a:ext uri="{FF2B5EF4-FFF2-40B4-BE49-F238E27FC236}">
                <a16:creationId xmlns:a16="http://schemas.microsoft.com/office/drawing/2014/main" id="{5616BEEA-64D3-FFE9-DDF0-C9F33E34FEE9}"/>
              </a:ext>
            </a:extLst>
          </p:cNvPr>
          <p:cNvSpPr/>
          <p:nvPr/>
        </p:nvSpPr>
        <p:spPr bwMode="auto">
          <a:xfrm>
            <a:off x="1284616" y="4393321"/>
            <a:ext cx="2271383" cy="267855"/>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3" name="四角形: 角を丸くする 22">
            <a:extLst>
              <a:ext uri="{FF2B5EF4-FFF2-40B4-BE49-F238E27FC236}">
                <a16:creationId xmlns:a16="http://schemas.microsoft.com/office/drawing/2014/main" id="{3B0898A8-47E6-FA62-8F41-44279766AF40}"/>
              </a:ext>
            </a:extLst>
          </p:cNvPr>
          <p:cNvSpPr/>
          <p:nvPr/>
        </p:nvSpPr>
        <p:spPr bwMode="auto">
          <a:xfrm>
            <a:off x="6105243" y="3556715"/>
            <a:ext cx="1876172" cy="149366"/>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cxnSp>
        <p:nvCxnSpPr>
          <p:cNvPr id="24" name="コネクタ: カギ線 23">
            <a:extLst>
              <a:ext uri="{FF2B5EF4-FFF2-40B4-BE49-F238E27FC236}">
                <a16:creationId xmlns:a16="http://schemas.microsoft.com/office/drawing/2014/main" id="{1A8C7AD2-E341-E37F-2EA8-34B2869BED2B}"/>
              </a:ext>
            </a:extLst>
          </p:cNvPr>
          <p:cNvCxnSpPr>
            <a:stCxn id="22" idx="3"/>
            <a:endCxn id="23" idx="1"/>
          </p:cNvCxnSpPr>
          <p:nvPr/>
        </p:nvCxnSpPr>
        <p:spPr bwMode="auto">
          <a:xfrm flipV="1">
            <a:off x="3555999" y="3631398"/>
            <a:ext cx="2549244" cy="895851"/>
          </a:xfrm>
          <a:prstGeom prst="bentConnector3">
            <a:avLst>
              <a:gd name="adj1" fmla="val 50000"/>
            </a:avLst>
          </a:prstGeom>
          <a:noFill/>
          <a:ln w="2857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四角形: 角を丸くする 26">
            <a:extLst>
              <a:ext uri="{FF2B5EF4-FFF2-40B4-BE49-F238E27FC236}">
                <a16:creationId xmlns:a16="http://schemas.microsoft.com/office/drawing/2014/main" id="{5CF9D0D7-F8EC-11B5-091E-BEC851C0343B}"/>
              </a:ext>
            </a:extLst>
          </p:cNvPr>
          <p:cNvSpPr/>
          <p:nvPr/>
        </p:nvSpPr>
        <p:spPr bwMode="auto">
          <a:xfrm>
            <a:off x="1180914" y="2332431"/>
            <a:ext cx="2097996" cy="267855"/>
          </a:xfrm>
          <a:prstGeom prst="roundRect">
            <a:avLst/>
          </a:pr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8" name="四角形: 角を丸くする 27">
            <a:extLst>
              <a:ext uri="{FF2B5EF4-FFF2-40B4-BE49-F238E27FC236}">
                <a16:creationId xmlns:a16="http://schemas.microsoft.com/office/drawing/2014/main" id="{C3FA3E8A-F023-66E1-9530-FC3D9DE42F64}"/>
              </a:ext>
            </a:extLst>
          </p:cNvPr>
          <p:cNvSpPr/>
          <p:nvPr/>
        </p:nvSpPr>
        <p:spPr bwMode="auto">
          <a:xfrm>
            <a:off x="6105242" y="4302085"/>
            <a:ext cx="1413158" cy="149367"/>
          </a:xfrm>
          <a:prstGeom prst="roundRect">
            <a:avLst/>
          </a:pr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cxnSp>
        <p:nvCxnSpPr>
          <p:cNvPr id="29" name="コネクタ: カギ線 28">
            <a:extLst>
              <a:ext uri="{FF2B5EF4-FFF2-40B4-BE49-F238E27FC236}">
                <a16:creationId xmlns:a16="http://schemas.microsoft.com/office/drawing/2014/main" id="{811EA256-A6F7-3E4F-6C7A-5FB26997AFAD}"/>
              </a:ext>
            </a:extLst>
          </p:cNvPr>
          <p:cNvCxnSpPr>
            <a:stCxn id="27" idx="3"/>
            <a:endCxn id="28" idx="3"/>
          </p:cNvCxnSpPr>
          <p:nvPr/>
        </p:nvCxnSpPr>
        <p:spPr bwMode="auto">
          <a:xfrm>
            <a:off x="3278910" y="2466359"/>
            <a:ext cx="4239490" cy="1910410"/>
          </a:xfrm>
          <a:prstGeom prst="bentConnector3">
            <a:avLst>
              <a:gd name="adj1" fmla="val 105392"/>
            </a:avLst>
          </a:prstGeom>
          <a:noFill/>
          <a:ln w="28575"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四角形: 角を丸くする 32">
            <a:extLst>
              <a:ext uri="{FF2B5EF4-FFF2-40B4-BE49-F238E27FC236}">
                <a16:creationId xmlns:a16="http://schemas.microsoft.com/office/drawing/2014/main" id="{355963CB-1360-B4BE-6B5B-A14672EC4659}"/>
              </a:ext>
            </a:extLst>
          </p:cNvPr>
          <p:cNvSpPr/>
          <p:nvPr/>
        </p:nvSpPr>
        <p:spPr bwMode="auto">
          <a:xfrm>
            <a:off x="1180914" y="2635691"/>
            <a:ext cx="2097996" cy="267855"/>
          </a:xfrm>
          <a:prstGeom prst="roundRect">
            <a:avLst/>
          </a:pr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4" name="四角形: 角を丸くする 33">
            <a:extLst>
              <a:ext uri="{FF2B5EF4-FFF2-40B4-BE49-F238E27FC236}">
                <a16:creationId xmlns:a16="http://schemas.microsoft.com/office/drawing/2014/main" id="{DD7D9D93-7B8C-42ED-BD54-8DC4BC800E67}"/>
              </a:ext>
            </a:extLst>
          </p:cNvPr>
          <p:cNvSpPr/>
          <p:nvPr/>
        </p:nvSpPr>
        <p:spPr bwMode="auto">
          <a:xfrm>
            <a:off x="1180913" y="2913962"/>
            <a:ext cx="2938649" cy="244712"/>
          </a:xfrm>
          <a:prstGeom prst="roundRect">
            <a:avLst/>
          </a:pr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5" name="四角形: 角を丸くする 34">
            <a:extLst>
              <a:ext uri="{FF2B5EF4-FFF2-40B4-BE49-F238E27FC236}">
                <a16:creationId xmlns:a16="http://schemas.microsoft.com/office/drawing/2014/main" id="{330C4C35-EE31-FDCB-0C0F-CA8806B8F05F}"/>
              </a:ext>
            </a:extLst>
          </p:cNvPr>
          <p:cNvSpPr/>
          <p:nvPr/>
        </p:nvSpPr>
        <p:spPr bwMode="auto">
          <a:xfrm>
            <a:off x="9011920" y="4394350"/>
            <a:ext cx="1663699" cy="149367"/>
          </a:xfrm>
          <a:prstGeom prst="roundRect">
            <a:avLst/>
          </a:pr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cxnSp>
        <p:nvCxnSpPr>
          <p:cNvPr id="36" name="コネクタ: カギ線 35">
            <a:extLst>
              <a:ext uri="{FF2B5EF4-FFF2-40B4-BE49-F238E27FC236}">
                <a16:creationId xmlns:a16="http://schemas.microsoft.com/office/drawing/2014/main" id="{CC929AED-4FDF-216F-A766-05EDBB358A7B}"/>
              </a:ext>
            </a:extLst>
          </p:cNvPr>
          <p:cNvCxnSpPr>
            <a:stCxn id="33" idx="3"/>
            <a:endCxn id="35" idx="0"/>
          </p:cNvCxnSpPr>
          <p:nvPr/>
        </p:nvCxnSpPr>
        <p:spPr bwMode="auto">
          <a:xfrm>
            <a:off x="3278910" y="2769619"/>
            <a:ext cx="6564860" cy="1624731"/>
          </a:xfrm>
          <a:prstGeom prst="bentConnector2">
            <a:avLst/>
          </a:prstGeom>
          <a:noFill/>
          <a:ln w="28575"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38">
            <a:extLst>
              <a:ext uri="{FF2B5EF4-FFF2-40B4-BE49-F238E27FC236}">
                <a16:creationId xmlns:a16="http://schemas.microsoft.com/office/drawing/2014/main" id="{EDA973A2-F43C-8197-9426-A776C8DD6602}"/>
              </a:ext>
            </a:extLst>
          </p:cNvPr>
          <p:cNvCxnSpPr>
            <a:stCxn id="34" idx="3"/>
            <a:endCxn id="35" idx="0"/>
          </p:cNvCxnSpPr>
          <p:nvPr/>
        </p:nvCxnSpPr>
        <p:spPr bwMode="auto">
          <a:xfrm>
            <a:off x="4119562" y="3036318"/>
            <a:ext cx="5724208" cy="1358032"/>
          </a:xfrm>
          <a:prstGeom prst="bentConnector2">
            <a:avLst/>
          </a:prstGeom>
          <a:noFill/>
          <a:ln w="28575"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コンテンツ プレースホルダー 2">
            <a:extLst>
              <a:ext uri="{FF2B5EF4-FFF2-40B4-BE49-F238E27FC236}">
                <a16:creationId xmlns:a16="http://schemas.microsoft.com/office/drawing/2014/main" id="{4D1947F5-5941-8A1A-545F-1F8537C43368}"/>
              </a:ext>
            </a:extLst>
          </p:cNvPr>
          <p:cNvSpPr txBox="1">
            <a:spLocks/>
          </p:cNvSpPr>
          <p:nvPr/>
        </p:nvSpPr>
        <p:spPr bwMode="auto">
          <a:xfrm>
            <a:off x="4830621" y="3387335"/>
            <a:ext cx="1107318" cy="7050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0" indent="0">
              <a:buFont typeface="Wingdings" pitchFamily="2" charset="2"/>
              <a:buNone/>
            </a:pPr>
            <a:r>
              <a:rPr lang="zh-TW" altLang="en-US" sz="1400" b="0" kern="0">
                <a:latin typeface="メイリオ" panose="020B0604030504040204" pitchFamily="50" charset="-128"/>
                <a:ea typeface="メイリオ" panose="020B0604030504040204" pitchFamily="50" charset="-128"/>
              </a:rPr>
              <a:t>正本提出</a:t>
            </a:r>
            <a:endParaRPr lang="en-US" altLang="zh-TW" sz="1400" b="0" kern="0">
              <a:latin typeface="メイリオ" panose="020B0604030504040204" pitchFamily="50" charset="-128"/>
              <a:ea typeface="メイリオ" panose="020B0604030504040204" pitchFamily="50" charset="-128"/>
            </a:endParaRPr>
          </a:p>
          <a:p>
            <a:pPr marL="0" indent="0">
              <a:buFont typeface="Wingdings" pitchFamily="2" charset="2"/>
              <a:buNone/>
            </a:pPr>
            <a:r>
              <a:rPr lang="en-US" altLang="zh-TW" sz="1400" b="0" kern="0">
                <a:latin typeface="メイリオ" panose="020B0604030504040204" pitchFamily="50" charset="-128"/>
                <a:ea typeface="メイリオ" panose="020B0604030504040204" pitchFamily="50" charset="-128"/>
              </a:rPr>
              <a:t>/</a:t>
            </a:r>
            <a:r>
              <a:rPr lang="zh-TW" altLang="en-US" sz="1400" b="0" kern="0">
                <a:latin typeface="メイリオ" panose="020B0604030504040204" pitchFamily="50" charset="-128"/>
                <a:ea typeface="メイリオ" panose="020B0604030504040204" pitchFamily="50" charset="-128"/>
              </a:rPr>
              <a:t>参考提出</a:t>
            </a:r>
          </a:p>
        </p:txBody>
      </p:sp>
      <p:sp>
        <p:nvSpPr>
          <p:cNvPr id="3" name="コンテンツ プレースホルダー 2">
            <a:extLst>
              <a:ext uri="{FF2B5EF4-FFF2-40B4-BE49-F238E27FC236}">
                <a16:creationId xmlns:a16="http://schemas.microsoft.com/office/drawing/2014/main" id="{B10A95D6-4BEE-A50B-8608-FB32790D179F}"/>
              </a:ext>
            </a:extLst>
          </p:cNvPr>
          <p:cNvSpPr>
            <a:spLocks noGrp="1"/>
          </p:cNvSpPr>
          <p:nvPr>
            <p:ph idx="1"/>
          </p:nvPr>
        </p:nvSpPr>
        <p:spPr>
          <a:xfrm>
            <a:off x="458450" y="1150852"/>
            <a:ext cx="11686984" cy="5256212"/>
          </a:xfrm>
        </p:spPr>
        <p:txBody>
          <a:bodyPr/>
          <a:lstStyle/>
          <a:p>
            <a:pPr marL="0" indent="0">
              <a:buNone/>
            </a:pPr>
            <a:r>
              <a:rPr kumimoji="1" lang="en-US" altLang="ja-JP" sz="2000" b="0">
                <a:latin typeface="メイリオ" panose="020B0604030504040204" pitchFamily="50" charset="-128"/>
                <a:ea typeface="メイリオ" panose="020B0604030504040204" pitchFamily="50" charset="-128"/>
              </a:rPr>
              <a:t>eCTD v4.0</a:t>
            </a:r>
            <a:r>
              <a:rPr kumimoji="1" lang="ja-JP" altLang="en-US" sz="2000" b="0">
                <a:latin typeface="メイリオ" panose="020B0604030504040204" pitchFamily="50" charset="-128"/>
                <a:ea typeface="メイリオ" panose="020B0604030504040204" pitchFamily="50" charset="-128"/>
              </a:rPr>
              <a:t>の</a:t>
            </a:r>
            <a:r>
              <a:rPr kumimoji="1" lang="en-US" altLang="ja-JP" sz="2000" b="0">
                <a:latin typeface="メイリオ" panose="020B0604030504040204" pitchFamily="50" charset="-128"/>
                <a:ea typeface="メイリオ" panose="020B0604030504040204" pitchFamily="50" charset="-128"/>
              </a:rPr>
              <a:t>XML</a:t>
            </a:r>
            <a:r>
              <a:rPr kumimoji="1" lang="ja-JP" altLang="en-US" sz="2000" b="0">
                <a:latin typeface="メイリオ" panose="020B0604030504040204" pitchFamily="50" charset="-128"/>
                <a:ea typeface="メイリオ" panose="020B0604030504040204" pitchFamily="50" charset="-128"/>
              </a:rPr>
              <a:t>メッセージに</a:t>
            </a:r>
            <a:r>
              <a:rPr lang="ja-JP" altLang="en-US" sz="2000" b="0">
                <a:latin typeface="メイリオ" panose="020B0604030504040204" pitchFamily="50" charset="-128"/>
                <a:ea typeface="メイリオ" panose="020B0604030504040204" pitchFamily="50" charset="-128"/>
              </a:rPr>
              <a:t>含める提出・申請に関する</a:t>
            </a:r>
            <a:r>
              <a:rPr kumimoji="1" lang="ja-JP" altLang="en-US" sz="2000" b="0">
                <a:latin typeface="メイリオ" panose="020B0604030504040204" pitchFamily="50" charset="-128"/>
                <a:ea typeface="メイリオ" panose="020B0604030504040204" pitchFamily="50" charset="-128"/>
              </a:rPr>
              <a:t>情報</a:t>
            </a:r>
            <a:r>
              <a:rPr lang="ja-JP" altLang="en-US" sz="2000" b="0">
                <a:latin typeface="メイリオ" panose="020B0604030504040204" pitchFamily="50" charset="-128"/>
                <a:ea typeface="メイリオ" panose="020B0604030504040204" pitchFamily="50" charset="-128"/>
              </a:rPr>
              <a:t>は，</a:t>
            </a:r>
            <a:r>
              <a:rPr lang="en-US" altLang="ja-JP" sz="2000" b="0">
                <a:latin typeface="メイリオ" panose="020B0604030504040204" pitchFamily="50" charset="-128"/>
                <a:ea typeface="メイリオ" panose="020B0604030504040204" pitchFamily="50" charset="-128"/>
              </a:rPr>
              <a:t>Gateway</a:t>
            </a:r>
            <a:r>
              <a:rPr lang="ja-JP" altLang="en-US" sz="2000" b="0">
                <a:latin typeface="メイリオ" panose="020B0604030504040204" pitchFamily="50" charset="-128"/>
                <a:ea typeface="メイリオ" panose="020B0604030504040204" pitchFamily="50" charset="-128"/>
              </a:rPr>
              <a:t>提出予告情報と一致させること</a:t>
            </a:r>
            <a:endParaRPr lang="en-US" altLang="ja-JP" sz="2000" b="0">
              <a:latin typeface="メイリオ" panose="020B0604030504040204" pitchFamily="50" charset="-128"/>
              <a:ea typeface="メイリオ" panose="020B0604030504040204" pitchFamily="50" charset="-128"/>
            </a:endParaRPr>
          </a:p>
        </p:txBody>
      </p:sp>
      <p:sp>
        <p:nvSpPr>
          <p:cNvPr id="5" name="スライド番号プレースホルダー 3">
            <a:extLst>
              <a:ext uri="{FF2B5EF4-FFF2-40B4-BE49-F238E27FC236}">
                <a16:creationId xmlns:a16="http://schemas.microsoft.com/office/drawing/2014/main" id="{28745B33-C9C3-E984-8839-D2AE0261A406}"/>
              </a:ext>
            </a:extLst>
          </p:cNvPr>
          <p:cNvSpPr>
            <a:spLocks noGrp="1"/>
          </p:cNvSpPr>
          <p:nvPr>
            <p:ph type="sldNum" sz="quarter" idx="10"/>
          </p:nvPr>
        </p:nvSpPr>
        <p:spPr>
          <a:xfrm>
            <a:off x="10979151" y="6337300"/>
            <a:ext cx="1166283" cy="476250"/>
          </a:xfrm>
        </p:spPr>
        <p:txBody>
          <a:bodyPr/>
          <a:lstStyle/>
          <a:p>
            <a:pPr>
              <a:defRPr/>
            </a:pPr>
            <a:fld id="{0F70095C-F9B4-4C04-ABE4-849D581B05DE}" type="slidenum">
              <a:rPr lang="en-US" altLang="ja-JP" smtClean="0"/>
              <a:pPr>
                <a:defRPr/>
              </a:pPr>
              <a:t>70</a:t>
            </a:fld>
            <a:endParaRPr lang="en-US" altLang="ja-JP"/>
          </a:p>
        </p:txBody>
      </p:sp>
      <p:sp>
        <p:nvSpPr>
          <p:cNvPr id="6" name="テキスト ボックス 5">
            <a:extLst>
              <a:ext uri="{FF2B5EF4-FFF2-40B4-BE49-F238E27FC236}">
                <a16:creationId xmlns:a16="http://schemas.microsoft.com/office/drawing/2014/main" id="{615633C2-5E55-B151-43AE-CEE44E350FFB}"/>
              </a:ext>
            </a:extLst>
          </p:cNvPr>
          <p:cNvSpPr txBox="1"/>
          <p:nvPr/>
        </p:nvSpPr>
        <p:spPr>
          <a:xfrm>
            <a:off x="9177367" y="4587447"/>
            <a:ext cx="2881467" cy="523220"/>
          </a:xfrm>
          <a:prstGeom prst="rect">
            <a:avLst/>
          </a:prstGeom>
          <a:noFill/>
        </p:spPr>
        <p:txBody>
          <a:bodyPr wrap="square" rtlCol="0">
            <a:spAutoFit/>
          </a:bodyPr>
          <a:lstStyle/>
          <a:p>
            <a:r>
              <a:rPr lang="ja-JP" altLang="en-US" sz="1400">
                <a:latin typeface="メイリオ" panose="020B0604030504040204" pitchFamily="50" charset="-128"/>
                <a:ea typeface="メイリオ" panose="020B0604030504040204" pitchFamily="50" charset="-128"/>
              </a:rPr>
              <a:t>「初版</a:t>
            </a:r>
            <a:r>
              <a:rPr lang="en-US" altLang="ja-JP" sz="1400">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方式</a:t>
            </a:r>
            <a:r>
              <a:rPr lang="en-US" altLang="ja-JP" sz="1400">
                <a:latin typeface="メイリオ" panose="020B0604030504040204" pitchFamily="50" charset="-128"/>
                <a:ea typeface="メイリオ" panose="020B0604030504040204" pitchFamily="50" charset="-128"/>
              </a:rPr>
              <a:t>2)</a:t>
            </a:r>
            <a:r>
              <a:rPr lang="ja-JP" altLang="en-US" sz="1400">
                <a:latin typeface="メイリオ" panose="020B0604030504040204" pitchFamily="50" charset="-128"/>
                <a:ea typeface="メイリオ" panose="020B0604030504040204" pitchFamily="50" charset="-128"/>
              </a:rPr>
              <a:t>」を選択した場合に種別が表示される</a:t>
            </a:r>
            <a:endParaRPr kumimoji="1" lang="ja-JP" altLang="en-US" sz="1400"/>
          </a:p>
        </p:txBody>
      </p:sp>
    </p:spTree>
    <p:extLst>
      <p:ext uri="{BB962C8B-B14F-4D97-AF65-F5344CB8AC3E}">
        <p14:creationId xmlns:p14="http://schemas.microsoft.com/office/powerpoint/2010/main" val="1177655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3F62-9A0C-8640-0C92-4FBFF184C4AE}"/>
              </a:ext>
            </a:extLst>
          </p:cNvPr>
          <p:cNvSpPr>
            <a:spLocks noGrp="1"/>
          </p:cNvSpPr>
          <p:nvPr>
            <p:ph type="title"/>
          </p:nvPr>
        </p:nvSpPr>
        <p:spPr/>
        <p:txBody>
          <a:bodyPr/>
          <a:lstStyle/>
          <a:p>
            <a:r>
              <a:rPr lang="en-US" altLang="ja-JP">
                <a:solidFill>
                  <a:schemeClr val="tx1"/>
                </a:solidFill>
                <a:latin typeface="Meiryo"/>
                <a:ea typeface="Meiryo"/>
              </a:rPr>
              <a:t>4.2 </a:t>
            </a:r>
            <a:r>
              <a:rPr lang="ja-JP" altLang="en-US">
                <a:solidFill>
                  <a:schemeClr val="tx1"/>
                </a:solidFill>
                <a:latin typeface="Meiryo"/>
                <a:ea typeface="Meiryo"/>
              </a:rPr>
              <a:t>初版提出の方式と</a:t>
            </a:r>
            <a:r>
              <a:rPr lang="en-US" altLang="ja-JP">
                <a:solidFill>
                  <a:schemeClr val="tx1"/>
                </a:solidFill>
                <a:latin typeface="Meiryo"/>
                <a:ea typeface="Meiryo"/>
              </a:rPr>
              <a:t>eCTD</a:t>
            </a:r>
            <a:r>
              <a:rPr lang="ja-JP" altLang="en-US">
                <a:solidFill>
                  <a:schemeClr val="tx1"/>
                </a:solidFill>
                <a:latin typeface="Meiryo"/>
                <a:ea typeface="Meiryo"/>
              </a:rPr>
              <a:t>の種別</a:t>
            </a:r>
          </a:p>
        </p:txBody>
      </p:sp>
      <p:sp>
        <p:nvSpPr>
          <p:cNvPr id="4" name="Slide Number Placeholder 3">
            <a:extLst>
              <a:ext uri="{FF2B5EF4-FFF2-40B4-BE49-F238E27FC236}">
                <a16:creationId xmlns:a16="http://schemas.microsoft.com/office/drawing/2014/main" id="{E1E9BE46-A9EA-6AE7-C91E-8A0D59BAFCFE}"/>
              </a:ext>
            </a:extLst>
          </p:cNvPr>
          <p:cNvSpPr>
            <a:spLocks noGrp="1"/>
          </p:cNvSpPr>
          <p:nvPr>
            <p:ph type="sldNum" sz="quarter" idx="10"/>
          </p:nvPr>
        </p:nvSpPr>
        <p:spPr/>
        <p:txBody>
          <a:bodyPr/>
          <a:lstStyle/>
          <a:p>
            <a:pPr>
              <a:defRPr/>
            </a:pPr>
            <a:fld id="{0F70095C-F9B4-4C04-ABE4-849D581B05DE}" type="slidenum">
              <a:rPr lang="en-US" altLang="ja-JP"/>
              <a:pPr>
                <a:defRPr/>
              </a:pPr>
              <a:t>71</a:t>
            </a:fld>
            <a:endParaRPr lang="en-US" altLang="ja-JP"/>
          </a:p>
        </p:txBody>
      </p:sp>
      <p:grpSp>
        <p:nvGrpSpPr>
          <p:cNvPr id="33" name="グループ化 32">
            <a:extLst>
              <a:ext uri="{FF2B5EF4-FFF2-40B4-BE49-F238E27FC236}">
                <a16:creationId xmlns:a16="http://schemas.microsoft.com/office/drawing/2014/main" id="{7DFF4D9E-9DEC-54F1-4BE7-92884BFB8804}"/>
              </a:ext>
            </a:extLst>
          </p:cNvPr>
          <p:cNvGrpSpPr/>
          <p:nvPr/>
        </p:nvGrpSpPr>
        <p:grpSpPr>
          <a:xfrm>
            <a:off x="1220067" y="2496480"/>
            <a:ext cx="3587835" cy="1404090"/>
            <a:chOff x="1220067" y="2383694"/>
            <a:chExt cx="3587835" cy="1404090"/>
          </a:xfrm>
        </p:grpSpPr>
        <p:sp>
          <p:nvSpPr>
            <p:cNvPr id="5" name="四角形: 角を丸くする 4">
              <a:extLst>
                <a:ext uri="{FF2B5EF4-FFF2-40B4-BE49-F238E27FC236}">
                  <a16:creationId xmlns:a16="http://schemas.microsoft.com/office/drawing/2014/main" id="{49E93422-3571-84C7-C5FC-D794C8447621}"/>
                </a:ext>
              </a:extLst>
            </p:cNvPr>
            <p:cNvSpPr/>
            <p:nvPr/>
          </p:nvSpPr>
          <p:spPr bwMode="auto">
            <a:xfrm>
              <a:off x="1220067" y="2383694"/>
              <a:ext cx="2380384" cy="1404090"/>
            </a:xfrm>
            <a:prstGeom prst="roundRect">
              <a:avLst>
                <a:gd name="adj" fmla="val 21959"/>
              </a:avLst>
            </a:prstGeom>
            <a:noFill/>
            <a:ln w="38100" cap="flat" cmpd="sng" algn="ctr">
              <a:solidFill>
                <a:srgbClr val="FF66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6" name="テキスト ボックス 5">
              <a:extLst>
                <a:ext uri="{FF2B5EF4-FFF2-40B4-BE49-F238E27FC236}">
                  <a16:creationId xmlns:a16="http://schemas.microsoft.com/office/drawing/2014/main" id="{DFEDD0C5-2446-9EBD-9035-C5FA28DE9137}"/>
                </a:ext>
              </a:extLst>
            </p:cNvPr>
            <p:cNvSpPr txBox="1"/>
            <p:nvPr/>
          </p:nvSpPr>
          <p:spPr>
            <a:xfrm>
              <a:off x="1433506" y="2465499"/>
              <a:ext cx="1953505" cy="369332"/>
            </a:xfrm>
            <a:prstGeom prst="rect">
              <a:avLst/>
            </a:prstGeom>
            <a:noFill/>
          </p:spPr>
          <p:txBody>
            <a:bodyPr wrap="square" rtlCol="0">
              <a:spAutoFit/>
            </a:bodyPr>
            <a:lstStyle/>
            <a:p>
              <a:pPr algn="l"/>
              <a:r>
                <a:rPr kumimoji="1" lang="ja-JP" altLang="en-US" b="1">
                  <a:latin typeface="メイリオ" panose="020B0604030504040204" pitchFamily="50" charset="-128"/>
                  <a:ea typeface="メイリオ" panose="020B0604030504040204" pitchFamily="50" charset="-128"/>
                </a:rPr>
                <a:t>提出連続番号</a:t>
              </a:r>
              <a:r>
                <a:rPr kumimoji="1" lang="en-US" altLang="ja-JP" b="1">
                  <a:latin typeface="メイリオ" panose="020B0604030504040204" pitchFamily="50" charset="-128"/>
                  <a:ea typeface="メイリオ" panose="020B0604030504040204" pitchFamily="50" charset="-128"/>
                </a:rPr>
                <a:t>: 1</a:t>
              </a:r>
              <a:endParaRPr kumimoji="1" lang="ja-JP" altLang="en-US" b="1">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FFD4E17E-F354-22C8-86B6-92040C41A5C3}"/>
                </a:ext>
              </a:extLst>
            </p:cNvPr>
            <p:cNvSpPr/>
            <p:nvPr/>
          </p:nvSpPr>
          <p:spPr bwMode="auto">
            <a:xfrm>
              <a:off x="1289825" y="2796465"/>
              <a:ext cx="1067316" cy="845895"/>
            </a:xfrm>
            <a:prstGeom prst="roundRect">
              <a:avLst>
                <a:gd name="adj" fmla="val 21959"/>
              </a:avLst>
            </a:prstGeom>
            <a:noFill/>
            <a:ln w="381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試験</a:t>
              </a:r>
              <a:endParaRPr kumimoji="1" lang="en-US" altLang="ja-JP"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データ</a:t>
              </a:r>
            </a:p>
          </p:txBody>
        </p:sp>
        <p:sp>
          <p:nvSpPr>
            <p:cNvPr id="8" name="四角形: 角を丸くする 7">
              <a:extLst>
                <a:ext uri="{FF2B5EF4-FFF2-40B4-BE49-F238E27FC236}">
                  <a16:creationId xmlns:a16="http://schemas.microsoft.com/office/drawing/2014/main" id="{69D044C2-29D2-8F76-1791-97313C5BD26D}"/>
                </a:ext>
              </a:extLst>
            </p:cNvPr>
            <p:cNvSpPr/>
            <p:nvPr/>
          </p:nvSpPr>
          <p:spPr bwMode="auto">
            <a:xfrm>
              <a:off x="2480017" y="2796465"/>
              <a:ext cx="1067316" cy="845895"/>
            </a:xfrm>
            <a:prstGeom prst="roundRect">
              <a:avLst>
                <a:gd name="adj" fmla="val 21959"/>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CTD</a:t>
              </a:r>
              <a:r>
                <a:rPr kumimoji="1" lang="ja-JP" altLang="en-US"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文書</a:t>
              </a:r>
            </a:p>
          </p:txBody>
        </p:sp>
        <p:sp>
          <p:nvSpPr>
            <p:cNvPr id="17" name="吹き出し: 角を丸めた四角形 16">
              <a:extLst>
                <a:ext uri="{FF2B5EF4-FFF2-40B4-BE49-F238E27FC236}">
                  <a16:creationId xmlns:a16="http://schemas.microsoft.com/office/drawing/2014/main" id="{E38DA2EC-B388-6C48-4117-D64A34D5DE80}"/>
                </a:ext>
              </a:extLst>
            </p:cNvPr>
            <p:cNvSpPr/>
            <p:nvPr/>
          </p:nvSpPr>
          <p:spPr bwMode="auto">
            <a:xfrm>
              <a:off x="3866073" y="2733231"/>
              <a:ext cx="941829" cy="616732"/>
            </a:xfrm>
            <a:prstGeom prst="wedgeRoundRectCallout">
              <a:avLst>
                <a:gd name="adj1" fmla="val -76665"/>
                <a:gd name="adj2" fmla="val 7992"/>
                <a:gd name="adj3" fmla="val 16667"/>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b="1">
                  <a:solidFill>
                    <a:srgbClr val="000000"/>
                  </a:solidFill>
                  <a:latin typeface="メイリオ" panose="020B0604030504040204" pitchFamily="50" charset="-128"/>
                  <a:ea typeface="メイリオ" panose="020B0604030504040204" pitchFamily="50" charset="-128"/>
                </a:rPr>
                <a:t>種別 </a:t>
              </a:r>
              <a:r>
                <a:rPr lang="en-US" altLang="ja-JP" b="1">
                  <a:solidFill>
                    <a:srgbClr val="000000"/>
                  </a:solidFill>
                  <a:latin typeface="メイリオ" panose="020B0604030504040204" pitchFamily="50" charset="-128"/>
                  <a:ea typeface="メイリオ" panose="020B0604030504040204" pitchFamily="50" charset="-128"/>
                </a:rPr>
                <a:t>a)</a:t>
              </a:r>
              <a:endParaRPr kumimoji="1" lang="en-US" altLang="ja-JP" sz="1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grpSp>
      <p:grpSp>
        <p:nvGrpSpPr>
          <p:cNvPr id="36" name="グループ化 35">
            <a:extLst>
              <a:ext uri="{FF2B5EF4-FFF2-40B4-BE49-F238E27FC236}">
                <a16:creationId xmlns:a16="http://schemas.microsoft.com/office/drawing/2014/main" id="{433AFC6E-BB76-8F56-AA23-6500831482FE}"/>
              </a:ext>
            </a:extLst>
          </p:cNvPr>
          <p:cNvGrpSpPr/>
          <p:nvPr/>
        </p:nvGrpSpPr>
        <p:grpSpPr>
          <a:xfrm>
            <a:off x="1236540" y="5244892"/>
            <a:ext cx="3625258" cy="1377885"/>
            <a:chOff x="1236540" y="4726732"/>
            <a:chExt cx="3625258" cy="1377885"/>
          </a:xfrm>
        </p:grpSpPr>
        <p:sp>
          <p:nvSpPr>
            <p:cNvPr id="9" name="四角形: 角を丸くする 8">
              <a:extLst>
                <a:ext uri="{FF2B5EF4-FFF2-40B4-BE49-F238E27FC236}">
                  <a16:creationId xmlns:a16="http://schemas.microsoft.com/office/drawing/2014/main" id="{CD8415BE-9DB1-7E6C-EEDD-B8CB55A27606}"/>
                </a:ext>
              </a:extLst>
            </p:cNvPr>
            <p:cNvSpPr/>
            <p:nvPr/>
          </p:nvSpPr>
          <p:spPr bwMode="auto">
            <a:xfrm>
              <a:off x="1236540" y="4726732"/>
              <a:ext cx="2380384" cy="1377885"/>
            </a:xfrm>
            <a:prstGeom prst="roundRect">
              <a:avLst>
                <a:gd name="adj" fmla="val 21959"/>
              </a:avLst>
            </a:prstGeom>
            <a:noFill/>
            <a:ln w="38100" cap="flat" cmpd="sng" algn="ctr">
              <a:solidFill>
                <a:srgbClr val="FF66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34" name="グループ化 33">
              <a:extLst>
                <a:ext uri="{FF2B5EF4-FFF2-40B4-BE49-F238E27FC236}">
                  <a16:creationId xmlns:a16="http://schemas.microsoft.com/office/drawing/2014/main" id="{4D92E6CC-382F-9EFD-BD02-BE4BBA3612BB}"/>
                </a:ext>
              </a:extLst>
            </p:cNvPr>
            <p:cNvGrpSpPr/>
            <p:nvPr/>
          </p:nvGrpSpPr>
          <p:grpSpPr>
            <a:xfrm>
              <a:off x="1306298" y="4787201"/>
              <a:ext cx="3555500" cy="1166701"/>
              <a:chOff x="1306298" y="4787201"/>
              <a:chExt cx="3555500" cy="1166701"/>
            </a:xfrm>
          </p:grpSpPr>
          <p:sp>
            <p:nvSpPr>
              <p:cNvPr id="10" name="テキスト ボックス 9">
                <a:extLst>
                  <a:ext uri="{FF2B5EF4-FFF2-40B4-BE49-F238E27FC236}">
                    <a16:creationId xmlns:a16="http://schemas.microsoft.com/office/drawing/2014/main" id="{747095EF-FABB-15BD-0436-01A38CFFC1CB}"/>
                  </a:ext>
                </a:extLst>
              </p:cNvPr>
              <p:cNvSpPr txBox="1"/>
              <p:nvPr/>
            </p:nvSpPr>
            <p:spPr>
              <a:xfrm>
                <a:off x="1449979" y="4787201"/>
                <a:ext cx="1953505" cy="369332"/>
              </a:xfrm>
              <a:prstGeom prst="rect">
                <a:avLst/>
              </a:prstGeom>
              <a:noFill/>
            </p:spPr>
            <p:txBody>
              <a:bodyPr wrap="square" rtlCol="0">
                <a:spAutoFit/>
              </a:bodyPr>
              <a:lstStyle/>
              <a:p>
                <a:pPr algn="l"/>
                <a:r>
                  <a:rPr kumimoji="1" lang="ja-JP" altLang="en-US" b="1">
                    <a:latin typeface="メイリオ" panose="020B0604030504040204" pitchFamily="50" charset="-128"/>
                    <a:ea typeface="メイリオ" panose="020B0604030504040204" pitchFamily="50" charset="-128"/>
                  </a:rPr>
                  <a:t>提出連続番号</a:t>
                </a:r>
                <a:r>
                  <a:rPr kumimoji="1" lang="en-US" altLang="ja-JP" b="1">
                    <a:latin typeface="メイリオ" panose="020B0604030504040204" pitchFamily="50" charset="-128"/>
                    <a:ea typeface="メイリオ" panose="020B0604030504040204" pitchFamily="50" charset="-128"/>
                  </a:rPr>
                  <a:t>: 1</a:t>
                </a:r>
                <a:endParaRPr kumimoji="1" lang="ja-JP" altLang="en-US" b="1">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C6A81F8E-9CC1-B13F-93C8-E98361C894FE}"/>
                  </a:ext>
                </a:extLst>
              </p:cNvPr>
              <p:cNvSpPr/>
              <p:nvPr/>
            </p:nvSpPr>
            <p:spPr bwMode="auto">
              <a:xfrm>
                <a:off x="1306298" y="5108007"/>
                <a:ext cx="1067316" cy="845895"/>
              </a:xfrm>
              <a:prstGeom prst="roundRect">
                <a:avLst>
                  <a:gd name="adj" fmla="val 21959"/>
                </a:avLst>
              </a:prstGeom>
              <a:noFill/>
              <a:ln w="381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試験</a:t>
                </a:r>
                <a:endParaRPr kumimoji="1" lang="en-US" altLang="ja-JP"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データ</a:t>
                </a:r>
              </a:p>
            </p:txBody>
          </p:sp>
          <p:sp>
            <p:nvSpPr>
              <p:cNvPr id="18" name="吹き出し: 角を丸めた四角形 17">
                <a:extLst>
                  <a:ext uri="{FF2B5EF4-FFF2-40B4-BE49-F238E27FC236}">
                    <a16:creationId xmlns:a16="http://schemas.microsoft.com/office/drawing/2014/main" id="{9E8CAD0E-EA85-CE99-3001-52D7CAB7EECF}"/>
                  </a:ext>
                </a:extLst>
              </p:cNvPr>
              <p:cNvSpPr/>
              <p:nvPr/>
            </p:nvSpPr>
            <p:spPr bwMode="auto">
              <a:xfrm>
                <a:off x="3919969" y="5006697"/>
                <a:ext cx="941829" cy="616732"/>
              </a:xfrm>
              <a:prstGeom prst="wedgeRoundRectCallout">
                <a:avLst>
                  <a:gd name="adj1" fmla="val -76665"/>
                  <a:gd name="adj2" fmla="val 7992"/>
                  <a:gd name="adj3" fmla="val 16667"/>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b="1">
                    <a:solidFill>
                      <a:srgbClr val="000000"/>
                    </a:solidFill>
                    <a:latin typeface="メイリオ" panose="020B0604030504040204" pitchFamily="50" charset="-128"/>
                    <a:ea typeface="メイリオ" panose="020B0604030504040204" pitchFamily="50" charset="-128"/>
                  </a:rPr>
                  <a:t>種別 </a:t>
                </a:r>
                <a:r>
                  <a:rPr lang="en-US" altLang="ja-JP" b="1">
                    <a:solidFill>
                      <a:srgbClr val="000000"/>
                    </a:solidFill>
                    <a:latin typeface="メイリオ" panose="020B0604030504040204" pitchFamily="50" charset="-128"/>
                    <a:ea typeface="メイリオ" panose="020B0604030504040204" pitchFamily="50" charset="-128"/>
                  </a:rPr>
                  <a:t>b)</a:t>
                </a:r>
                <a:endParaRPr kumimoji="1" lang="en-US" altLang="ja-JP" sz="1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grpSp>
      </p:grpSp>
      <p:grpSp>
        <p:nvGrpSpPr>
          <p:cNvPr id="37" name="グループ化 36">
            <a:extLst>
              <a:ext uri="{FF2B5EF4-FFF2-40B4-BE49-F238E27FC236}">
                <a16:creationId xmlns:a16="http://schemas.microsoft.com/office/drawing/2014/main" id="{39CE7C22-747D-1067-63C2-95179F99276B}"/>
              </a:ext>
            </a:extLst>
          </p:cNvPr>
          <p:cNvGrpSpPr/>
          <p:nvPr/>
        </p:nvGrpSpPr>
        <p:grpSpPr>
          <a:xfrm>
            <a:off x="5005366" y="5244891"/>
            <a:ext cx="3603807" cy="1377885"/>
            <a:chOff x="5005366" y="4726731"/>
            <a:chExt cx="3603807" cy="1377885"/>
          </a:xfrm>
        </p:grpSpPr>
        <p:grpSp>
          <p:nvGrpSpPr>
            <p:cNvPr id="35" name="グループ化 34">
              <a:extLst>
                <a:ext uri="{FF2B5EF4-FFF2-40B4-BE49-F238E27FC236}">
                  <a16:creationId xmlns:a16="http://schemas.microsoft.com/office/drawing/2014/main" id="{0BB964D6-4A73-37F7-ACA0-8201DE5F769D}"/>
                </a:ext>
              </a:extLst>
            </p:cNvPr>
            <p:cNvGrpSpPr/>
            <p:nvPr/>
          </p:nvGrpSpPr>
          <p:grpSpPr>
            <a:xfrm>
              <a:off x="5005366" y="4726731"/>
              <a:ext cx="2380384" cy="1377885"/>
              <a:chOff x="5005366" y="4726731"/>
              <a:chExt cx="2380384" cy="1377885"/>
            </a:xfrm>
          </p:grpSpPr>
          <p:sp>
            <p:nvSpPr>
              <p:cNvPr id="13" name="四角形: 角を丸くする 12">
                <a:extLst>
                  <a:ext uri="{FF2B5EF4-FFF2-40B4-BE49-F238E27FC236}">
                    <a16:creationId xmlns:a16="http://schemas.microsoft.com/office/drawing/2014/main" id="{7C42CB84-E8B2-D1EA-9227-03821E229935}"/>
                  </a:ext>
                </a:extLst>
              </p:cNvPr>
              <p:cNvSpPr/>
              <p:nvPr/>
            </p:nvSpPr>
            <p:spPr bwMode="auto">
              <a:xfrm>
                <a:off x="5005366" y="4726731"/>
                <a:ext cx="2380384" cy="1377885"/>
              </a:xfrm>
              <a:prstGeom prst="roundRect">
                <a:avLst>
                  <a:gd name="adj" fmla="val 21959"/>
                </a:avLst>
              </a:prstGeom>
              <a:noFill/>
              <a:ln w="38100" cap="flat" cmpd="sng" algn="ctr">
                <a:solidFill>
                  <a:srgbClr val="FF66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4" name="テキスト ボックス 13">
                <a:extLst>
                  <a:ext uri="{FF2B5EF4-FFF2-40B4-BE49-F238E27FC236}">
                    <a16:creationId xmlns:a16="http://schemas.microsoft.com/office/drawing/2014/main" id="{3F16D451-DD68-9526-0B09-33D6F4B82D70}"/>
                  </a:ext>
                </a:extLst>
              </p:cNvPr>
              <p:cNvSpPr txBox="1"/>
              <p:nvPr/>
            </p:nvSpPr>
            <p:spPr>
              <a:xfrm>
                <a:off x="5218805" y="4787200"/>
                <a:ext cx="2113827" cy="369332"/>
              </a:xfrm>
              <a:prstGeom prst="rect">
                <a:avLst/>
              </a:prstGeom>
              <a:noFill/>
            </p:spPr>
            <p:txBody>
              <a:bodyPr wrap="square" rtlCol="0">
                <a:spAutoFit/>
              </a:bodyPr>
              <a:lstStyle/>
              <a:p>
                <a:pPr algn="l"/>
                <a:r>
                  <a:rPr kumimoji="1" lang="ja-JP" altLang="en-US" b="1">
                    <a:latin typeface="メイリオ" panose="020B0604030504040204" pitchFamily="50" charset="-128"/>
                    <a:ea typeface="メイリオ" panose="020B0604030504040204" pitchFamily="50" charset="-128"/>
                  </a:rPr>
                  <a:t>提出連続番号</a:t>
                </a:r>
                <a:r>
                  <a:rPr kumimoji="1" lang="en-US" altLang="ja-JP" b="1">
                    <a:latin typeface="メイリオ" panose="020B0604030504040204" pitchFamily="50" charset="-128"/>
                    <a:ea typeface="メイリオ" panose="020B0604030504040204" pitchFamily="50" charset="-128"/>
                  </a:rPr>
                  <a:t>: </a:t>
                </a:r>
                <a:r>
                  <a:rPr kumimoji="1" lang="en-US" altLang="ja-JP" b="1">
                    <a:solidFill>
                      <a:srgbClr val="FF0000"/>
                    </a:solidFill>
                    <a:latin typeface="メイリオ" panose="020B0604030504040204" pitchFamily="50" charset="-128"/>
                    <a:ea typeface="メイリオ" panose="020B0604030504040204" pitchFamily="50" charset="-128"/>
                  </a:rPr>
                  <a:t>2*</a:t>
                </a:r>
                <a:endParaRPr kumimoji="1" lang="ja-JP" altLang="en-US" b="1">
                  <a:solidFill>
                    <a:srgbClr val="FF0000"/>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95957C4C-23AC-EBF4-D7E9-727D01BABD62}"/>
                  </a:ext>
                </a:extLst>
              </p:cNvPr>
              <p:cNvSpPr/>
              <p:nvPr/>
            </p:nvSpPr>
            <p:spPr bwMode="auto">
              <a:xfrm>
                <a:off x="6265316" y="5108006"/>
                <a:ext cx="1067316" cy="845895"/>
              </a:xfrm>
              <a:prstGeom prst="roundRect">
                <a:avLst>
                  <a:gd name="adj" fmla="val 21959"/>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CTD</a:t>
                </a:r>
                <a:r>
                  <a:rPr kumimoji="1" lang="ja-JP" altLang="en-US"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文書</a:t>
                </a:r>
              </a:p>
            </p:txBody>
          </p:sp>
        </p:grpSp>
        <p:sp>
          <p:nvSpPr>
            <p:cNvPr id="19" name="吹き出し: 角を丸めた四角形 18">
              <a:extLst>
                <a:ext uri="{FF2B5EF4-FFF2-40B4-BE49-F238E27FC236}">
                  <a16:creationId xmlns:a16="http://schemas.microsoft.com/office/drawing/2014/main" id="{AE55947E-B4A8-49F8-86C6-524965AEB994}"/>
                </a:ext>
              </a:extLst>
            </p:cNvPr>
            <p:cNvSpPr/>
            <p:nvPr/>
          </p:nvSpPr>
          <p:spPr bwMode="auto">
            <a:xfrm>
              <a:off x="7667344" y="4993423"/>
              <a:ext cx="941829" cy="616732"/>
            </a:xfrm>
            <a:prstGeom prst="wedgeRoundRectCallout">
              <a:avLst>
                <a:gd name="adj1" fmla="val -76665"/>
                <a:gd name="adj2" fmla="val 7992"/>
                <a:gd name="adj3" fmla="val 16667"/>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b="1">
                  <a:solidFill>
                    <a:srgbClr val="000000"/>
                  </a:solidFill>
                  <a:latin typeface="メイリオ" panose="020B0604030504040204" pitchFamily="50" charset="-128"/>
                  <a:ea typeface="メイリオ" panose="020B0604030504040204" pitchFamily="50" charset="-128"/>
                </a:rPr>
                <a:t>種別 </a:t>
              </a:r>
              <a:r>
                <a:rPr lang="en-US" altLang="ja-JP" b="1">
                  <a:solidFill>
                    <a:srgbClr val="000000"/>
                  </a:solidFill>
                  <a:latin typeface="メイリオ" panose="020B0604030504040204" pitchFamily="50" charset="-128"/>
                  <a:ea typeface="メイリオ" panose="020B0604030504040204" pitchFamily="50" charset="-128"/>
                </a:rPr>
                <a:t>c)</a:t>
              </a:r>
              <a:endParaRPr kumimoji="1" lang="en-US" altLang="ja-JP" sz="1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grpSp>
      <p:sp>
        <p:nvSpPr>
          <p:cNvPr id="12" name="テキスト ボックス 11">
            <a:extLst>
              <a:ext uri="{FF2B5EF4-FFF2-40B4-BE49-F238E27FC236}">
                <a16:creationId xmlns:a16="http://schemas.microsoft.com/office/drawing/2014/main" id="{D1017828-EBC3-6064-6CEC-EE7F06562FB8}"/>
              </a:ext>
            </a:extLst>
          </p:cNvPr>
          <p:cNvSpPr txBox="1"/>
          <p:nvPr/>
        </p:nvSpPr>
        <p:spPr>
          <a:xfrm>
            <a:off x="5385373" y="2035701"/>
            <a:ext cx="6447599" cy="369332"/>
          </a:xfrm>
          <a:prstGeom prst="rect">
            <a:avLst/>
          </a:prstGeom>
          <a:noFill/>
        </p:spPr>
        <p:txBody>
          <a:bodyPr wrap="none" rtlCol="0">
            <a:spAutoFit/>
          </a:bodyPr>
          <a:lstStyle/>
          <a:p>
            <a:r>
              <a:rPr lang="ja-JP" altLang="en-US" b="1" dirty="0">
                <a:solidFill>
                  <a:srgbClr val="0033CC"/>
                </a:solidFill>
                <a:latin typeface="メイリオ" panose="020B0604030504040204" pitchFamily="50" charset="-128"/>
                <a:ea typeface="メイリオ" panose="020B0604030504040204" pitchFamily="50" charset="-128"/>
                <a:cs typeface="+mn-lt"/>
              </a:rPr>
              <a:t>試験データがない申請</a:t>
            </a:r>
            <a:r>
              <a:rPr lang="ja-JP" altLang="en-US" sz="1800" dirty="0">
                <a:latin typeface="メイリオ" panose="020B0604030504040204" pitchFamily="50" charset="-128"/>
                <a:ea typeface="メイリオ" panose="020B0604030504040204" pitchFamily="50" charset="-128"/>
                <a:cs typeface="+mn-lt"/>
              </a:rPr>
              <a:t>の初版提出は，方式</a:t>
            </a:r>
            <a:r>
              <a:rPr lang="en-US" altLang="ja-JP" sz="1800" dirty="0">
                <a:latin typeface="メイリオ" panose="020B0604030504040204" pitchFamily="50" charset="-128"/>
                <a:ea typeface="メイリオ" panose="020B0604030504040204" pitchFamily="50" charset="-128"/>
                <a:cs typeface="+mn-lt"/>
              </a:rPr>
              <a:t>1</a:t>
            </a:r>
            <a:r>
              <a:rPr lang="ja-JP" altLang="en-US" sz="1800" dirty="0">
                <a:latin typeface="メイリオ" panose="020B0604030504040204" pitchFamily="50" charset="-128"/>
                <a:ea typeface="メイリオ" panose="020B0604030504040204" pitchFamily="50" charset="-128"/>
                <a:cs typeface="+mn-lt"/>
              </a:rPr>
              <a:t>，種別</a:t>
            </a:r>
            <a:r>
              <a:rPr lang="en-US" altLang="ja-JP" sz="1800" dirty="0">
                <a:latin typeface="メイリオ" panose="020B0604030504040204" pitchFamily="50" charset="-128"/>
                <a:ea typeface="メイリオ" panose="020B0604030504040204" pitchFamily="50" charset="-128"/>
                <a:cs typeface="+mn-lt"/>
              </a:rPr>
              <a:t>a)</a:t>
            </a:r>
            <a:r>
              <a:rPr lang="ja-JP" altLang="en-US" sz="1800" dirty="0">
                <a:latin typeface="メイリオ" panose="020B0604030504040204" pitchFamily="50" charset="-128"/>
                <a:ea typeface="メイリオ" panose="020B0604030504040204" pitchFamily="50" charset="-128"/>
                <a:cs typeface="+mn-lt"/>
              </a:rPr>
              <a:t> とする</a:t>
            </a:r>
            <a:endParaRPr kumimoji="1" lang="ja-JP" altLang="en-US" dirty="0"/>
          </a:p>
        </p:txBody>
      </p:sp>
      <p:sp>
        <p:nvSpPr>
          <p:cNvPr id="23" name="テキスト ボックス 22">
            <a:extLst>
              <a:ext uri="{FF2B5EF4-FFF2-40B4-BE49-F238E27FC236}">
                <a16:creationId xmlns:a16="http://schemas.microsoft.com/office/drawing/2014/main" id="{B49487A2-1CF1-A876-8730-2068CA206DA6}"/>
              </a:ext>
            </a:extLst>
          </p:cNvPr>
          <p:cNvSpPr txBox="1"/>
          <p:nvPr/>
        </p:nvSpPr>
        <p:spPr>
          <a:xfrm>
            <a:off x="407982" y="1610491"/>
            <a:ext cx="6096000" cy="461665"/>
          </a:xfrm>
          <a:prstGeom prst="rect">
            <a:avLst/>
          </a:prstGeom>
          <a:noFill/>
        </p:spPr>
        <p:txBody>
          <a:bodyPr wrap="square">
            <a:spAutoFit/>
          </a:bodyPr>
          <a:lstStyle/>
          <a:p>
            <a:r>
              <a:rPr lang="ja-JP" altLang="en-US" sz="2400" b="1">
                <a:latin typeface="メイリオ" panose="020B0604030504040204" pitchFamily="50" charset="-128"/>
                <a:ea typeface="メイリオ" panose="020B0604030504040204" pitchFamily="50" charset="-128"/>
                <a:cs typeface="+mn-lt"/>
              </a:rPr>
              <a:t> </a:t>
            </a:r>
            <a:r>
              <a:rPr lang="ja-JP" altLang="en-US" sz="2400" b="1">
                <a:solidFill>
                  <a:srgbClr val="0070C0"/>
                </a:solidFill>
                <a:latin typeface="メイリオ" panose="020B0604030504040204" pitchFamily="50" charset="-128"/>
                <a:ea typeface="メイリオ" panose="020B0604030504040204" pitchFamily="50" charset="-128"/>
              </a:rPr>
              <a:t>方式</a:t>
            </a:r>
            <a:r>
              <a:rPr lang="en-US" altLang="ja-JP" sz="2400" b="1">
                <a:solidFill>
                  <a:srgbClr val="0070C0"/>
                </a:solidFill>
                <a:latin typeface="メイリオ" panose="020B0604030504040204" pitchFamily="50" charset="-128"/>
                <a:ea typeface="メイリオ" panose="020B0604030504040204" pitchFamily="50" charset="-128"/>
              </a:rPr>
              <a:t>1 = </a:t>
            </a:r>
            <a:r>
              <a:rPr lang="ja-JP" altLang="en-US" sz="2400" b="1">
                <a:solidFill>
                  <a:srgbClr val="0070C0"/>
                </a:solidFill>
                <a:latin typeface="メイリオ" panose="020B0604030504040204" pitchFamily="50" charset="-128"/>
                <a:ea typeface="メイリオ" panose="020B0604030504040204" pitchFamily="50" charset="-128"/>
              </a:rPr>
              <a:t>種別 </a:t>
            </a:r>
            <a:r>
              <a:rPr lang="en-US" altLang="ja-JP" sz="2400" b="1">
                <a:solidFill>
                  <a:srgbClr val="0070C0"/>
                </a:solidFill>
                <a:latin typeface="メイリオ" panose="020B0604030504040204" pitchFamily="50" charset="-128"/>
                <a:ea typeface="メイリオ" panose="020B0604030504040204" pitchFamily="50" charset="-128"/>
              </a:rPr>
              <a:t>a) </a:t>
            </a:r>
            <a:r>
              <a:rPr lang="ja-JP" altLang="en-US" sz="2400" b="1">
                <a:solidFill>
                  <a:srgbClr val="0070C0"/>
                </a:solidFill>
                <a:latin typeface="メイリオ" panose="020B0604030504040204" pitchFamily="50" charset="-128"/>
                <a:ea typeface="メイリオ" panose="020B0604030504040204" pitchFamily="50" charset="-128"/>
              </a:rPr>
              <a:t>で提出する</a:t>
            </a:r>
            <a:endParaRPr lang="en-US" altLang="ja-JP" sz="2400" b="1">
              <a:solidFill>
                <a:srgbClr val="0070C0"/>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13BE9FA3-FBD5-6605-EA48-E25EF742DDD6}"/>
              </a:ext>
            </a:extLst>
          </p:cNvPr>
          <p:cNvSpPr txBox="1"/>
          <p:nvPr/>
        </p:nvSpPr>
        <p:spPr>
          <a:xfrm>
            <a:off x="402996" y="2031498"/>
            <a:ext cx="5693004" cy="369332"/>
          </a:xfrm>
          <a:prstGeom prst="rect">
            <a:avLst/>
          </a:prstGeom>
          <a:noFill/>
        </p:spPr>
        <p:txBody>
          <a:bodyPr wrap="square">
            <a:spAutoFit/>
          </a:bodyPr>
          <a:lstStyle/>
          <a:p>
            <a:pPr lvl="1">
              <a:buClr>
                <a:srgbClr val="0033CC"/>
              </a:buClr>
            </a:pPr>
            <a:r>
              <a:rPr lang="ja-JP" altLang="en-US" dirty="0">
                <a:latin typeface="メイリオ" panose="020B0604030504040204" pitchFamily="50" charset="-128"/>
                <a:ea typeface="メイリオ" panose="020B0604030504040204" pitchFamily="50" charset="-128"/>
                <a:cs typeface="+mn-lt"/>
              </a:rPr>
              <a:t> </a:t>
            </a:r>
            <a:r>
              <a:rPr lang="en-US" altLang="ja-JP" sz="1800" dirty="0">
                <a:latin typeface="メイリオ" panose="020B0604030504040204" pitchFamily="50" charset="-128"/>
                <a:ea typeface="メイリオ" panose="020B0604030504040204" pitchFamily="50" charset="-128"/>
                <a:cs typeface="+mn-lt"/>
              </a:rPr>
              <a:t>CTD</a:t>
            </a:r>
            <a:r>
              <a:rPr lang="ja-JP" altLang="en-US" sz="1800" dirty="0">
                <a:latin typeface="メイリオ" panose="020B0604030504040204" pitchFamily="50" charset="-128"/>
                <a:ea typeface="メイリオ" panose="020B0604030504040204" pitchFamily="50" charset="-128"/>
                <a:cs typeface="+mn-lt"/>
              </a:rPr>
              <a:t>文書と試験データを</a:t>
            </a:r>
            <a:r>
              <a:rPr lang="en-US" altLang="ja-JP" sz="1800" b="1" dirty="0">
                <a:solidFill>
                  <a:srgbClr val="0033CC"/>
                </a:solidFill>
                <a:latin typeface="メイリオ" panose="020B0604030504040204" pitchFamily="50" charset="-128"/>
                <a:ea typeface="メイリオ" panose="020B0604030504040204" pitchFamily="50" charset="-128"/>
                <a:cs typeface="+mn-lt"/>
              </a:rPr>
              <a:t>1</a:t>
            </a:r>
            <a:r>
              <a:rPr lang="ja-JP" altLang="en-US" sz="1800" b="1" dirty="0">
                <a:solidFill>
                  <a:srgbClr val="0033CC"/>
                </a:solidFill>
                <a:latin typeface="メイリオ" panose="020B0604030504040204" pitchFamily="50" charset="-128"/>
                <a:ea typeface="メイリオ" panose="020B0604030504040204" pitchFamily="50" charset="-128"/>
                <a:cs typeface="+mn-lt"/>
              </a:rPr>
              <a:t>回で提出</a:t>
            </a:r>
            <a:endParaRPr lang="en-US" altLang="ja-JP" sz="1800" b="1" dirty="0">
              <a:solidFill>
                <a:srgbClr val="0033CC"/>
              </a:solidFill>
              <a:latin typeface="メイリオ" panose="020B0604030504040204" pitchFamily="50" charset="-128"/>
              <a:ea typeface="メイリオ" panose="020B0604030504040204" pitchFamily="50" charset="-128"/>
              <a:cs typeface="+mn-lt"/>
            </a:endParaRPr>
          </a:p>
        </p:txBody>
      </p:sp>
      <p:sp>
        <p:nvSpPr>
          <p:cNvPr id="30" name="テキスト ボックス 29">
            <a:extLst>
              <a:ext uri="{FF2B5EF4-FFF2-40B4-BE49-F238E27FC236}">
                <a16:creationId xmlns:a16="http://schemas.microsoft.com/office/drawing/2014/main" id="{BB46392A-AB93-DED8-A18F-0FA6913BB794}"/>
              </a:ext>
            </a:extLst>
          </p:cNvPr>
          <p:cNvSpPr txBox="1"/>
          <p:nvPr/>
        </p:nvSpPr>
        <p:spPr>
          <a:xfrm>
            <a:off x="407982" y="4461897"/>
            <a:ext cx="6929120" cy="461665"/>
          </a:xfrm>
          <a:prstGeom prst="rect">
            <a:avLst/>
          </a:prstGeom>
          <a:noFill/>
        </p:spPr>
        <p:txBody>
          <a:bodyPr wrap="square">
            <a:spAutoFit/>
          </a:bodyPr>
          <a:lstStyle/>
          <a:p>
            <a:r>
              <a:rPr lang="ja-JP" altLang="en-US" sz="2400" b="1" dirty="0">
                <a:solidFill>
                  <a:srgbClr val="0070C0"/>
                </a:solidFill>
                <a:latin typeface="メイリオ" panose="020B0604030504040204" pitchFamily="50" charset="-128"/>
                <a:ea typeface="メイリオ" panose="020B0604030504040204" pitchFamily="50" charset="-128"/>
              </a:rPr>
              <a:t> 方式</a:t>
            </a:r>
            <a:r>
              <a:rPr lang="en-US" altLang="ja-JP" sz="2400" b="1" dirty="0">
                <a:solidFill>
                  <a:srgbClr val="0070C0"/>
                </a:solidFill>
                <a:latin typeface="メイリオ" panose="020B0604030504040204" pitchFamily="50" charset="-128"/>
                <a:ea typeface="メイリオ" panose="020B0604030504040204" pitchFamily="50" charset="-128"/>
              </a:rPr>
              <a:t>2 = </a:t>
            </a:r>
            <a:r>
              <a:rPr lang="ja-JP" altLang="en-US" sz="2400" b="1" dirty="0">
                <a:solidFill>
                  <a:srgbClr val="0070C0"/>
                </a:solidFill>
                <a:latin typeface="メイリオ" panose="020B0604030504040204" pitchFamily="50" charset="-128"/>
                <a:ea typeface="メイリオ" panose="020B0604030504040204" pitchFamily="50" charset="-128"/>
              </a:rPr>
              <a:t>種別 </a:t>
            </a:r>
            <a:r>
              <a:rPr lang="en-US" altLang="ja-JP" sz="2400" b="1" dirty="0">
                <a:solidFill>
                  <a:srgbClr val="0070C0"/>
                </a:solidFill>
                <a:latin typeface="メイリオ" panose="020B0604030504040204" pitchFamily="50" charset="-128"/>
                <a:ea typeface="メイリオ" panose="020B0604030504040204" pitchFamily="50" charset="-128"/>
              </a:rPr>
              <a:t>b) </a:t>
            </a:r>
            <a:r>
              <a:rPr lang="ja-JP" altLang="en-US" sz="2400" b="1" dirty="0">
                <a:solidFill>
                  <a:srgbClr val="0070C0"/>
                </a:solidFill>
                <a:latin typeface="メイリオ" panose="020B0604030504040204" pitchFamily="50" charset="-128"/>
                <a:ea typeface="メイリオ" panose="020B0604030504040204" pitchFamily="50" charset="-128"/>
              </a:rPr>
              <a:t>提出後，種別 </a:t>
            </a:r>
            <a:r>
              <a:rPr lang="en-US" altLang="ja-JP" sz="2400" b="1" dirty="0">
                <a:solidFill>
                  <a:srgbClr val="0070C0"/>
                </a:solidFill>
                <a:latin typeface="メイリオ" panose="020B0604030504040204" pitchFamily="50" charset="-128"/>
                <a:ea typeface="メイリオ" panose="020B0604030504040204" pitchFamily="50" charset="-128"/>
              </a:rPr>
              <a:t>c)</a:t>
            </a:r>
            <a:r>
              <a:rPr lang="ja-JP" altLang="en-US" sz="2400" b="1" dirty="0">
                <a:solidFill>
                  <a:srgbClr val="0070C0"/>
                </a:solidFill>
                <a:latin typeface="メイリオ" panose="020B0604030504040204" pitchFamily="50" charset="-128"/>
                <a:ea typeface="メイリオ" panose="020B0604030504040204" pitchFamily="50" charset="-128"/>
              </a:rPr>
              <a:t> を提出する</a:t>
            </a:r>
            <a:endParaRPr lang="en-US" altLang="ja-JP" sz="2400" b="1" dirty="0">
              <a:solidFill>
                <a:srgbClr val="0070C0"/>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F18B49C9-C66A-E6F7-6D82-98C631B3F3F9}"/>
              </a:ext>
            </a:extLst>
          </p:cNvPr>
          <p:cNvSpPr txBox="1"/>
          <p:nvPr/>
        </p:nvSpPr>
        <p:spPr>
          <a:xfrm>
            <a:off x="405409" y="4885088"/>
            <a:ext cx="6800554" cy="369332"/>
          </a:xfrm>
          <a:prstGeom prst="rect">
            <a:avLst/>
          </a:prstGeom>
          <a:noFill/>
        </p:spPr>
        <p:txBody>
          <a:bodyPr wrap="square">
            <a:spAutoFit/>
          </a:bodyPr>
          <a:lstStyle/>
          <a:p>
            <a:pPr lvl="1">
              <a:buClr>
                <a:srgbClr val="0033CC"/>
              </a:buClr>
            </a:pPr>
            <a:r>
              <a:rPr lang="ja-JP" altLang="en-US" sz="1800">
                <a:latin typeface="メイリオ" panose="020B0604030504040204" pitchFamily="50" charset="-128"/>
                <a:ea typeface="メイリオ" panose="020B0604030504040204" pitchFamily="50" charset="-128"/>
                <a:cs typeface="+mn-lt"/>
              </a:rPr>
              <a:t> 試験データ → </a:t>
            </a:r>
            <a:r>
              <a:rPr lang="en-US" altLang="ja-JP" sz="1800">
                <a:latin typeface="メイリオ" panose="020B0604030504040204" pitchFamily="50" charset="-128"/>
                <a:ea typeface="メイリオ" panose="020B0604030504040204" pitchFamily="50" charset="-128"/>
                <a:cs typeface="+mn-lt"/>
              </a:rPr>
              <a:t>CTD</a:t>
            </a:r>
            <a:r>
              <a:rPr lang="ja-JP" altLang="en-US" sz="1800">
                <a:latin typeface="メイリオ" panose="020B0604030504040204" pitchFamily="50" charset="-128"/>
                <a:ea typeface="メイリオ" panose="020B0604030504040204" pitchFamily="50" charset="-128"/>
                <a:cs typeface="+mn-lt"/>
              </a:rPr>
              <a:t>文書の順番で</a:t>
            </a:r>
            <a:r>
              <a:rPr lang="ja-JP" altLang="en-US" sz="1800" b="1">
                <a:solidFill>
                  <a:srgbClr val="0033CC"/>
                </a:solidFill>
                <a:latin typeface="メイリオ" panose="020B0604030504040204" pitchFamily="50" charset="-128"/>
                <a:ea typeface="メイリオ" panose="020B0604030504040204" pitchFamily="50" charset="-128"/>
                <a:cs typeface="+mn-lt"/>
              </a:rPr>
              <a:t>初版を</a:t>
            </a:r>
            <a:r>
              <a:rPr lang="en-US" altLang="ja-JP" sz="1800" b="1">
                <a:solidFill>
                  <a:srgbClr val="0033CC"/>
                </a:solidFill>
                <a:latin typeface="メイリオ" panose="020B0604030504040204" pitchFamily="50" charset="-128"/>
                <a:ea typeface="メイリオ" panose="020B0604030504040204" pitchFamily="50" charset="-128"/>
                <a:cs typeface="+mn-lt"/>
              </a:rPr>
              <a:t>2</a:t>
            </a:r>
            <a:r>
              <a:rPr lang="ja-JP" altLang="en-US" sz="1800" b="1">
                <a:solidFill>
                  <a:srgbClr val="0033CC"/>
                </a:solidFill>
                <a:latin typeface="メイリオ" panose="020B0604030504040204" pitchFamily="50" charset="-128"/>
                <a:ea typeface="メイリオ" panose="020B0604030504040204" pitchFamily="50" charset="-128"/>
                <a:cs typeface="+mn-lt"/>
              </a:rPr>
              <a:t>回に分けて提出</a:t>
            </a:r>
            <a:endParaRPr lang="en-US" altLang="ja-JP" sz="1800" b="1">
              <a:solidFill>
                <a:srgbClr val="0033CC"/>
              </a:solidFill>
              <a:latin typeface="メイリオ" panose="020B0604030504040204" pitchFamily="50" charset="-128"/>
              <a:ea typeface="メイリオ" panose="020B0604030504040204" pitchFamily="50" charset="-128"/>
              <a:cs typeface="+mn-lt"/>
            </a:endParaRPr>
          </a:p>
        </p:txBody>
      </p:sp>
      <p:sp>
        <p:nvSpPr>
          <p:cNvPr id="38" name="テキスト ボックス 37">
            <a:extLst>
              <a:ext uri="{FF2B5EF4-FFF2-40B4-BE49-F238E27FC236}">
                <a16:creationId xmlns:a16="http://schemas.microsoft.com/office/drawing/2014/main" id="{7E1AE72C-FDE8-D018-5869-10CD040B0905}"/>
              </a:ext>
            </a:extLst>
          </p:cNvPr>
          <p:cNvSpPr txBox="1"/>
          <p:nvPr/>
        </p:nvSpPr>
        <p:spPr>
          <a:xfrm>
            <a:off x="561681" y="1178933"/>
            <a:ext cx="8406468" cy="400110"/>
          </a:xfrm>
          <a:prstGeom prst="rect">
            <a:avLst/>
          </a:prstGeom>
          <a:noFill/>
        </p:spPr>
        <p:txBody>
          <a:bodyPr wrap="none" rtlCol="0">
            <a:spAutoFit/>
          </a:bodyPr>
          <a:lstStyle/>
          <a:p>
            <a:r>
              <a:rPr lang="en-US" altLang="ja-JP" sz="2000" i="0" u="none" strike="noStrike" baseline="0">
                <a:latin typeface="メイリオ" panose="020B0604030504040204" pitchFamily="50" charset="-128"/>
                <a:ea typeface="メイリオ" panose="020B0604030504040204" pitchFamily="50" charset="-128"/>
              </a:rPr>
              <a:t>eCTD v4.0 </a:t>
            </a:r>
            <a:r>
              <a:rPr lang="ja-JP" altLang="en-US" sz="2000" i="0" u="none" strike="noStrike" baseline="0">
                <a:latin typeface="メイリオ" panose="020B0604030504040204" pitchFamily="50" charset="-128"/>
                <a:ea typeface="メイリオ" panose="020B0604030504040204" pitchFamily="50" charset="-128"/>
              </a:rPr>
              <a:t>の初版は</a:t>
            </a:r>
            <a:r>
              <a:rPr lang="en-US" altLang="ja-JP" sz="2000" i="0" u="none" strike="noStrike" baseline="0">
                <a:latin typeface="メイリオ" panose="020B0604030504040204" pitchFamily="50" charset="-128"/>
                <a:ea typeface="メイリオ" panose="020B0604030504040204" pitchFamily="50" charset="-128"/>
              </a:rPr>
              <a:t>,</a:t>
            </a:r>
            <a:r>
              <a:rPr lang="ja-JP" altLang="en-US" sz="2000" i="0" u="none" strike="noStrike" baseline="0">
                <a:latin typeface="メイリオ" panose="020B0604030504040204" pitchFamily="50" charset="-128"/>
                <a:ea typeface="メイリオ" panose="020B0604030504040204" pitchFamily="50" charset="-128"/>
              </a:rPr>
              <a:t>「方式</a:t>
            </a:r>
            <a:r>
              <a:rPr lang="en-US" altLang="ja-JP" sz="2000" i="0" u="none" strike="noStrike" baseline="0">
                <a:latin typeface="メイリオ" panose="020B0604030504040204" pitchFamily="50" charset="-128"/>
                <a:ea typeface="メイリオ" panose="020B0604030504040204" pitchFamily="50" charset="-128"/>
              </a:rPr>
              <a:t>1</a:t>
            </a:r>
            <a:r>
              <a:rPr lang="ja-JP" altLang="en-US" sz="2000" i="0" u="none" strike="noStrike" baseline="0">
                <a:latin typeface="メイリオ" panose="020B0604030504040204" pitchFamily="50" charset="-128"/>
                <a:ea typeface="メイリオ" panose="020B0604030504040204" pitchFamily="50" charset="-128"/>
              </a:rPr>
              <a:t>」または「方式</a:t>
            </a:r>
            <a:r>
              <a:rPr lang="en-US" altLang="ja-JP" sz="2000" i="0" u="none" strike="noStrike" baseline="0">
                <a:latin typeface="メイリオ" panose="020B0604030504040204" pitchFamily="50" charset="-128"/>
                <a:ea typeface="メイリオ" panose="020B0604030504040204" pitchFamily="50" charset="-128"/>
              </a:rPr>
              <a:t>2</a:t>
            </a:r>
            <a:r>
              <a:rPr lang="ja-JP" altLang="en-US" sz="2000" i="0" u="none" strike="noStrike" baseline="0">
                <a:latin typeface="メイリオ" panose="020B0604030504040204" pitchFamily="50" charset="-128"/>
                <a:ea typeface="メイリオ" panose="020B0604030504040204" pitchFamily="50" charset="-128"/>
              </a:rPr>
              <a:t>」のどちらかで提出する</a:t>
            </a:r>
            <a:endParaRPr kumimoji="1" lang="ja-JP" altLang="en-US" sz="200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379BAD75-E803-9FCF-C68C-15EFEE3E8F90}"/>
              </a:ext>
            </a:extLst>
          </p:cNvPr>
          <p:cNvSpPr txBox="1"/>
          <p:nvPr/>
        </p:nvSpPr>
        <p:spPr>
          <a:xfrm>
            <a:off x="8678129" y="5713133"/>
            <a:ext cx="3275679" cy="646331"/>
          </a:xfrm>
          <a:prstGeom prst="rect">
            <a:avLst/>
          </a:prstGeom>
          <a:noFill/>
        </p:spPr>
        <p:txBody>
          <a:bodyPr wrap="square" rtlCol="0">
            <a:spAutoFit/>
          </a:bodyPr>
          <a:lstStyle/>
          <a:p>
            <a:r>
              <a:rPr kumimoji="1" lang="en-US" altLang="ja-JP" sz="2000">
                <a:solidFill>
                  <a:srgbClr val="FF0000"/>
                </a:solidFill>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試験データのバリデーションが</a:t>
            </a:r>
            <a:br>
              <a:rPr kumimoji="1" lang="en-US" altLang="ja-JP" sz="1600">
                <a:latin typeface="メイリオ" panose="020B0604030504040204" pitchFamily="50" charset="-128"/>
                <a:ea typeface="メイリオ" panose="020B0604030504040204" pitchFamily="50" charset="-128"/>
              </a:rPr>
            </a:br>
            <a:r>
              <a:rPr kumimoji="1" lang="ja-JP" altLang="en-US" sz="1600">
                <a:latin typeface="メイリオ" panose="020B0604030504040204" pitchFamily="50" charset="-128"/>
                <a:ea typeface="メイリオ" panose="020B0604030504040204" pitchFamily="50" charset="-128"/>
              </a:rPr>
              <a:t>「受領可」になった後に提出する</a:t>
            </a:r>
          </a:p>
        </p:txBody>
      </p:sp>
      <p:grpSp>
        <p:nvGrpSpPr>
          <p:cNvPr id="29" name="グループ化 32">
            <a:extLst>
              <a:ext uri="{FF2B5EF4-FFF2-40B4-BE49-F238E27FC236}">
                <a16:creationId xmlns:a16="http://schemas.microsoft.com/office/drawing/2014/main" id="{D591CDD8-9599-17E1-2E63-89476A94830E}"/>
              </a:ext>
            </a:extLst>
          </p:cNvPr>
          <p:cNvGrpSpPr/>
          <p:nvPr/>
        </p:nvGrpSpPr>
        <p:grpSpPr>
          <a:xfrm>
            <a:off x="5615696" y="2496480"/>
            <a:ext cx="3587835" cy="1404090"/>
            <a:chOff x="1220067" y="2383694"/>
            <a:chExt cx="3587835" cy="1404090"/>
          </a:xfrm>
        </p:grpSpPr>
        <p:sp>
          <p:nvSpPr>
            <p:cNvPr id="32" name="四角形: 角を丸くする 4">
              <a:extLst>
                <a:ext uri="{FF2B5EF4-FFF2-40B4-BE49-F238E27FC236}">
                  <a16:creationId xmlns:a16="http://schemas.microsoft.com/office/drawing/2014/main" id="{44F32536-79C6-013F-C660-02BE48C8D99B}"/>
                </a:ext>
              </a:extLst>
            </p:cNvPr>
            <p:cNvSpPr/>
            <p:nvPr/>
          </p:nvSpPr>
          <p:spPr bwMode="auto">
            <a:xfrm>
              <a:off x="1220067" y="2383694"/>
              <a:ext cx="2380384" cy="1404090"/>
            </a:xfrm>
            <a:prstGeom prst="roundRect">
              <a:avLst>
                <a:gd name="adj" fmla="val 21959"/>
              </a:avLst>
            </a:prstGeom>
            <a:noFill/>
            <a:ln w="38100" cap="flat" cmpd="sng" algn="ctr">
              <a:solidFill>
                <a:srgbClr val="FF66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9" name="テキスト ボックス 5">
              <a:extLst>
                <a:ext uri="{FF2B5EF4-FFF2-40B4-BE49-F238E27FC236}">
                  <a16:creationId xmlns:a16="http://schemas.microsoft.com/office/drawing/2014/main" id="{16BAD020-7102-6E7A-385A-5D7290A0245C}"/>
                </a:ext>
              </a:extLst>
            </p:cNvPr>
            <p:cNvSpPr txBox="1"/>
            <p:nvPr/>
          </p:nvSpPr>
          <p:spPr>
            <a:xfrm>
              <a:off x="1433506" y="2465499"/>
              <a:ext cx="1953505" cy="369332"/>
            </a:xfrm>
            <a:prstGeom prst="rect">
              <a:avLst/>
            </a:prstGeom>
            <a:noFill/>
          </p:spPr>
          <p:txBody>
            <a:bodyPr wrap="square" rtlCol="0">
              <a:spAutoFit/>
            </a:bodyPr>
            <a:lstStyle/>
            <a:p>
              <a:pPr algn="l"/>
              <a:r>
                <a:rPr kumimoji="1" lang="ja-JP" altLang="en-US" b="1">
                  <a:latin typeface="メイリオ" panose="020B0604030504040204" pitchFamily="50" charset="-128"/>
                  <a:ea typeface="メイリオ" panose="020B0604030504040204" pitchFamily="50" charset="-128"/>
                </a:rPr>
                <a:t>提出連続番号</a:t>
              </a:r>
              <a:r>
                <a:rPr kumimoji="1" lang="en-US" altLang="ja-JP" b="1">
                  <a:latin typeface="メイリオ" panose="020B0604030504040204" pitchFamily="50" charset="-128"/>
                  <a:ea typeface="メイリオ" panose="020B0604030504040204" pitchFamily="50" charset="-128"/>
                </a:rPr>
                <a:t>: 1</a:t>
              </a:r>
              <a:endParaRPr kumimoji="1" lang="ja-JP" altLang="en-US" b="1">
                <a:latin typeface="メイリオ" panose="020B0604030504040204" pitchFamily="50" charset="-128"/>
                <a:ea typeface="メイリオ" panose="020B0604030504040204" pitchFamily="50" charset="-128"/>
              </a:endParaRPr>
            </a:p>
          </p:txBody>
        </p:sp>
        <p:sp>
          <p:nvSpPr>
            <p:cNvPr id="41" name="四角形: 角を丸くする 7">
              <a:extLst>
                <a:ext uri="{FF2B5EF4-FFF2-40B4-BE49-F238E27FC236}">
                  <a16:creationId xmlns:a16="http://schemas.microsoft.com/office/drawing/2014/main" id="{ABA98ADE-67A3-2182-CB5B-5B1997E688C9}"/>
                </a:ext>
              </a:extLst>
            </p:cNvPr>
            <p:cNvSpPr/>
            <p:nvPr/>
          </p:nvSpPr>
          <p:spPr bwMode="auto">
            <a:xfrm>
              <a:off x="2480017" y="2796465"/>
              <a:ext cx="1067316" cy="845895"/>
            </a:xfrm>
            <a:prstGeom prst="roundRect">
              <a:avLst>
                <a:gd name="adj" fmla="val 21959"/>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CTD</a:t>
              </a:r>
              <a:r>
                <a:rPr kumimoji="1" lang="ja-JP" altLang="en-US" sz="18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文書</a:t>
              </a:r>
            </a:p>
          </p:txBody>
        </p:sp>
        <p:sp>
          <p:nvSpPr>
            <p:cNvPr id="42" name="吹き出し: 角を丸めた四角形 16">
              <a:extLst>
                <a:ext uri="{FF2B5EF4-FFF2-40B4-BE49-F238E27FC236}">
                  <a16:creationId xmlns:a16="http://schemas.microsoft.com/office/drawing/2014/main" id="{288BA6F5-0633-172D-EC01-5F95D43FF94A}"/>
                </a:ext>
              </a:extLst>
            </p:cNvPr>
            <p:cNvSpPr/>
            <p:nvPr/>
          </p:nvSpPr>
          <p:spPr bwMode="auto">
            <a:xfrm>
              <a:off x="3866073" y="2733231"/>
              <a:ext cx="941829" cy="616732"/>
            </a:xfrm>
            <a:prstGeom prst="wedgeRoundRectCallout">
              <a:avLst>
                <a:gd name="adj1" fmla="val -76665"/>
                <a:gd name="adj2" fmla="val 7992"/>
                <a:gd name="adj3" fmla="val 16667"/>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b="1">
                  <a:solidFill>
                    <a:srgbClr val="000000"/>
                  </a:solidFill>
                  <a:latin typeface="メイリオ" panose="020B0604030504040204" pitchFamily="50" charset="-128"/>
                  <a:ea typeface="メイリオ" panose="020B0604030504040204" pitchFamily="50" charset="-128"/>
                </a:rPr>
                <a:t>種別 </a:t>
              </a:r>
              <a:r>
                <a:rPr lang="en-US" altLang="ja-JP" b="1">
                  <a:solidFill>
                    <a:srgbClr val="000000"/>
                  </a:solidFill>
                  <a:latin typeface="メイリオ" panose="020B0604030504040204" pitchFamily="50" charset="-128"/>
                  <a:ea typeface="メイリオ" panose="020B0604030504040204" pitchFamily="50" charset="-128"/>
                </a:rPr>
                <a:t>a)</a:t>
              </a:r>
              <a:endParaRPr kumimoji="1" lang="en-US" altLang="ja-JP" sz="1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519566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F15DAF-3D97-46F8-B89A-43D861CCB577}"/>
              </a:ext>
            </a:extLst>
          </p:cNvPr>
          <p:cNvSpPr>
            <a:spLocks noGrp="1"/>
          </p:cNvSpPr>
          <p:nvPr>
            <p:ph type="title"/>
          </p:nvPr>
        </p:nvSpPr>
        <p:spPr>
          <a:xfrm>
            <a:off x="609600" y="250457"/>
            <a:ext cx="10972800" cy="682957"/>
          </a:xfrm>
        </p:spPr>
        <p:txBody>
          <a:bodyPr/>
          <a:lstStyle/>
          <a:p>
            <a:r>
              <a:rPr lang="en-US" altLang="ja-JP">
                <a:latin typeface="メイリオ" panose="020B0604030504040204" pitchFamily="50" charset="-128"/>
                <a:ea typeface="メイリオ" panose="020B0604030504040204" pitchFamily="50" charset="-128"/>
              </a:rPr>
              <a:t>4.3 </a:t>
            </a:r>
            <a:r>
              <a:rPr lang="ja-JP" altLang="en-US">
                <a:latin typeface="メイリオ" panose="020B0604030504040204" pitchFamily="50" charset="-128"/>
                <a:ea typeface="メイリオ" panose="020B0604030504040204" pitchFamily="50" charset="-128"/>
              </a:rPr>
              <a:t>既承認医薬品に係る資料の提出方法</a:t>
            </a:r>
          </a:p>
        </p:txBody>
      </p:sp>
      <p:sp>
        <p:nvSpPr>
          <p:cNvPr id="11" name="テキスト ボックス 10">
            <a:extLst>
              <a:ext uri="{FF2B5EF4-FFF2-40B4-BE49-F238E27FC236}">
                <a16:creationId xmlns:a16="http://schemas.microsoft.com/office/drawing/2014/main" id="{43DB201F-42AF-3C5E-6A16-9B87AC302523}"/>
              </a:ext>
            </a:extLst>
          </p:cNvPr>
          <p:cNvSpPr txBox="1"/>
          <p:nvPr/>
        </p:nvSpPr>
        <p:spPr>
          <a:xfrm>
            <a:off x="688628" y="4524463"/>
            <a:ext cx="10664080" cy="1815882"/>
          </a:xfrm>
          <a:prstGeom prst="rect">
            <a:avLst/>
          </a:prstGeom>
          <a:noFill/>
          <a:ln>
            <a:solidFill>
              <a:schemeClr val="tx1"/>
            </a:solidFill>
          </a:ln>
        </p:spPr>
        <p:txBody>
          <a:bodyPr wrap="square" lIns="91440" tIns="45720" rIns="91440" bIns="4572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（１）既承認医薬品に係る資料</a:t>
            </a:r>
            <a:endParaRPr kumimoji="1" lang="en-US" altLang="ja-JP"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a:defRPr/>
            </a:pPr>
            <a:r>
              <a:rPr lang="ja-JP" altLang="en-US" sz="1600">
                <a:solidFill>
                  <a:srgbClr val="000000"/>
                </a:solidFill>
                <a:latin typeface="メイリオ"/>
                <a:ea typeface="メイリオ"/>
              </a:rPr>
              <a:t> </a:t>
            </a:r>
            <a:r>
              <a:rPr kumimoji="1" lang="ja-JP" altLang="en-US" sz="1600" b="0" i="0" u="none" strike="noStrike" kern="1200" cap="none" spc="0" normalizeH="0" baseline="0" noProof="0">
                <a:ln>
                  <a:noFill/>
                </a:ln>
                <a:solidFill>
                  <a:srgbClr val="000000"/>
                </a:solidFill>
                <a:effectLst/>
                <a:uLnTx/>
                <a:uFillTx/>
                <a:latin typeface="メイリオ"/>
                <a:ea typeface="メイリオ"/>
              </a:rPr>
              <a:t> 効能・効果の追加，用法・用量の変更等の承認事項一部変更承認申請の場合には，</a:t>
            </a:r>
            <a:r>
              <a:rPr kumimoji="1" lang="ja-JP" altLang="en-US" sz="1600" b="0" i="0" u="none" strike="noStrike" kern="1200" cap="none" spc="0" normalizeH="0" baseline="0" noProof="0">
                <a:ln>
                  <a:noFill/>
                </a:ln>
                <a:solidFill>
                  <a:srgbClr val="000000"/>
                </a:solidFill>
                <a:effectLst/>
                <a:highlight>
                  <a:srgbClr val="00FFFF"/>
                </a:highlight>
                <a:uLnTx/>
                <a:uFillTx/>
                <a:latin typeface="メイリオ"/>
                <a:ea typeface="メイリオ"/>
              </a:rPr>
              <a:t>承認書の写し</a:t>
            </a:r>
            <a:r>
              <a:rPr kumimoji="1" lang="ja-JP" altLang="en-US" sz="1600" b="0" i="0" u="none" strike="noStrike" kern="1200" cap="none" spc="0" normalizeH="0" baseline="0" noProof="0">
                <a:ln>
                  <a:noFill/>
                </a:ln>
                <a:solidFill>
                  <a:srgbClr val="000000"/>
                </a:solidFill>
                <a:effectLst/>
                <a:uLnTx/>
                <a:uFillTx/>
                <a:latin typeface="メイリオ"/>
                <a:ea typeface="メイリオ"/>
              </a:rPr>
              <a:t>，既承認事項に係る関係資料（</a:t>
            </a:r>
            <a:r>
              <a:rPr kumimoji="1" lang="ja-JP" altLang="en-US" sz="1600" b="0" i="0" u="none" strike="noStrike" kern="1200" cap="none" spc="0" normalizeH="0" baseline="0" noProof="0">
                <a:ln>
                  <a:noFill/>
                </a:ln>
                <a:solidFill>
                  <a:srgbClr val="000000"/>
                </a:solidFill>
                <a:effectLst/>
                <a:highlight>
                  <a:srgbClr val="00FFFF"/>
                </a:highlight>
                <a:uLnTx/>
                <a:uFillTx/>
                <a:latin typeface="メイリオ"/>
                <a:ea typeface="メイリオ"/>
              </a:rPr>
              <a:t>審査報告書</a:t>
            </a:r>
            <a:r>
              <a:rPr kumimoji="1" lang="ja-JP" altLang="en-US" sz="1600" b="0" i="0" u="none" strike="noStrike" kern="1200" cap="none" spc="0" normalizeH="0" baseline="0" noProof="0">
                <a:ln>
                  <a:noFill/>
                </a:ln>
                <a:solidFill>
                  <a:srgbClr val="000000"/>
                </a:solidFill>
                <a:effectLst/>
                <a:uLnTx/>
                <a:uFillTx/>
                <a:latin typeface="メイリオ"/>
                <a:ea typeface="メイリオ"/>
              </a:rPr>
              <a:t>，</a:t>
            </a:r>
            <a:r>
              <a:rPr kumimoji="1" lang="ja-JP" altLang="en-US" sz="1600" b="0" i="0" u="none" strike="noStrike" kern="1200" cap="none" spc="0" normalizeH="0" baseline="0" noProof="0">
                <a:ln>
                  <a:noFill/>
                </a:ln>
                <a:solidFill>
                  <a:srgbClr val="000000"/>
                </a:solidFill>
                <a:effectLst/>
                <a:highlight>
                  <a:srgbClr val="FFFF00"/>
                </a:highlight>
                <a:uLnTx/>
                <a:uFillTx/>
                <a:latin typeface="メイリオ"/>
                <a:ea typeface="メイリオ"/>
              </a:rPr>
              <a:t>第２部に相当する資料（CTDの概要（サマリー））及び添付資料一覧</a:t>
            </a:r>
            <a:r>
              <a:rPr kumimoji="1" lang="ja-JP" altLang="en-US" sz="1600" b="0" i="0" u="none" strike="noStrike" kern="1200" cap="none" spc="0" normalizeH="0" baseline="0" noProof="0">
                <a:ln>
                  <a:noFill/>
                </a:ln>
                <a:solidFill>
                  <a:srgbClr val="000000"/>
                </a:solidFill>
                <a:effectLst/>
                <a:uLnTx/>
                <a:uFillTx/>
                <a:latin typeface="メイリオ"/>
                <a:ea typeface="メイリオ"/>
              </a:rPr>
              <a:t>）。なお，</a:t>
            </a:r>
            <a:r>
              <a:rPr kumimoji="1" lang="ja-JP" altLang="en-US" sz="1600" b="0" i="0" u="none" strike="noStrike" kern="1200" cap="none" spc="0" normalizeH="0" baseline="0" noProof="0">
                <a:ln>
                  <a:noFill/>
                </a:ln>
                <a:solidFill>
                  <a:srgbClr val="000000"/>
                </a:solidFill>
                <a:effectLst/>
                <a:highlight>
                  <a:srgbClr val="00FFFF"/>
                </a:highlight>
                <a:uLnTx/>
                <a:uFillTx/>
                <a:latin typeface="メイリオ"/>
                <a:ea typeface="メイリオ"/>
              </a:rPr>
              <a:t>当該申請品目に係る直近の承認時から今回の申請までの間に提出した軽微変更届書</a:t>
            </a:r>
            <a:r>
              <a:rPr kumimoji="1" lang="ja-JP" altLang="en-US" sz="1600" b="0" i="0" u="none" strike="noStrike" kern="1200" cap="none" spc="0" normalizeH="0" baseline="0" noProof="0">
                <a:ln>
                  <a:noFill/>
                </a:ln>
                <a:solidFill>
                  <a:srgbClr val="000000"/>
                </a:solidFill>
                <a:effectLst/>
                <a:uLnTx/>
                <a:uFillTx/>
                <a:latin typeface="メイリオ"/>
                <a:ea typeface="メイリオ"/>
              </a:rPr>
              <a:t>（平成１７年２月１０日付け薬食審査発第0210001号厚生労働省医薬食品局審査管理課長通知「改正薬事法に基づく医薬品等の製造販売承認申請書記載事項に関する指針について」の記の第４に基づき提出する記載整備届書を含む。）についても，必要に応じて添付すること</a:t>
            </a:r>
            <a:endParaRPr lang="ja-JP" altLang="en-US" sz="1600" b="0" i="0" u="none" strike="noStrike" kern="1200" cap="none" spc="0" normalizeH="0" baseline="0" noProof="0">
              <a:ln>
                <a:noFill/>
              </a:ln>
              <a:solidFill>
                <a:srgbClr val="000000"/>
              </a:solidFill>
              <a:effectLst/>
              <a:uLnTx/>
              <a:uFillTx/>
              <a:latin typeface="メイリオ"/>
              <a:ea typeface="メイリオ"/>
            </a:endParaRPr>
          </a:p>
        </p:txBody>
      </p:sp>
      <p:sp>
        <p:nvSpPr>
          <p:cNvPr id="12" name="テキスト ボックス 11">
            <a:extLst>
              <a:ext uri="{FF2B5EF4-FFF2-40B4-BE49-F238E27FC236}">
                <a16:creationId xmlns:a16="http://schemas.microsoft.com/office/drawing/2014/main" id="{3E79CEA9-F711-7849-8A74-561D3B2AB6F6}"/>
              </a:ext>
            </a:extLst>
          </p:cNvPr>
          <p:cNvSpPr txBox="1"/>
          <p:nvPr/>
        </p:nvSpPr>
        <p:spPr>
          <a:xfrm>
            <a:off x="609600" y="6441032"/>
            <a:ext cx="10800000" cy="360000"/>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ja-JP" altLang="en-US"/>
              <a:t>「新医薬品の製造販売の承認申請に際し承認申請書に添付すべき資料の作成要領について」等の一部改正について （</a:t>
            </a:r>
            <a:r>
              <a:rPr lang="en-US" altLang="ja-JP"/>
              <a:t>2017.7.5</a:t>
            </a:r>
            <a:r>
              <a:rPr lang="ja-JP" altLang="en-US"/>
              <a:t>）から引用</a:t>
            </a:r>
          </a:p>
        </p:txBody>
      </p:sp>
      <p:sp>
        <p:nvSpPr>
          <p:cNvPr id="6" name="スライド番号プレースホルダー 3">
            <a:extLst>
              <a:ext uri="{FF2B5EF4-FFF2-40B4-BE49-F238E27FC236}">
                <a16:creationId xmlns:a16="http://schemas.microsoft.com/office/drawing/2014/main" id="{8B215F2B-E50F-A20B-9962-04801F47196A}"/>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 name="テキスト ボックス 2">
            <a:extLst>
              <a:ext uri="{FF2B5EF4-FFF2-40B4-BE49-F238E27FC236}">
                <a16:creationId xmlns:a16="http://schemas.microsoft.com/office/drawing/2014/main" id="{177A1CC6-D89C-87C3-2CBD-28440DA8A83E}"/>
              </a:ext>
            </a:extLst>
          </p:cNvPr>
          <p:cNvSpPr txBox="1"/>
          <p:nvPr/>
        </p:nvSpPr>
        <p:spPr>
          <a:xfrm>
            <a:off x="464478" y="1188483"/>
            <a:ext cx="11112381" cy="3218830"/>
          </a:xfrm>
          <a:prstGeom prst="rect">
            <a:avLst/>
          </a:prstGeom>
          <a:noFill/>
        </p:spPr>
        <p:txBody>
          <a:bodyPr wrap="square" lIns="91440" tIns="45720" rIns="91440" bIns="45720" rtlCol="0" anchor="t">
            <a:spAutoFit/>
          </a:bodyPr>
          <a:lstStyle/>
          <a:p>
            <a:pPr>
              <a:spcAft>
                <a:spcPts val="0"/>
              </a:spcAft>
              <a:defRPr/>
            </a:pPr>
            <a:r>
              <a:rPr lang="ja-JP" altLang="en-US" sz="2000">
                <a:solidFill>
                  <a:srgbClr val="000000"/>
                </a:solidFill>
                <a:latin typeface="メイリオ"/>
                <a:ea typeface="メイリオ"/>
              </a:rPr>
              <a:t>既</a:t>
            </a:r>
            <a:r>
              <a:rPr kumimoji="1" lang="ja-JP" altLang="en-US" sz="2000" b="0" i="0" u="none" strike="noStrike" kern="1200" cap="none" spc="0" normalizeH="0" baseline="0" noProof="0">
                <a:ln>
                  <a:noFill/>
                </a:ln>
                <a:solidFill>
                  <a:srgbClr val="000000"/>
                </a:solidFill>
                <a:effectLst/>
                <a:uLnTx/>
                <a:uFillTx/>
                <a:latin typeface="メイリオ"/>
                <a:ea typeface="メイリオ"/>
              </a:rPr>
              <a:t>承認医薬品に係る資料の一部資料（</a:t>
            </a:r>
            <a:r>
              <a:rPr kumimoji="1" lang="en-US" altLang="ja-JP" sz="2000" b="0" i="0" u="none" strike="noStrike" kern="1200" cap="none" spc="0" normalizeH="0" baseline="0" noProof="0">
                <a:ln>
                  <a:noFill/>
                </a:ln>
                <a:solidFill>
                  <a:srgbClr val="000000"/>
                </a:solidFill>
                <a:effectLst/>
                <a:uLnTx/>
                <a:uFillTx/>
                <a:latin typeface="メイリオ"/>
                <a:ea typeface="メイリオ"/>
              </a:rPr>
              <a:t>M2</a:t>
            </a:r>
            <a:r>
              <a:rPr lang="ja-JP" altLang="en-US" sz="2000">
                <a:solidFill>
                  <a:srgbClr val="000000"/>
                </a:solidFill>
                <a:latin typeface="メイリオ"/>
                <a:ea typeface="メイリオ"/>
              </a:rPr>
              <a:t>及び</a:t>
            </a:r>
            <a:r>
              <a:rPr kumimoji="1" lang="en-US" altLang="ja-JP" sz="2000" b="0" i="0" u="none" strike="noStrike" kern="1200" cap="none" spc="0" normalizeH="0" baseline="0" noProof="0">
                <a:ln>
                  <a:noFill/>
                </a:ln>
                <a:solidFill>
                  <a:srgbClr val="000000"/>
                </a:solidFill>
                <a:effectLst/>
                <a:uLnTx/>
                <a:uFillTx/>
                <a:latin typeface="メイリオ"/>
                <a:ea typeface="メイリオ"/>
              </a:rPr>
              <a:t>M1.12*</a:t>
            </a:r>
            <a:r>
              <a:rPr kumimoji="1" lang="ja-JP" altLang="en-US" sz="2000" b="0" i="0" u="none" strike="noStrike" kern="1200" cap="none" spc="0" normalizeH="0" baseline="0" noProof="0">
                <a:ln>
                  <a:noFill/>
                </a:ln>
                <a:solidFill>
                  <a:srgbClr val="000000"/>
                </a:solidFill>
                <a:effectLst/>
                <a:uLnTx/>
                <a:uFillTx/>
                <a:latin typeface="メイリオ"/>
                <a:ea typeface="メイリオ"/>
              </a:rPr>
              <a:t>）の提出方法を，</a:t>
            </a:r>
            <a:r>
              <a:rPr lang="en-US" altLang="ja-JP" sz="2000">
                <a:solidFill>
                  <a:srgbClr val="000000"/>
                </a:solidFill>
                <a:latin typeface="メイリオ"/>
                <a:ea typeface="メイリオ"/>
              </a:rPr>
              <a:t>CTD</a:t>
            </a:r>
            <a:r>
              <a:rPr lang="ja-JP" altLang="en-US" sz="2000">
                <a:solidFill>
                  <a:srgbClr val="000000"/>
                </a:solidFill>
                <a:latin typeface="メイリオ"/>
                <a:ea typeface="メイリオ"/>
              </a:rPr>
              <a:t>文書の再利用を含めて</a:t>
            </a:r>
            <a:r>
              <a:rPr kumimoji="1" lang="ja-JP" altLang="en-US" sz="2000" b="0" i="0" u="none" strike="noStrike" kern="1200" cap="none" spc="0" normalizeH="0" baseline="0" noProof="0">
                <a:ln>
                  <a:noFill/>
                </a:ln>
                <a:solidFill>
                  <a:srgbClr val="000000"/>
                </a:solidFill>
                <a:effectLst/>
                <a:uLnTx/>
                <a:uFillTx/>
                <a:latin typeface="メイリオ"/>
                <a:ea typeface="メイリオ"/>
              </a:rPr>
              <a:t>纏めると以下の</a:t>
            </a:r>
            <a:r>
              <a:rPr kumimoji="1" lang="en-US" altLang="ja-JP" sz="2000" b="0" i="0" u="none" strike="noStrike" kern="1200" cap="none" spc="0" normalizeH="0" baseline="0" noProof="0">
                <a:ln>
                  <a:noFill/>
                </a:ln>
                <a:solidFill>
                  <a:srgbClr val="000000"/>
                </a:solidFill>
                <a:effectLst/>
                <a:uLnTx/>
                <a:uFillTx/>
                <a:latin typeface="メイリオ"/>
                <a:ea typeface="メイリオ"/>
              </a:rPr>
              <a:t>3</a:t>
            </a:r>
            <a:r>
              <a:rPr kumimoji="1" lang="ja-JP" altLang="en-US" sz="2000" b="0" i="0" u="none" strike="noStrike" kern="1200" cap="none" spc="0" normalizeH="0" baseline="0" noProof="0">
                <a:ln>
                  <a:noFill/>
                </a:ln>
                <a:solidFill>
                  <a:srgbClr val="000000"/>
                </a:solidFill>
                <a:effectLst/>
                <a:uLnTx/>
                <a:uFillTx/>
                <a:latin typeface="メイリオ"/>
                <a:ea typeface="メイリオ"/>
              </a:rPr>
              <a:t>通りとなる</a:t>
            </a:r>
            <a:endParaRPr kumimoji="1" lang="en-US" altLang="ja-JP" sz="2000" b="0" i="0" u="none" strike="noStrike" kern="1200" cap="none" spc="0" normalizeH="0" baseline="0" noProof="0">
              <a:ln>
                <a:noFill/>
              </a:ln>
              <a:solidFill>
                <a:srgbClr val="000000"/>
              </a:solidFill>
              <a:effectLst/>
              <a:uLnTx/>
              <a:uFillTx/>
              <a:latin typeface="メイリオ"/>
              <a:ea typeface="メイリオ"/>
            </a:endParaRPr>
          </a:p>
          <a:p>
            <a:pPr marL="342900" marR="0" lvl="0" indent="-342900" algn="l" defTabSz="914400" rtl="0" eaLnBrk="1" fontAlgn="auto" latinLnBrk="0" hangingPunct="1">
              <a:lnSpc>
                <a:spcPct val="100000"/>
              </a:lnSpc>
              <a:spcBef>
                <a:spcPts val="600"/>
              </a:spcBef>
              <a:spcAft>
                <a:spcPts val="0"/>
              </a:spcAft>
              <a:buClrTx/>
              <a:buSzTx/>
              <a:buFont typeface="+mj-ea"/>
              <a:buAutoNum type="circleNumDbPlain"/>
              <a:tabLst/>
              <a:defRPr/>
            </a:pPr>
            <a:r>
              <a:rPr lang="ja-JP" altLang="en-US" sz="2000">
                <a:solidFill>
                  <a:srgbClr val="000000"/>
                </a:solidFill>
                <a:latin typeface="メイリオ" panose="020B0604030504040204" pitchFamily="50" charset="-128"/>
                <a:ea typeface="メイリオ" panose="020B0604030504040204" pitchFamily="50" charset="-128"/>
              </a:rPr>
              <a:t>既提出文書のファイル</a:t>
            </a: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を</a:t>
            </a:r>
            <a:r>
              <a:rPr lang="ja-JP" altLang="en-US" sz="2000">
                <a:solidFill>
                  <a:srgbClr val="000000"/>
                </a:solidFill>
                <a:latin typeface="メイリオ" panose="020B0604030504040204" pitchFamily="50" charset="-128"/>
                <a:ea typeface="メイリオ" panose="020B0604030504040204" pitchFamily="50" charset="-128"/>
              </a:rPr>
              <a:t>再度提出する</a:t>
            </a:r>
            <a:endPar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342900" marR="0" lvl="0" indent="-342900" algn="l" defTabSz="914400" rtl="0" eaLnBrk="1" fontAlgn="auto" latinLnBrk="0" hangingPunct="1">
              <a:lnSpc>
                <a:spcPct val="100000"/>
              </a:lnSpc>
              <a:spcBef>
                <a:spcPts val="600"/>
              </a:spcBef>
              <a:spcAft>
                <a:spcPts val="0"/>
              </a:spcAft>
              <a:buClrTx/>
              <a:buSzTx/>
              <a:buFont typeface="+mj-ea"/>
              <a:buAutoNum type="circleNumDbPlain"/>
              <a:tabLst/>
              <a:defRPr/>
            </a:pP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承認された品目（</a:t>
            </a:r>
            <a:r>
              <a:rPr kumimoji="1" lang="en-US" altLang="ja-JP" sz="2000" b="0" i="0" u="none" strike="noStrike" kern="1200" cap="none" spc="0" normalizeH="0" baseline="0" noProof="0">
                <a:ln>
                  <a:noFill/>
                </a:ln>
                <a:solidFill>
                  <a:schemeClr val="tx1"/>
                </a:solidFill>
                <a:effectLst/>
                <a:uLnTx/>
                <a:uFillTx/>
                <a:latin typeface="メイリオ"/>
                <a:ea typeface="メイリオ"/>
              </a:rPr>
              <a:t>eCTD</a:t>
            </a:r>
            <a:r>
              <a:rPr kumimoji="1" lang="ja-JP" altLang="en-US" sz="2000" b="0" i="0" u="none" strike="noStrike" kern="1200" cap="none" spc="0" normalizeH="0" baseline="0" noProof="0">
                <a:ln>
                  <a:noFill/>
                </a:ln>
                <a:solidFill>
                  <a:schemeClr val="tx1"/>
                </a:solidFill>
                <a:effectLst/>
                <a:uLnTx/>
                <a:uFillTx/>
                <a:latin typeface="メイリオ"/>
                <a:ea typeface="メイリオ"/>
              </a:rPr>
              <a:t> </a:t>
            </a:r>
            <a:r>
              <a:rPr kumimoji="1" lang="en-US" altLang="ja-JP" sz="2000" b="0" i="0" u="none" strike="noStrike" kern="1200" cap="none" spc="0" normalizeH="0" baseline="0" noProof="0">
                <a:ln>
                  <a:noFill/>
                </a:ln>
                <a:solidFill>
                  <a:schemeClr val="tx1"/>
                </a:solidFill>
                <a:effectLst/>
                <a:uLnTx/>
                <a:uFillTx/>
                <a:latin typeface="メイリオ"/>
                <a:ea typeface="メイリオ"/>
              </a:rPr>
              <a:t>v4.0</a:t>
            </a: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）の</a:t>
            </a: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Document</a:t>
            </a: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を再利用する（</a:t>
            </a:r>
            <a:r>
              <a:rPr lang="en-US" altLang="ja-JP" sz="2000">
                <a:solidFill>
                  <a:srgbClr val="000000"/>
                </a:solidFill>
                <a:latin typeface="メイリオ" panose="020B0604030504040204" pitchFamily="50" charset="-128"/>
                <a:ea typeface="メイリオ" panose="020B0604030504040204" pitchFamily="50" charset="-128"/>
              </a:rPr>
              <a:t>Document</a:t>
            </a:r>
            <a:r>
              <a:rPr lang="ja-JP" altLang="en-US" sz="2000">
                <a:solidFill>
                  <a:srgbClr val="000000"/>
                </a:solidFill>
                <a:latin typeface="メイリオ" panose="020B0604030504040204" pitchFamily="50" charset="-128"/>
                <a:ea typeface="メイリオ" panose="020B0604030504040204" pitchFamily="50" charset="-128"/>
              </a:rPr>
              <a:t>の</a:t>
            </a: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ID</a:t>
            </a:r>
            <a:r>
              <a:rPr lang="ja-JP" altLang="en-US" sz="2000">
                <a:solidFill>
                  <a:srgbClr val="000000"/>
                </a:solidFill>
                <a:latin typeface="メイリオ" panose="020B0604030504040204" pitchFamily="50" charset="-128"/>
                <a:ea typeface="メイリオ" panose="020B0604030504040204" pitchFamily="50" charset="-128"/>
              </a:rPr>
              <a:t>を参照</a:t>
            </a: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342900" marR="0" lvl="0" indent="-342900" algn="l" defTabSz="914400" rtl="0" eaLnBrk="1" fontAlgn="auto" latinLnBrk="0" hangingPunct="1">
              <a:lnSpc>
                <a:spcPct val="100000"/>
              </a:lnSpc>
              <a:spcBef>
                <a:spcPts val="600"/>
              </a:spcBef>
              <a:spcAft>
                <a:spcPts val="0"/>
              </a:spcAft>
              <a:buClrTx/>
              <a:buSzTx/>
              <a:buFont typeface="+mj-ea"/>
              <a:buAutoNum type="circleNumDbPlain"/>
              <a:tabLst/>
              <a:defRPr/>
            </a:pPr>
            <a:r>
              <a:rPr kumimoji="1" lang="ja-JP" altLang="en-US" sz="2000">
                <a:solidFill>
                  <a:schemeClr val="tx1"/>
                </a:solidFill>
                <a:latin typeface="メイリオ"/>
                <a:ea typeface="メイリオ"/>
              </a:rPr>
              <a:t>承認された品目（</a:t>
            </a:r>
            <a:r>
              <a:rPr kumimoji="1" lang="en-US" altLang="ja-JP" sz="2000" b="0" i="0" u="none" strike="noStrike" kern="1200" cap="none" spc="0" normalizeH="0" baseline="0" noProof="0">
                <a:ln>
                  <a:noFill/>
                </a:ln>
                <a:solidFill>
                  <a:schemeClr val="tx1"/>
                </a:solidFill>
                <a:effectLst/>
                <a:uLnTx/>
                <a:uFillTx/>
                <a:latin typeface="メイリオ"/>
                <a:ea typeface="メイリオ"/>
              </a:rPr>
              <a:t>eCTD</a:t>
            </a:r>
            <a:r>
              <a:rPr kumimoji="1" lang="ja-JP" altLang="en-US" sz="2000" b="0" i="0" u="none" strike="noStrike" kern="1200" cap="none" spc="0" normalizeH="0" baseline="0" noProof="0">
                <a:ln>
                  <a:noFill/>
                </a:ln>
                <a:solidFill>
                  <a:schemeClr val="tx1"/>
                </a:solidFill>
                <a:effectLst/>
                <a:uLnTx/>
                <a:uFillTx/>
                <a:latin typeface="メイリオ"/>
                <a:ea typeface="メイリオ"/>
              </a:rPr>
              <a:t> </a:t>
            </a:r>
            <a:r>
              <a:rPr kumimoji="1" lang="en-US" altLang="ja-JP" sz="2000" b="0" i="0" u="none" strike="noStrike" kern="1200" cap="none" spc="0" normalizeH="0" baseline="0" noProof="0">
                <a:ln>
                  <a:noFill/>
                </a:ln>
                <a:solidFill>
                  <a:schemeClr val="tx1"/>
                </a:solidFill>
                <a:effectLst/>
                <a:uLnTx/>
                <a:uFillTx/>
                <a:latin typeface="メイリオ"/>
                <a:ea typeface="メイリオ"/>
              </a:rPr>
              <a:t>v3.2.2</a:t>
            </a:r>
            <a:r>
              <a:rPr kumimoji="1" lang="ja-JP" altLang="en-US" sz="2000" b="0" i="0" u="none" strike="noStrike" kern="1200" cap="none" spc="0" normalizeH="0" baseline="0" noProof="0">
                <a:ln>
                  <a:noFill/>
                </a:ln>
                <a:solidFill>
                  <a:schemeClr val="tx1"/>
                </a:solidFill>
                <a:effectLst/>
                <a:uLnTx/>
                <a:uFillTx/>
                <a:latin typeface="メイリオ"/>
                <a:ea typeface="メイリオ"/>
              </a:rPr>
              <a:t> </a:t>
            </a:r>
            <a:r>
              <a:rPr kumimoji="1" lang="en-US" altLang="ja-JP" sz="2000" b="0" i="0" u="none" strike="noStrike" kern="1200" cap="none" spc="0" normalizeH="0" baseline="0" noProof="0">
                <a:ln>
                  <a:noFill/>
                </a:ln>
                <a:solidFill>
                  <a:schemeClr val="tx1"/>
                </a:solidFill>
                <a:effectLst/>
                <a:uLnTx/>
                <a:uFillTx/>
                <a:latin typeface="メイリオ"/>
                <a:ea typeface="メイリオ"/>
              </a:rPr>
              <a:t>/</a:t>
            </a:r>
            <a:r>
              <a:rPr kumimoji="1" lang="ja-JP" altLang="en-US" sz="2000" b="0" i="0" u="none" strike="noStrike" kern="1200" cap="none" spc="0" normalizeH="0" baseline="0" noProof="0">
                <a:ln>
                  <a:noFill/>
                </a:ln>
                <a:solidFill>
                  <a:schemeClr val="tx1"/>
                </a:solidFill>
                <a:effectLst/>
                <a:uLnTx/>
                <a:uFillTx/>
                <a:latin typeface="メイリオ"/>
                <a:ea typeface="メイリオ"/>
              </a:rPr>
              <a:t> </a:t>
            </a:r>
            <a:r>
              <a:rPr kumimoji="1" lang="en-US" altLang="ja-JP" sz="2000" b="0" i="0" u="none" strike="noStrike" kern="1200" cap="none" spc="0" normalizeH="0" baseline="0" noProof="0">
                <a:ln>
                  <a:noFill/>
                </a:ln>
                <a:solidFill>
                  <a:schemeClr val="tx1"/>
                </a:solidFill>
                <a:effectLst/>
                <a:uLnTx/>
                <a:uFillTx/>
                <a:latin typeface="メイリオ"/>
                <a:ea typeface="メイリオ"/>
              </a:rPr>
              <a:t>eCTD</a:t>
            </a:r>
            <a:r>
              <a:rPr kumimoji="1" lang="ja-JP" altLang="en-US" sz="2000" b="0" i="0" u="none" strike="noStrike" kern="1200" cap="none" spc="0" normalizeH="0" baseline="0" noProof="0">
                <a:ln>
                  <a:noFill/>
                </a:ln>
                <a:solidFill>
                  <a:schemeClr val="tx1"/>
                </a:solidFill>
                <a:effectLst/>
                <a:uLnTx/>
                <a:uFillTx/>
                <a:latin typeface="メイリオ"/>
                <a:ea typeface="メイリオ"/>
              </a:rPr>
              <a:t> </a:t>
            </a:r>
            <a:r>
              <a:rPr kumimoji="1" lang="en-US" altLang="ja-JP" sz="2000" b="0" i="0" u="none" strike="noStrike" kern="1200" cap="none" spc="0" normalizeH="0" baseline="0" noProof="0">
                <a:ln>
                  <a:noFill/>
                </a:ln>
                <a:solidFill>
                  <a:schemeClr val="tx1"/>
                </a:solidFill>
                <a:effectLst/>
                <a:uLnTx/>
                <a:uFillTx/>
                <a:latin typeface="メイリオ"/>
                <a:ea typeface="メイリオ"/>
              </a:rPr>
              <a:t>v4.0</a:t>
            </a:r>
            <a:r>
              <a:rPr kumimoji="1" lang="ja-JP" altLang="en-US" sz="2000">
                <a:solidFill>
                  <a:schemeClr val="tx1"/>
                </a:solidFill>
                <a:latin typeface="メイリオ"/>
                <a:ea typeface="メイリオ"/>
              </a:rPr>
              <a:t>）の</a:t>
            </a:r>
            <a:r>
              <a:rPr kumimoji="1" lang="en-US" altLang="ja-JP" sz="2000">
                <a:solidFill>
                  <a:schemeClr val="tx1"/>
                </a:solidFill>
                <a:latin typeface="メイリオ"/>
                <a:ea typeface="メイリオ"/>
              </a:rPr>
              <a:t>eCTD</a:t>
            </a:r>
            <a:r>
              <a:rPr kumimoji="1" lang="ja-JP" altLang="en-US" sz="2000">
                <a:solidFill>
                  <a:schemeClr val="tx1"/>
                </a:solidFill>
                <a:latin typeface="メイリオ"/>
                <a:ea typeface="メイリオ"/>
              </a:rPr>
              <a:t>受付番号を「関連申請（</a:t>
            </a:r>
            <a:r>
              <a:rPr kumimoji="1" lang="en-US" altLang="ja-JP" sz="2000">
                <a:solidFill>
                  <a:schemeClr val="tx1"/>
                </a:solidFill>
                <a:latin typeface="メイリオ"/>
                <a:ea typeface="メイリオ"/>
              </a:rPr>
              <a:t>Application Reference</a:t>
            </a:r>
            <a:r>
              <a:rPr kumimoji="1" lang="ja-JP" altLang="en-US" sz="2000">
                <a:solidFill>
                  <a:schemeClr val="tx1"/>
                </a:solidFill>
                <a:latin typeface="メイリオ"/>
                <a:ea typeface="メイリオ"/>
              </a:rPr>
              <a:t>）」として紐づける</a:t>
            </a:r>
            <a:endParaRPr lang="en-US" altLang="ja-JP" sz="1200">
              <a:latin typeface="メイリオ"/>
              <a:ea typeface="メイリオ"/>
            </a:endParaRPr>
          </a:p>
          <a:p>
            <a:pPr fontAlgn="auto">
              <a:spcBef>
                <a:spcPts val="500"/>
              </a:spcBef>
              <a:spcAft>
                <a:spcPts val="0"/>
              </a:spcAft>
              <a:defRPr/>
            </a:pPr>
            <a:r>
              <a:rPr lang="ja-JP" altLang="en-US" sz="1600">
                <a:solidFill>
                  <a:srgbClr val="000000"/>
                </a:solidFill>
                <a:latin typeface="メイリオ"/>
                <a:ea typeface="メイリオ"/>
              </a:rPr>
              <a:t>　　</a:t>
            </a:r>
            <a:r>
              <a:rPr lang="en-US" altLang="ja-JP" sz="1600">
                <a:solidFill>
                  <a:srgbClr val="000000"/>
                </a:solidFill>
                <a:latin typeface="メイリオ"/>
                <a:ea typeface="メイリオ"/>
              </a:rPr>
              <a:t>eCTD</a:t>
            </a:r>
            <a:r>
              <a:rPr lang="ja-JP" altLang="en-US" sz="1600">
                <a:solidFill>
                  <a:srgbClr val="000000"/>
                </a:solidFill>
                <a:latin typeface="メイリオ"/>
                <a:ea typeface="メイリオ"/>
              </a:rPr>
              <a:t> </a:t>
            </a:r>
            <a:r>
              <a:rPr lang="en-US" altLang="ja-JP" sz="1600">
                <a:solidFill>
                  <a:srgbClr val="000000"/>
                </a:solidFill>
                <a:latin typeface="メイリオ"/>
                <a:ea typeface="メイリオ"/>
              </a:rPr>
              <a:t>v3.2.2</a:t>
            </a:r>
            <a:r>
              <a:rPr lang="ja-JP" altLang="en-US" sz="1600">
                <a:solidFill>
                  <a:srgbClr val="000000"/>
                </a:solidFill>
                <a:latin typeface="メイリオ"/>
                <a:ea typeface="メイリオ"/>
              </a:rPr>
              <a:t>で採用されていた「</a:t>
            </a:r>
            <a:r>
              <a:rPr lang="ja-JP" altLang="en-US" sz="1600">
                <a:latin typeface="メイリオ" panose="020B0604030504040204" pitchFamily="50" charset="-128"/>
                <a:ea typeface="メイリオ" panose="020B0604030504040204" pitchFamily="50" charset="-128"/>
              </a:rPr>
              <a:t>承認された品目の</a:t>
            </a:r>
            <a:r>
              <a:rPr lang="en-US" altLang="ja-JP" sz="1600">
                <a:latin typeface="メイリオ" panose="020B0604030504040204" pitchFamily="50" charset="-128"/>
                <a:ea typeface="メイリオ" panose="020B0604030504040204" pitchFamily="50" charset="-128"/>
              </a:rPr>
              <a:t>eCTD</a:t>
            </a:r>
            <a:r>
              <a:rPr lang="ja-JP" altLang="en-US" sz="1600">
                <a:latin typeface="メイリオ" panose="020B0604030504040204" pitchFamily="50" charset="-128"/>
                <a:ea typeface="メイリオ" panose="020B0604030504040204" pitchFamily="50" charset="-128"/>
              </a:rPr>
              <a:t>受付番号を記載した</a:t>
            </a:r>
            <a:r>
              <a:rPr lang="en-US" altLang="ja-JP" sz="1600">
                <a:latin typeface="メイリオ" panose="020B0604030504040204" pitchFamily="50" charset="-128"/>
                <a:ea typeface="メイリオ" panose="020B0604030504040204" pitchFamily="50" charset="-128"/>
              </a:rPr>
              <a:t>1</a:t>
            </a:r>
            <a:r>
              <a:rPr lang="ja-JP" altLang="en-US" sz="1600">
                <a:latin typeface="メイリオ" panose="020B0604030504040204" pitchFamily="50" charset="-128"/>
                <a:ea typeface="メイリオ" panose="020B0604030504040204" pitchFamily="50" charset="-128"/>
              </a:rPr>
              <a:t>枚を添付</a:t>
            </a:r>
            <a:r>
              <a:rPr lang="ja-JP" altLang="en-US" sz="1600">
                <a:solidFill>
                  <a:srgbClr val="000000"/>
                </a:solidFill>
                <a:latin typeface="メイリオ"/>
                <a:ea typeface="メイリオ"/>
              </a:rPr>
              <a:t>」は，</a:t>
            </a:r>
            <a:r>
              <a:rPr lang="ja-JP" altLang="en-US" sz="1600">
                <a:latin typeface="メイリオ"/>
                <a:ea typeface="メイリオ"/>
              </a:rPr>
              <a:t>「関連申請」として</a:t>
            </a:r>
            <a:br>
              <a:rPr lang="en-US" altLang="ja-JP" sz="1600">
                <a:latin typeface="メイリオ"/>
                <a:ea typeface="メイリオ"/>
              </a:rPr>
            </a:br>
            <a:r>
              <a:rPr lang="ja-JP" altLang="en-US" sz="1600">
                <a:latin typeface="メイリオ"/>
                <a:ea typeface="メイリオ"/>
              </a:rPr>
              <a:t>　　紐づけに変更された</a:t>
            </a:r>
            <a:endParaRPr lang="en-US" altLang="ja-JP" sz="1600">
              <a:latin typeface="メイリオ"/>
              <a:ea typeface="メイリオ"/>
            </a:endParaRPr>
          </a:p>
          <a:p>
            <a:pPr fontAlgn="auto">
              <a:spcBef>
                <a:spcPts val="0"/>
              </a:spcBef>
              <a:spcAft>
                <a:spcPts val="0"/>
              </a:spcAft>
              <a:defRPr/>
            </a:pPr>
            <a:endParaRPr kumimoji="1" lang="en-US" altLang="ja-JP" sz="1600" b="0" i="0" u="none" strike="noStrike" kern="1200" cap="none" spc="0" normalizeH="0" baseline="0" noProof="0">
              <a:ln>
                <a:noFill/>
              </a:ln>
              <a:solidFill>
                <a:srgbClr val="000000"/>
              </a:solidFill>
              <a:effectLst/>
              <a:uLnTx/>
              <a:uFillTx/>
              <a:latin typeface="メイリオ"/>
              <a:ea typeface="メイリオ"/>
            </a:endParaRPr>
          </a:p>
          <a:p>
            <a:pPr fontAlgn="auto">
              <a:spcBef>
                <a:spcPts val="0"/>
              </a:spcBef>
              <a:spcAft>
                <a:spcPts val="0"/>
              </a:spcAft>
              <a:defRPr/>
            </a:pPr>
            <a:r>
              <a:rPr kumimoji="1" lang="ja-JP" altLang="en-US" sz="1600" b="0" i="0" u="none" strike="noStrike" kern="1200" cap="none" spc="0" normalizeH="0" baseline="0" noProof="0">
                <a:ln>
                  <a:noFill/>
                </a:ln>
                <a:solidFill>
                  <a:srgbClr val="000000"/>
                </a:solidFill>
                <a:effectLst/>
                <a:uLnTx/>
                <a:uFillTx/>
                <a:latin typeface="メイリオ"/>
                <a:ea typeface="メイリオ"/>
              </a:rPr>
              <a:t>＊参照により添付省略可能となる資料は下記黄色ハイライト資料であり，青色ハイライト資料は引き続き添付すること</a:t>
            </a:r>
            <a:endParaRPr kumimoji="1" lang="en-US" altLang="ja-JP" sz="2000" b="0" i="0" u="none" strike="noStrike" kern="1200" cap="none" spc="0" normalizeH="0" baseline="0" noProof="0">
              <a:ln>
                <a:noFill/>
              </a:ln>
              <a:effectLst/>
              <a:uLnTx/>
              <a:uFillTx/>
              <a:latin typeface="メイリオ"/>
              <a:ea typeface="メイリオ"/>
            </a:endParaRPr>
          </a:p>
        </p:txBody>
      </p:sp>
    </p:spTree>
    <p:extLst>
      <p:ext uri="{BB962C8B-B14F-4D97-AF65-F5344CB8AC3E}">
        <p14:creationId xmlns:p14="http://schemas.microsoft.com/office/powerpoint/2010/main" val="35763096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4DB67-4FCF-8AEF-2268-F3D01A75D550}"/>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4.4 </a:t>
            </a:r>
            <a:r>
              <a:rPr kumimoji="1" lang="en-US" altLang="ja-JP">
                <a:latin typeface="メイリオ" panose="020B0604030504040204" pitchFamily="50" charset="-128"/>
                <a:ea typeface="メイリオ" panose="020B0604030504040204" pitchFamily="50" charset="-128"/>
              </a:rPr>
              <a:t>Review</a:t>
            </a:r>
            <a:r>
              <a:rPr kumimoji="1" lang="ja-JP" altLang="en-US">
                <a:latin typeface="メイリオ" panose="020B0604030504040204" pitchFamily="50" charset="-128"/>
                <a:ea typeface="メイリオ" panose="020B0604030504040204" pitchFamily="50" charset="-128"/>
              </a:rPr>
              <a:t>（品目情報）｜ 概要</a:t>
            </a:r>
            <a:endParaRPr kumimoji="1" lang="ja-JP" altLang="en-US">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3FE20627-3EF7-A936-79DF-E5146C012552}"/>
              </a:ext>
            </a:extLst>
          </p:cNvPr>
          <p:cNvSpPr/>
          <p:nvPr/>
        </p:nvSpPr>
        <p:spPr>
          <a:xfrm>
            <a:off x="963134" y="1764825"/>
            <a:ext cx="5082816" cy="4932448"/>
          </a:xfrm>
          <a:prstGeom prst="roundRect">
            <a:avLst/>
          </a:prstGeom>
          <a:solidFill>
            <a:srgbClr val="F5CB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F6DBF541-9EBB-FDAF-E06C-36CF431104EE}"/>
              </a:ext>
            </a:extLst>
          </p:cNvPr>
          <p:cNvSpPr/>
          <p:nvPr/>
        </p:nvSpPr>
        <p:spPr>
          <a:xfrm>
            <a:off x="1144048" y="2438876"/>
            <a:ext cx="4606338" cy="4036292"/>
          </a:xfrm>
          <a:prstGeom prst="roundRect">
            <a:avLst>
              <a:gd name="adj" fmla="val 11463"/>
            </a:avLst>
          </a:prstGeom>
          <a:solidFill>
            <a:srgbClr val="FBEFC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4505C94-083A-6047-0260-DD3DA9295DA5}"/>
              </a:ext>
            </a:extLst>
          </p:cNvPr>
          <p:cNvSpPr txBox="1"/>
          <p:nvPr/>
        </p:nvSpPr>
        <p:spPr>
          <a:xfrm>
            <a:off x="1382961" y="1847701"/>
            <a:ext cx="2277190" cy="369332"/>
          </a:xfrm>
          <a:prstGeom prst="rect">
            <a:avLst/>
          </a:prstGeom>
          <a:noFill/>
        </p:spPr>
        <p:txBody>
          <a:bodyPr wrap="square" rtlCol="0">
            <a:spAutoFit/>
          </a:bodyPr>
          <a:lstStyle/>
          <a:p>
            <a:r>
              <a:rPr kumimoji="1" lang="en-US" altLang="ja-JP" b="1">
                <a:latin typeface="メイリオ" panose="020B0604030504040204" pitchFamily="50" charset="-128"/>
                <a:ea typeface="メイリオ" panose="020B0604030504040204" pitchFamily="50" charset="-128"/>
              </a:rPr>
              <a:t>Submission Unit</a:t>
            </a:r>
          </a:p>
        </p:txBody>
      </p:sp>
      <p:sp>
        <p:nvSpPr>
          <p:cNvPr id="10" name="テキスト ボックス 9">
            <a:extLst>
              <a:ext uri="{FF2B5EF4-FFF2-40B4-BE49-F238E27FC236}">
                <a16:creationId xmlns:a16="http://schemas.microsoft.com/office/drawing/2014/main" id="{4D89FA82-8ADA-2D2A-5202-53CFA5F71B06}"/>
              </a:ext>
            </a:extLst>
          </p:cNvPr>
          <p:cNvSpPr txBox="1"/>
          <p:nvPr/>
        </p:nvSpPr>
        <p:spPr>
          <a:xfrm>
            <a:off x="1382961" y="2468726"/>
            <a:ext cx="1676830" cy="369332"/>
          </a:xfrm>
          <a:prstGeom prst="rect">
            <a:avLst/>
          </a:prstGeom>
          <a:noFill/>
        </p:spPr>
        <p:txBody>
          <a:bodyPr wrap="square" rtlCol="0">
            <a:spAutoFit/>
          </a:bodyPr>
          <a:lstStyle/>
          <a:p>
            <a:r>
              <a:rPr kumimoji="1" lang="en-US" altLang="ja-JP" b="1">
                <a:latin typeface="メイリオ" panose="020B0604030504040204" pitchFamily="50" charset="-128"/>
                <a:ea typeface="メイリオ" panose="020B0604030504040204" pitchFamily="50" charset="-128"/>
              </a:rPr>
              <a:t>Submission</a:t>
            </a:r>
            <a:endParaRPr kumimoji="1" lang="ja-JP" altLang="en-US" b="1">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00BC3016-146F-575B-7730-ECEA6636A85D}"/>
              </a:ext>
            </a:extLst>
          </p:cNvPr>
          <p:cNvSpPr/>
          <p:nvPr/>
        </p:nvSpPr>
        <p:spPr>
          <a:xfrm>
            <a:off x="1318306" y="5636550"/>
            <a:ext cx="4288916" cy="654962"/>
          </a:xfrm>
          <a:prstGeom prst="round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A1DB3F62-A85A-600F-9D8D-E62D81448EFE}"/>
              </a:ext>
            </a:extLst>
          </p:cNvPr>
          <p:cNvSpPr txBox="1"/>
          <p:nvPr/>
        </p:nvSpPr>
        <p:spPr>
          <a:xfrm>
            <a:off x="1382961" y="5652476"/>
            <a:ext cx="1676830" cy="369332"/>
          </a:xfrm>
          <a:prstGeom prst="rect">
            <a:avLst/>
          </a:prstGeom>
          <a:noFill/>
          <a:ln>
            <a:noFill/>
          </a:ln>
        </p:spPr>
        <p:txBody>
          <a:bodyPr wrap="square" rtlCol="0">
            <a:spAutoFit/>
          </a:bodyPr>
          <a:lstStyle/>
          <a:p>
            <a:r>
              <a:rPr kumimoji="1" lang="en-US" altLang="ja-JP" b="1">
                <a:latin typeface="メイリオ" panose="020B0604030504040204" pitchFamily="50" charset="-128"/>
                <a:ea typeface="メイリオ" panose="020B0604030504040204" pitchFamily="50" charset="-128"/>
              </a:rPr>
              <a:t>Application</a:t>
            </a:r>
            <a:endParaRPr kumimoji="1" lang="ja-JP" altLang="en-US" b="1">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12B5B718-170B-C4DF-69EF-AEE334CAFFAB}"/>
              </a:ext>
            </a:extLst>
          </p:cNvPr>
          <p:cNvSpPr txBox="1"/>
          <p:nvPr/>
        </p:nvSpPr>
        <p:spPr>
          <a:xfrm>
            <a:off x="1382961" y="2970321"/>
            <a:ext cx="2049098" cy="369332"/>
          </a:xfrm>
          <a:prstGeom prst="rect">
            <a:avLst/>
          </a:prstGeom>
          <a:noFill/>
          <a:ln>
            <a:noFill/>
          </a:ln>
        </p:spPr>
        <p:txBody>
          <a:bodyPr wrap="square" rtlCol="0">
            <a:spAutoFit/>
          </a:bodyPr>
          <a:lstStyle/>
          <a:p>
            <a:pPr algn="l"/>
            <a:r>
              <a:rPr lang="en-US" altLang="ja-JP" b="1">
                <a:solidFill>
                  <a:srgbClr val="FF0000"/>
                </a:solidFill>
                <a:latin typeface="メイリオ" panose="020B0604030504040204" pitchFamily="50" charset="-128"/>
                <a:ea typeface="メイリオ" panose="020B0604030504040204" pitchFamily="50" charset="-128"/>
              </a:rPr>
              <a:t>Review</a:t>
            </a:r>
          </a:p>
        </p:txBody>
      </p:sp>
      <p:sp>
        <p:nvSpPr>
          <p:cNvPr id="22" name="正方形/長方形 21">
            <a:extLst>
              <a:ext uri="{FF2B5EF4-FFF2-40B4-BE49-F238E27FC236}">
                <a16:creationId xmlns:a16="http://schemas.microsoft.com/office/drawing/2014/main" id="{8A93C0DA-7D79-4A95-E507-7FAA926107F6}"/>
              </a:ext>
            </a:extLst>
          </p:cNvPr>
          <p:cNvSpPr/>
          <p:nvPr/>
        </p:nvSpPr>
        <p:spPr bwMode="auto">
          <a:xfrm>
            <a:off x="1382961" y="2948891"/>
            <a:ext cx="2049098" cy="2602639"/>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E4F17074-5846-8B48-E709-81FFDDF0B119}"/>
              </a:ext>
            </a:extLst>
          </p:cNvPr>
          <p:cNvSpPr/>
          <p:nvPr/>
        </p:nvSpPr>
        <p:spPr bwMode="auto">
          <a:xfrm>
            <a:off x="1596635" y="3339652"/>
            <a:ext cx="1669316" cy="810691"/>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C9BB84A5-C070-C361-A314-2F0CFFBF5646}"/>
              </a:ext>
            </a:extLst>
          </p:cNvPr>
          <p:cNvSpPr txBox="1"/>
          <p:nvPr/>
        </p:nvSpPr>
        <p:spPr>
          <a:xfrm>
            <a:off x="1617515" y="3350191"/>
            <a:ext cx="1442276" cy="338554"/>
          </a:xfrm>
          <a:prstGeom prst="rect">
            <a:avLst/>
          </a:prstGeom>
          <a:noFill/>
        </p:spPr>
        <p:txBody>
          <a:bodyPr wrap="square" rtlCol="0">
            <a:spAutoFit/>
          </a:bodyPr>
          <a:lstStyle/>
          <a:p>
            <a:pPr algn="l"/>
            <a:r>
              <a:rPr kumimoji="1" lang="ja-JP" altLang="en-US" sz="1600">
                <a:solidFill>
                  <a:srgbClr val="FF0000"/>
                </a:solidFill>
                <a:latin typeface="メイリオ" panose="020B0604030504040204" pitchFamily="50" charset="-128"/>
                <a:ea typeface="メイリオ" panose="020B0604030504040204" pitchFamily="50" charset="-128"/>
              </a:rPr>
              <a:t>販売名</a:t>
            </a:r>
            <a:r>
              <a:rPr kumimoji="1" lang="en-US" altLang="ja-JP" sz="1600">
                <a:solidFill>
                  <a:srgbClr val="FF0000"/>
                </a:solidFill>
                <a:latin typeface="メイリオ" panose="020B0604030504040204" pitchFamily="50" charset="-128"/>
                <a:ea typeface="メイリオ" panose="020B0604030504040204" pitchFamily="50" charset="-128"/>
              </a:rPr>
              <a:t>A</a:t>
            </a:r>
          </a:p>
        </p:txBody>
      </p:sp>
      <p:sp>
        <p:nvSpPr>
          <p:cNvPr id="25" name="テキスト ボックス 24">
            <a:extLst>
              <a:ext uri="{FF2B5EF4-FFF2-40B4-BE49-F238E27FC236}">
                <a16:creationId xmlns:a16="http://schemas.microsoft.com/office/drawing/2014/main" id="{0C8FBCAF-8C34-6910-3B8D-EA8382A669DB}"/>
              </a:ext>
            </a:extLst>
          </p:cNvPr>
          <p:cNvSpPr txBox="1"/>
          <p:nvPr/>
        </p:nvSpPr>
        <p:spPr>
          <a:xfrm>
            <a:off x="1712283" y="3716608"/>
            <a:ext cx="1347508" cy="307777"/>
          </a:xfrm>
          <a:prstGeom prst="rect">
            <a:avLst/>
          </a:prstGeom>
          <a:noFill/>
          <a:ln>
            <a:solidFill>
              <a:schemeClr val="tx1"/>
            </a:solidFill>
          </a:ln>
        </p:spPr>
        <p:txBody>
          <a:bodyPr wrap="square" rtlCol="0">
            <a:spAutoFit/>
          </a:bodyPr>
          <a:lstStyle/>
          <a:p>
            <a:pPr algn="l"/>
            <a:r>
              <a:rPr kumimoji="1" lang="ja-JP" altLang="en-US" sz="1400">
                <a:solidFill>
                  <a:srgbClr val="FF0000"/>
                </a:solidFill>
                <a:latin typeface="メイリオ" panose="020B0604030504040204" pitchFamily="50" charset="-128"/>
                <a:ea typeface="メイリオ" panose="020B0604030504040204" pitchFamily="50" charset="-128"/>
              </a:rPr>
              <a:t>一般名</a:t>
            </a:r>
            <a:endParaRPr kumimoji="1" lang="en-US" altLang="ja-JP" sz="1400">
              <a:solidFill>
                <a:srgbClr val="FF0000"/>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3DD4A450-32DC-644D-EB2D-C4037DE19752}"/>
              </a:ext>
            </a:extLst>
          </p:cNvPr>
          <p:cNvSpPr txBox="1"/>
          <p:nvPr/>
        </p:nvSpPr>
        <p:spPr>
          <a:xfrm>
            <a:off x="1596635" y="4189667"/>
            <a:ext cx="1669316" cy="307777"/>
          </a:xfrm>
          <a:prstGeom prst="rect">
            <a:avLst/>
          </a:prstGeom>
          <a:noFill/>
          <a:ln>
            <a:solidFill>
              <a:schemeClr val="tx1"/>
            </a:solidFill>
          </a:ln>
        </p:spPr>
        <p:txBody>
          <a:bodyPr wrap="square" rtlCol="0">
            <a:spAutoFit/>
          </a:bodyPr>
          <a:lstStyle/>
          <a:p>
            <a:pPr algn="l"/>
            <a:r>
              <a:rPr kumimoji="1" lang="ja-JP" altLang="en-US" sz="1400">
                <a:solidFill>
                  <a:srgbClr val="FF0000"/>
                </a:solidFill>
                <a:latin typeface="メイリオ" panose="020B0604030504040204" pitchFamily="50" charset="-128"/>
                <a:ea typeface="メイリオ" panose="020B0604030504040204" pitchFamily="50" charset="-128"/>
              </a:rPr>
              <a:t>申請者</a:t>
            </a:r>
            <a:endParaRPr kumimoji="1" lang="en-US" altLang="ja-JP" sz="1400">
              <a:solidFill>
                <a:srgbClr val="FF0000"/>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7778349F-9C67-E6FE-7F89-476D35BF4408}"/>
              </a:ext>
            </a:extLst>
          </p:cNvPr>
          <p:cNvSpPr txBox="1"/>
          <p:nvPr/>
        </p:nvSpPr>
        <p:spPr>
          <a:xfrm>
            <a:off x="1596636" y="4658200"/>
            <a:ext cx="1664462" cy="307777"/>
          </a:xfrm>
          <a:prstGeom prst="rect">
            <a:avLst/>
          </a:prstGeom>
          <a:noFill/>
          <a:ln>
            <a:solidFill>
              <a:schemeClr val="tx1"/>
            </a:solidFill>
          </a:ln>
        </p:spPr>
        <p:txBody>
          <a:bodyPr wrap="square" rtlCol="0">
            <a:spAutoFit/>
          </a:bodyPr>
          <a:lstStyle/>
          <a:p>
            <a:pPr algn="l"/>
            <a:r>
              <a:rPr kumimoji="1" lang="ja-JP" altLang="en-US" sz="1400">
                <a:solidFill>
                  <a:srgbClr val="FF0000"/>
                </a:solidFill>
                <a:latin typeface="メイリオ" panose="020B0604030504040204" pitchFamily="50" charset="-128"/>
                <a:ea typeface="メイリオ" panose="020B0604030504040204" pitchFamily="50" charset="-128"/>
              </a:rPr>
              <a:t>申請区分</a:t>
            </a:r>
            <a:endParaRPr kumimoji="1" lang="en-US" altLang="ja-JP" sz="1400">
              <a:solidFill>
                <a:srgbClr val="FF0000"/>
              </a:solidFill>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3AA1E54B-CCAE-49C5-68FD-32E2948CB71B}"/>
              </a:ext>
            </a:extLst>
          </p:cNvPr>
          <p:cNvSpPr txBox="1"/>
          <p:nvPr/>
        </p:nvSpPr>
        <p:spPr>
          <a:xfrm>
            <a:off x="3558124" y="2965707"/>
            <a:ext cx="2049098" cy="369332"/>
          </a:xfrm>
          <a:prstGeom prst="rect">
            <a:avLst/>
          </a:prstGeom>
          <a:noFill/>
          <a:ln>
            <a:noFill/>
          </a:ln>
        </p:spPr>
        <p:txBody>
          <a:bodyPr wrap="square" rtlCol="0">
            <a:spAutoFit/>
          </a:bodyPr>
          <a:lstStyle/>
          <a:p>
            <a:pPr algn="l"/>
            <a:r>
              <a:rPr lang="en-US" altLang="ja-JP" b="1">
                <a:solidFill>
                  <a:srgbClr val="FF0000"/>
                </a:solidFill>
                <a:latin typeface="メイリオ" panose="020B0604030504040204" pitchFamily="50" charset="-128"/>
                <a:ea typeface="メイリオ" panose="020B0604030504040204" pitchFamily="50" charset="-128"/>
              </a:rPr>
              <a:t>Review</a:t>
            </a:r>
          </a:p>
        </p:txBody>
      </p:sp>
      <p:sp>
        <p:nvSpPr>
          <p:cNvPr id="47" name="正方形/長方形 46">
            <a:extLst>
              <a:ext uri="{FF2B5EF4-FFF2-40B4-BE49-F238E27FC236}">
                <a16:creationId xmlns:a16="http://schemas.microsoft.com/office/drawing/2014/main" id="{D62B7E10-97D5-9E75-4738-ECD9FAC3907C}"/>
              </a:ext>
            </a:extLst>
          </p:cNvPr>
          <p:cNvSpPr/>
          <p:nvPr/>
        </p:nvSpPr>
        <p:spPr bwMode="auto">
          <a:xfrm>
            <a:off x="3558124" y="2944277"/>
            <a:ext cx="2049098" cy="2602639"/>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89FEB2C0-E007-1382-4925-E5B71F1C1C8D}"/>
              </a:ext>
            </a:extLst>
          </p:cNvPr>
          <p:cNvSpPr/>
          <p:nvPr/>
        </p:nvSpPr>
        <p:spPr bwMode="auto">
          <a:xfrm>
            <a:off x="3771798" y="3335038"/>
            <a:ext cx="1669316" cy="810691"/>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EABD763F-0A8A-F304-5731-8796C18ACCCD}"/>
              </a:ext>
            </a:extLst>
          </p:cNvPr>
          <p:cNvSpPr txBox="1"/>
          <p:nvPr/>
        </p:nvSpPr>
        <p:spPr>
          <a:xfrm>
            <a:off x="3792678" y="3345577"/>
            <a:ext cx="1442276" cy="338554"/>
          </a:xfrm>
          <a:prstGeom prst="rect">
            <a:avLst/>
          </a:prstGeom>
          <a:noFill/>
        </p:spPr>
        <p:txBody>
          <a:bodyPr wrap="square" rtlCol="0">
            <a:spAutoFit/>
          </a:bodyPr>
          <a:lstStyle/>
          <a:p>
            <a:pPr algn="l"/>
            <a:r>
              <a:rPr kumimoji="1" lang="ja-JP" altLang="en-US" sz="1600">
                <a:solidFill>
                  <a:srgbClr val="FF0000"/>
                </a:solidFill>
                <a:latin typeface="メイリオ" panose="020B0604030504040204" pitchFamily="50" charset="-128"/>
                <a:ea typeface="メイリオ" panose="020B0604030504040204" pitchFamily="50" charset="-128"/>
              </a:rPr>
              <a:t>販売名</a:t>
            </a:r>
            <a:r>
              <a:rPr kumimoji="1" lang="en-US" altLang="ja-JP" sz="1600">
                <a:solidFill>
                  <a:srgbClr val="FF0000"/>
                </a:solidFill>
                <a:latin typeface="メイリオ" panose="020B0604030504040204" pitchFamily="50" charset="-128"/>
                <a:ea typeface="メイリオ" panose="020B0604030504040204" pitchFamily="50" charset="-128"/>
              </a:rPr>
              <a:t>B</a:t>
            </a:r>
          </a:p>
        </p:txBody>
      </p:sp>
      <p:sp>
        <p:nvSpPr>
          <p:cNvPr id="50" name="テキスト ボックス 49">
            <a:extLst>
              <a:ext uri="{FF2B5EF4-FFF2-40B4-BE49-F238E27FC236}">
                <a16:creationId xmlns:a16="http://schemas.microsoft.com/office/drawing/2014/main" id="{8ED53B18-2A8A-3E7A-A816-53A13E5CB464}"/>
              </a:ext>
            </a:extLst>
          </p:cNvPr>
          <p:cNvSpPr txBox="1"/>
          <p:nvPr/>
        </p:nvSpPr>
        <p:spPr>
          <a:xfrm>
            <a:off x="3887446" y="3711994"/>
            <a:ext cx="1347508" cy="307777"/>
          </a:xfrm>
          <a:prstGeom prst="rect">
            <a:avLst/>
          </a:prstGeom>
          <a:noFill/>
          <a:ln>
            <a:solidFill>
              <a:schemeClr val="tx1"/>
            </a:solidFill>
          </a:ln>
        </p:spPr>
        <p:txBody>
          <a:bodyPr wrap="square" rtlCol="0">
            <a:spAutoFit/>
          </a:bodyPr>
          <a:lstStyle/>
          <a:p>
            <a:pPr algn="l"/>
            <a:r>
              <a:rPr kumimoji="1" lang="ja-JP" altLang="en-US" sz="1400">
                <a:solidFill>
                  <a:srgbClr val="FF0000"/>
                </a:solidFill>
                <a:latin typeface="メイリオ" panose="020B0604030504040204" pitchFamily="50" charset="-128"/>
                <a:ea typeface="メイリオ" panose="020B0604030504040204" pitchFamily="50" charset="-128"/>
              </a:rPr>
              <a:t>一般名</a:t>
            </a:r>
            <a:endParaRPr kumimoji="1" lang="en-US" altLang="ja-JP" sz="1400">
              <a:solidFill>
                <a:srgbClr val="FF0000"/>
              </a:solidFill>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658AECEE-0F06-905A-1252-AC71899BDDCF}"/>
              </a:ext>
            </a:extLst>
          </p:cNvPr>
          <p:cNvSpPr txBox="1"/>
          <p:nvPr/>
        </p:nvSpPr>
        <p:spPr>
          <a:xfrm>
            <a:off x="3771798" y="4194289"/>
            <a:ext cx="1669316" cy="307777"/>
          </a:xfrm>
          <a:prstGeom prst="rect">
            <a:avLst/>
          </a:prstGeom>
          <a:noFill/>
          <a:ln>
            <a:solidFill>
              <a:schemeClr val="tx1"/>
            </a:solidFill>
          </a:ln>
        </p:spPr>
        <p:txBody>
          <a:bodyPr wrap="square" rtlCol="0">
            <a:spAutoFit/>
          </a:bodyPr>
          <a:lstStyle/>
          <a:p>
            <a:pPr algn="l"/>
            <a:r>
              <a:rPr kumimoji="1" lang="ja-JP" altLang="en-US" sz="1400">
                <a:solidFill>
                  <a:srgbClr val="FF0000"/>
                </a:solidFill>
                <a:latin typeface="メイリオ" panose="020B0604030504040204" pitchFamily="50" charset="-128"/>
                <a:ea typeface="メイリオ" panose="020B0604030504040204" pitchFamily="50" charset="-128"/>
              </a:rPr>
              <a:t>申請者</a:t>
            </a:r>
            <a:endParaRPr kumimoji="1" lang="en-US" altLang="ja-JP" sz="1400">
              <a:solidFill>
                <a:srgbClr val="FF0000"/>
              </a:solidFill>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109B39F2-4D62-9929-8F44-AB2D6E208396}"/>
              </a:ext>
            </a:extLst>
          </p:cNvPr>
          <p:cNvSpPr txBox="1"/>
          <p:nvPr/>
        </p:nvSpPr>
        <p:spPr>
          <a:xfrm>
            <a:off x="1596635" y="5060595"/>
            <a:ext cx="1664462" cy="307777"/>
          </a:xfrm>
          <a:prstGeom prst="rect">
            <a:avLst/>
          </a:prstGeom>
          <a:noFill/>
          <a:ln>
            <a:solidFill>
              <a:schemeClr val="tx1"/>
            </a:solidFill>
          </a:ln>
        </p:spPr>
        <p:txBody>
          <a:bodyPr wrap="square" rtlCol="0">
            <a:spAutoFit/>
          </a:bodyPr>
          <a:lstStyle/>
          <a:p>
            <a:pPr algn="l"/>
            <a:r>
              <a:rPr kumimoji="1" lang="ja-JP" altLang="en-US" sz="1400">
                <a:solidFill>
                  <a:srgbClr val="FF0000"/>
                </a:solidFill>
                <a:latin typeface="メイリオ" panose="020B0604030504040204" pitchFamily="50" charset="-128"/>
                <a:ea typeface="メイリオ" panose="020B0604030504040204" pitchFamily="50" charset="-128"/>
              </a:rPr>
              <a:t>申請区分</a:t>
            </a:r>
            <a:endParaRPr kumimoji="1" lang="en-US" altLang="ja-JP" sz="1400">
              <a:solidFill>
                <a:srgbClr val="FF0000"/>
              </a:solidFill>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E60344A4-3556-5262-4927-2F2B68175AE8}"/>
              </a:ext>
            </a:extLst>
          </p:cNvPr>
          <p:cNvSpPr txBox="1"/>
          <p:nvPr/>
        </p:nvSpPr>
        <p:spPr>
          <a:xfrm>
            <a:off x="3771798" y="4674277"/>
            <a:ext cx="1664543" cy="307777"/>
          </a:xfrm>
          <a:prstGeom prst="rect">
            <a:avLst/>
          </a:prstGeom>
          <a:noFill/>
          <a:ln>
            <a:solidFill>
              <a:schemeClr val="tx1"/>
            </a:solidFill>
          </a:ln>
        </p:spPr>
        <p:txBody>
          <a:bodyPr wrap="square" rtlCol="0">
            <a:spAutoFit/>
          </a:bodyPr>
          <a:lstStyle/>
          <a:p>
            <a:pPr algn="l"/>
            <a:r>
              <a:rPr kumimoji="1" lang="ja-JP" altLang="en-US" sz="1400">
                <a:solidFill>
                  <a:srgbClr val="FF0000"/>
                </a:solidFill>
                <a:latin typeface="メイリオ" panose="020B0604030504040204" pitchFamily="50" charset="-128"/>
                <a:ea typeface="メイリオ" panose="020B0604030504040204" pitchFamily="50" charset="-128"/>
              </a:rPr>
              <a:t>申請区分</a:t>
            </a:r>
            <a:endParaRPr kumimoji="1" lang="en-US" altLang="ja-JP" sz="1400">
              <a:solidFill>
                <a:srgbClr val="FF0000"/>
              </a:solidFill>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35C10B3F-95FC-488E-766E-079BE841C72F}"/>
              </a:ext>
            </a:extLst>
          </p:cNvPr>
          <p:cNvSpPr txBox="1"/>
          <p:nvPr/>
        </p:nvSpPr>
        <p:spPr>
          <a:xfrm>
            <a:off x="3771798" y="5076672"/>
            <a:ext cx="1664543" cy="307777"/>
          </a:xfrm>
          <a:prstGeom prst="rect">
            <a:avLst/>
          </a:prstGeom>
          <a:noFill/>
          <a:ln>
            <a:solidFill>
              <a:schemeClr val="tx1"/>
            </a:solidFill>
          </a:ln>
        </p:spPr>
        <p:txBody>
          <a:bodyPr wrap="square" rtlCol="0">
            <a:spAutoFit/>
          </a:bodyPr>
          <a:lstStyle/>
          <a:p>
            <a:pPr algn="l"/>
            <a:r>
              <a:rPr kumimoji="1" lang="ja-JP" altLang="en-US" sz="1400">
                <a:solidFill>
                  <a:srgbClr val="FF0000"/>
                </a:solidFill>
                <a:latin typeface="メイリオ" panose="020B0604030504040204" pitchFamily="50" charset="-128"/>
                <a:ea typeface="メイリオ" panose="020B0604030504040204" pitchFamily="50" charset="-128"/>
              </a:rPr>
              <a:t>申請区分</a:t>
            </a:r>
            <a:endParaRPr kumimoji="1" lang="en-US" altLang="ja-JP" sz="1400">
              <a:solidFill>
                <a:srgbClr val="FF0000"/>
              </a:solidFill>
              <a:latin typeface="メイリオ" panose="020B0604030504040204" pitchFamily="50" charset="-128"/>
              <a:ea typeface="メイリオ" panose="020B0604030504040204" pitchFamily="50" charset="-128"/>
            </a:endParaRPr>
          </a:p>
        </p:txBody>
      </p:sp>
      <p:sp>
        <p:nvSpPr>
          <p:cNvPr id="3" name="吹き出し: 角を丸めた四角形 2">
            <a:extLst>
              <a:ext uri="{FF2B5EF4-FFF2-40B4-BE49-F238E27FC236}">
                <a16:creationId xmlns:a16="http://schemas.microsoft.com/office/drawing/2014/main" id="{831433A1-29D3-DCBC-E4F7-A1032561F84C}"/>
              </a:ext>
            </a:extLst>
          </p:cNvPr>
          <p:cNvSpPr/>
          <p:nvPr/>
        </p:nvSpPr>
        <p:spPr>
          <a:xfrm>
            <a:off x="7693730" y="2681375"/>
            <a:ext cx="2975220" cy="821728"/>
          </a:xfrm>
          <a:prstGeom prst="wedgeRoundRectCallout">
            <a:avLst>
              <a:gd name="adj1" fmla="val -120346"/>
              <a:gd name="adj2" fmla="val 21824"/>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altLang="ja-JP" sz="2000">
                <a:solidFill>
                  <a:schemeClr val="tx1"/>
                </a:solidFill>
                <a:latin typeface="メイリオ" panose="020B0604030504040204" pitchFamily="50" charset="-128"/>
                <a:ea typeface="メイリオ" panose="020B0604030504040204" pitchFamily="50" charset="-128"/>
              </a:rPr>
              <a:t>R</a:t>
            </a:r>
            <a:r>
              <a:rPr lang="en-US" altLang="ja-JP" sz="2000" u="none" strike="noStrike" baseline="0">
                <a:solidFill>
                  <a:schemeClr val="tx1"/>
                </a:solidFill>
                <a:latin typeface="メイリオ" panose="020B0604030504040204" pitchFamily="50" charset="-128"/>
                <a:ea typeface="メイリオ" panose="020B0604030504040204" pitchFamily="50" charset="-128"/>
              </a:rPr>
              <a:t>eview</a:t>
            </a:r>
            <a:r>
              <a:rPr lang="ja-JP" altLang="en-US" sz="2000">
                <a:solidFill>
                  <a:schemeClr val="tx1"/>
                </a:solidFill>
                <a:latin typeface="メイリオ" panose="020B0604030504040204" pitchFamily="50" charset="-128"/>
                <a:ea typeface="メイリオ" panose="020B0604030504040204" pitchFamily="50" charset="-128"/>
              </a:rPr>
              <a:t>は申請書ごとに</a:t>
            </a:r>
            <a:r>
              <a:rPr lang="ja-JP" altLang="en-US" sz="2000" u="none" strike="noStrike" baseline="0">
                <a:solidFill>
                  <a:schemeClr val="tx1"/>
                </a:solidFill>
                <a:latin typeface="メイリオ" panose="020B0604030504040204" pitchFamily="50" charset="-128"/>
                <a:ea typeface="メイリオ" panose="020B0604030504040204" pitchFamily="50" charset="-128"/>
              </a:rPr>
              <a:t>提供する</a:t>
            </a:r>
          </a:p>
        </p:txBody>
      </p:sp>
      <p:sp>
        <p:nvSpPr>
          <p:cNvPr id="6" name="吹き出し: 角を丸めた四角形 5">
            <a:extLst>
              <a:ext uri="{FF2B5EF4-FFF2-40B4-BE49-F238E27FC236}">
                <a16:creationId xmlns:a16="http://schemas.microsoft.com/office/drawing/2014/main" id="{D14DA12E-F254-A642-C468-B3ADA6DCB434}"/>
              </a:ext>
            </a:extLst>
          </p:cNvPr>
          <p:cNvSpPr/>
          <p:nvPr/>
        </p:nvSpPr>
        <p:spPr>
          <a:xfrm>
            <a:off x="7452330" y="5612721"/>
            <a:ext cx="3595622" cy="867999"/>
          </a:xfrm>
          <a:prstGeom prst="wedgeRoundRectCallout">
            <a:avLst>
              <a:gd name="adj1" fmla="val -106106"/>
              <a:gd name="adj2" fmla="val -96177"/>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altLang="ja-JP" sz="2000">
                <a:solidFill>
                  <a:schemeClr val="tx1"/>
                </a:solidFill>
                <a:latin typeface="メイリオ" panose="020B0604030504040204" pitchFamily="50" charset="-128"/>
                <a:ea typeface="メイリオ" panose="020B0604030504040204" pitchFamily="50" charset="-128"/>
              </a:rPr>
              <a:t>R</a:t>
            </a:r>
            <a:r>
              <a:rPr lang="en-US" altLang="ja-JP" sz="2000" u="none" strike="noStrike" baseline="0">
                <a:solidFill>
                  <a:schemeClr val="tx1"/>
                </a:solidFill>
                <a:latin typeface="メイリオ" panose="020B0604030504040204" pitchFamily="50" charset="-128"/>
                <a:ea typeface="メイリオ" panose="020B0604030504040204" pitchFamily="50" charset="-128"/>
              </a:rPr>
              <a:t>eview</a:t>
            </a:r>
            <a:r>
              <a:rPr lang="ja-JP" altLang="en-US" sz="2000" u="none" strike="noStrike" baseline="0">
                <a:solidFill>
                  <a:schemeClr val="tx1"/>
                </a:solidFill>
                <a:latin typeface="メイリオ" panose="020B0604030504040204" pitchFamily="50" charset="-128"/>
                <a:ea typeface="メイリオ" panose="020B0604030504040204" pitchFamily="50" charset="-128"/>
              </a:rPr>
              <a:t>ごとに</a:t>
            </a:r>
            <a:r>
              <a:rPr lang="en-US" altLang="ja-JP" sz="2000" u="none" strike="noStrike" baseline="0">
                <a:solidFill>
                  <a:schemeClr val="tx1"/>
                </a:solidFill>
                <a:latin typeface="メイリオ" panose="020B0604030504040204" pitchFamily="50" charset="-128"/>
                <a:ea typeface="メイリオ" panose="020B0604030504040204" pitchFamily="50" charset="-128"/>
              </a:rPr>
              <a:t>1</a:t>
            </a:r>
            <a:r>
              <a:rPr lang="ja-JP" altLang="en-US" sz="2000" u="none" strike="noStrike" baseline="0">
                <a:solidFill>
                  <a:schemeClr val="tx1"/>
                </a:solidFill>
                <a:latin typeface="メイリオ" panose="020B0604030504040204" pitchFamily="50" charset="-128"/>
                <a:ea typeface="メイリオ" panose="020B0604030504040204" pitchFamily="50" charset="-128"/>
              </a:rPr>
              <a:t>つまたは複数の申請区分を</a:t>
            </a:r>
            <a:r>
              <a:rPr lang="ja-JP" altLang="en-US" sz="2000">
                <a:solidFill>
                  <a:schemeClr val="tx1"/>
                </a:solidFill>
                <a:latin typeface="メイリオ" panose="020B0604030504040204" pitchFamily="50" charset="-128"/>
                <a:ea typeface="メイリオ" panose="020B0604030504040204" pitchFamily="50" charset="-128"/>
              </a:rPr>
              <a:t>提供する</a:t>
            </a:r>
            <a:endParaRPr lang="ja-JP" altLang="en-US" sz="2000" u="none" strike="noStrike" baseline="0">
              <a:solidFill>
                <a:schemeClr val="tx1"/>
              </a:solidFill>
              <a:latin typeface="メイリオ" panose="020B0604030504040204" pitchFamily="50" charset="-128"/>
              <a:ea typeface="メイリオ" panose="020B0604030504040204" pitchFamily="50" charset="-128"/>
            </a:endParaRPr>
          </a:p>
        </p:txBody>
      </p:sp>
      <p:sp>
        <p:nvSpPr>
          <p:cNvPr id="9" name="吹き出し: 角を丸めた四角形 8">
            <a:extLst>
              <a:ext uri="{FF2B5EF4-FFF2-40B4-BE49-F238E27FC236}">
                <a16:creationId xmlns:a16="http://schemas.microsoft.com/office/drawing/2014/main" id="{3A42CCD1-2D6C-37ED-9398-3B4692317A9C}"/>
              </a:ext>
            </a:extLst>
          </p:cNvPr>
          <p:cNvSpPr/>
          <p:nvPr/>
        </p:nvSpPr>
        <p:spPr>
          <a:xfrm>
            <a:off x="7654934" y="3653508"/>
            <a:ext cx="3393018" cy="829866"/>
          </a:xfrm>
          <a:prstGeom prst="wedgeRoundRectCallout">
            <a:avLst>
              <a:gd name="adj1" fmla="val -119704"/>
              <a:gd name="adj2" fmla="val -41119"/>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000" u="none" strike="noStrike" baseline="0">
                <a:solidFill>
                  <a:schemeClr val="tx1"/>
                </a:solidFill>
                <a:latin typeface="メイリオ" panose="020B0604030504040204" pitchFamily="50" charset="-128"/>
                <a:ea typeface="メイリオ" panose="020B0604030504040204" pitchFamily="50" charset="-128"/>
              </a:rPr>
              <a:t>一般名は販売名情報の一部として記載</a:t>
            </a:r>
            <a:endParaRPr lang="ja-JP" altLang="en-US" sz="2000" u="none" strike="sngStrike">
              <a:solidFill>
                <a:schemeClr val="tx1"/>
              </a:solidFill>
              <a:latin typeface="メイリオ" panose="020B0604030504040204" pitchFamily="50" charset="-128"/>
              <a:ea typeface="メイリオ" panose="020B0604030504040204" pitchFamily="50" charset="-128"/>
            </a:endParaRPr>
          </a:p>
        </p:txBody>
      </p:sp>
      <p:sp>
        <p:nvSpPr>
          <p:cNvPr id="11" name="吹き出し: 角を丸めた四角形 10">
            <a:extLst>
              <a:ext uri="{FF2B5EF4-FFF2-40B4-BE49-F238E27FC236}">
                <a16:creationId xmlns:a16="http://schemas.microsoft.com/office/drawing/2014/main" id="{F593BD59-5C7F-7EB6-9294-C6C3F3BD0905}"/>
              </a:ext>
            </a:extLst>
          </p:cNvPr>
          <p:cNvSpPr/>
          <p:nvPr/>
        </p:nvSpPr>
        <p:spPr>
          <a:xfrm>
            <a:off x="6727747" y="1639139"/>
            <a:ext cx="3393018" cy="821728"/>
          </a:xfrm>
          <a:prstGeom prst="wedgeRoundRectCallout">
            <a:avLst>
              <a:gd name="adj1" fmla="val -82305"/>
              <a:gd name="adj2" fmla="val 133102"/>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altLang="ja-JP" sz="2000" u="none" strike="noStrike" baseline="0">
                <a:solidFill>
                  <a:schemeClr val="tx1"/>
                </a:solidFill>
                <a:latin typeface="メイリオ" panose="020B0604030504040204" pitchFamily="50" charset="-128"/>
                <a:ea typeface="メイリオ" panose="020B0604030504040204" pitchFamily="50" charset="-128"/>
              </a:rPr>
              <a:t>Review</a:t>
            </a:r>
            <a:r>
              <a:rPr lang="ja-JP" altLang="en-US" sz="2000" u="none" strike="noStrike" baseline="0">
                <a:solidFill>
                  <a:schemeClr val="tx1"/>
                </a:solidFill>
                <a:latin typeface="メイリオ" panose="020B0604030504040204" pitchFamily="50" charset="-128"/>
                <a:ea typeface="メイリオ" panose="020B0604030504040204" pitchFamily="50" charset="-128"/>
              </a:rPr>
              <a:t>ごとに</a:t>
            </a:r>
            <a:r>
              <a:rPr lang="en-US" altLang="ja-JP" sz="2000" u="none" strike="noStrike" baseline="0">
                <a:solidFill>
                  <a:schemeClr val="tx1"/>
                </a:solidFill>
                <a:latin typeface="メイリオ" panose="020B0604030504040204" pitchFamily="50" charset="-128"/>
                <a:ea typeface="メイリオ" panose="020B0604030504040204" pitchFamily="50" charset="-128"/>
              </a:rPr>
              <a:t>ID</a:t>
            </a:r>
            <a:r>
              <a:rPr lang="ja-JP" altLang="en-US" sz="2000" u="none" strike="noStrike" baseline="0">
                <a:solidFill>
                  <a:schemeClr val="tx1"/>
                </a:solidFill>
                <a:latin typeface="メイリオ" panose="020B0604030504040204" pitchFamily="50" charset="-128"/>
                <a:ea typeface="メイリオ" panose="020B0604030504040204" pitchFamily="50" charset="-128"/>
              </a:rPr>
              <a:t>が付与される</a:t>
            </a:r>
          </a:p>
        </p:txBody>
      </p:sp>
      <p:sp>
        <p:nvSpPr>
          <p:cNvPr id="12" name="吹き出し: 角を丸めた四角形 11">
            <a:extLst>
              <a:ext uri="{FF2B5EF4-FFF2-40B4-BE49-F238E27FC236}">
                <a16:creationId xmlns:a16="http://schemas.microsoft.com/office/drawing/2014/main" id="{BE821C1A-D7BF-9B0C-F627-93F637FB92E4}"/>
              </a:ext>
            </a:extLst>
          </p:cNvPr>
          <p:cNvSpPr/>
          <p:nvPr/>
        </p:nvSpPr>
        <p:spPr>
          <a:xfrm>
            <a:off x="6999742" y="5003192"/>
            <a:ext cx="2659815" cy="433972"/>
          </a:xfrm>
          <a:prstGeom prst="wedgeRoundRectCallout">
            <a:avLst>
              <a:gd name="adj1" fmla="val -108009"/>
              <a:gd name="adj2" fmla="val -197425"/>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endParaRPr lang="ja-JP" altLang="en-US" sz="1800" b="0" u="none" strike="noStrike" baseline="0">
              <a:solidFill>
                <a:schemeClr val="tx1"/>
              </a:solidFill>
              <a:latin typeface="メイリオ" panose="020B0604030504040204" pitchFamily="50" charset="-128"/>
              <a:ea typeface="メイリオ" panose="020B0604030504040204" pitchFamily="50" charset="-128"/>
            </a:endParaRPr>
          </a:p>
        </p:txBody>
      </p:sp>
      <p:sp>
        <p:nvSpPr>
          <p:cNvPr id="13" name="吹き出し: 角を丸めた四角形 12">
            <a:extLst>
              <a:ext uri="{FF2B5EF4-FFF2-40B4-BE49-F238E27FC236}">
                <a16:creationId xmlns:a16="http://schemas.microsoft.com/office/drawing/2014/main" id="{736178A0-2CF3-DFC9-C269-685FBC0A5CCA}"/>
              </a:ext>
            </a:extLst>
          </p:cNvPr>
          <p:cNvSpPr/>
          <p:nvPr/>
        </p:nvSpPr>
        <p:spPr>
          <a:xfrm>
            <a:off x="6999742" y="4807256"/>
            <a:ext cx="4229124" cy="659158"/>
          </a:xfrm>
          <a:prstGeom prst="wedgeRoundRectCallout">
            <a:avLst>
              <a:gd name="adj1" fmla="val -85515"/>
              <a:gd name="adj2" fmla="val -168856"/>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000" u="none" strike="noStrike" baseline="0">
                <a:solidFill>
                  <a:schemeClr val="tx1"/>
                </a:solidFill>
                <a:latin typeface="メイリオ" panose="020B0604030504040204" pitchFamily="50" charset="-128"/>
                <a:ea typeface="メイリオ" panose="020B0604030504040204" pitchFamily="50" charset="-128"/>
              </a:rPr>
              <a:t>販売名，申請者は申請書と一致させる</a:t>
            </a:r>
          </a:p>
        </p:txBody>
      </p:sp>
      <p:sp>
        <p:nvSpPr>
          <p:cNvPr id="16" name="コンテンツ プレースホルダー 2">
            <a:extLst>
              <a:ext uri="{FF2B5EF4-FFF2-40B4-BE49-F238E27FC236}">
                <a16:creationId xmlns:a16="http://schemas.microsoft.com/office/drawing/2014/main" id="{8D814B2F-1E18-5C73-012F-AF3032649F82}"/>
              </a:ext>
            </a:extLst>
          </p:cNvPr>
          <p:cNvSpPr>
            <a:spLocks noGrp="1"/>
          </p:cNvSpPr>
          <p:nvPr>
            <p:ph idx="1"/>
          </p:nvPr>
        </p:nvSpPr>
        <p:spPr>
          <a:xfrm>
            <a:off x="609600" y="1268413"/>
            <a:ext cx="10972800" cy="5256212"/>
          </a:xfrm>
        </p:spPr>
        <p:txBody>
          <a:bodyPr/>
          <a:lstStyle/>
          <a:p>
            <a:pPr marL="0" indent="0">
              <a:buNone/>
            </a:pPr>
            <a:r>
              <a:rPr lang="en-US" altLang="ja-JP" sz="2400" b="0">
                <a:latin typeface="メイリオ" panose="020B0604030504040204" pitchFamily="50" charset="-128"/>
                <a:ea typeface="メイリオ" panose="020B0604030504040204" pitchFamily="50" charset="-128"/>
              </a:rPr>
              <a:t>Review</a:t>
            </a:r>
            <a:r>
              <a:rPr lang="ja-JP" altLang="en-US" sz="2400" b="0">
                <a:latin typeface="メイリオ" panose="020B0604030504040204" pitchFamily="50" charset="-128"/>
                <a:ea typeface="メイリオ" panose="020B0604030504040204" pitchFamily="50" charset="-128"/>
              </a:rPr>
              <a:t>では品目情報を提供する</a:t>
            </a:r>
            <a:endParaRPr kumimoji="1" lang="ja-JP" altLang="en-US" sz="2400" b="0">
              <a:latin typeface="メイリオ" panose="020B0604030504040204" pitchFamily="50" charset="-128"/>
              <a:ea typeface="メイリオ" panose="020B0604030504040204" pitchFamily="50" charset="-128"/>
            </a:endParaRPr>
          </a:p>
        </p:txBody>
      </p:sp>
      <p:sp>
        <p:nvSpPr>
          <p:cNvPr id="17" name="スライド番号プレースホルダー 3">
            <a:extLst>
              <a:ext uri="{FF2B5EF4-FFF2-40B4-BE49-F238E27FC236}">
                <a16:creationId xmlns:a16="http://schemas.microsoft.com/office/drawing/2014/main" id="{350E0855-D13A-D74A-EDAD-77E2506F6C87}"/>
              </a:ext>
            </a:extLst>
          </p:cNvPr>
          <p:cNvSpPr>
            <a:spLocks noGrp="1"/>
          </p:cNvSpPr>
          <p:nvPr>
            <p:ph type="sldNum" sz="quarter" idx="10"/>
          </p:nvPr>
        </p:nvSpPr>
        <p:spPr>
          <a:xfrm>
            <a:off x="10979151" y="6337300"/>
            <a:ext cx="1166283" cy="476250"/>
          </a:xfrm>
        </p:spPr>
        <p:txBody>
          <a:bodyPr/>
          <a:lstStyle/>
          <a:p>
            <a:pPr>
              <a:defRPr/>
            </a:pPr>
            <a:fld id="{0F70095C-F9B4-4C04-ABE4-849D581B05DE}" type="slidenum">
              <a:rPr lang="en-US" altLang="ja-JP" smtClean="0"/>
              <a:pPr>
                <a:defRPr/>
              </a:pPr>
              <a:t>73</a:t>
            </a:fld>
            <a:endParaRPr lang="en-US" altLang="ja-JP"/>
          </a:p>
        </p:txBody>
      </p:sp>
    </p:spTree>
    <p:extLst>
      <p:ext uri="{BB962C8B-B14F-4D97-AF65-F5344CB8AC3E}">
        <p14:creationId xmlns:p14="http://schemas.microsoft.com/office/powerpoint/2010/main" val="510164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B28B7C-F357-2454-502B-CB26BEDE99AD}"/>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4.4 </a:t>
            </a:r>
            <a:r>
              <a:rPr kumimoji="1" lang="en-US" altLang="ja-JP">
                <a:latin typeface="メイリオ" panose="020B0604030504040204" pitchFamily="50" charset="-128"/>
                <a:ea typeface="メイリオ" panose="020B0604030504040204" pitchFamily="50" charset="-128"/>
              </a:rPr>
              <a:t>Review</a:t>
            </a:r>
            <a:r>
              <a:rPr kumimoji="1" lang="ja-JP" altLang="en-US">
                <a:latin typeface="メイリオ" panose="020B0604030504040204" pitchFamily="50" charset="-128"/>
                <a:ea typeface="メイリオ" panose="020B0604030504040204" pitchFamily="50" charset="-128"/>
              </a:rPr>
              <a:t>（品目情報）｜ </a:t>
            </a:r>
            <a:r>
              <a:rPr kumimoji="1" lang="ja-JP" altLang="en-US">
                <a:solidFill>
                  <a:schemeClr val="tx1"/>
                </a:solidFill>
                <a:latin typeface="メイリオ" panose="020B0604030504040204" pitchFamily="50" charset="-128"/>
                <a:ea typeface="メイリオ" panose="020B0604030504040204" pitchFamily="50" charset="-128"/>
              </a:rPr>
              <a:t>初版提出時</a:t>
            </a:r>
          </a:p>
        </p:txBody>
      </p:sp>
      <p:sp>
        <p:nvSpPr>
          <p:cNvPr id="4" name="スライド番号プレースホルダー 3">
            <a:extLst>
              <a:ext uri="{FF2B5EF4-FFF2-40B4-BE49-F238E27FC236}">
                <a16:creationId xmlns:a16="http://schemas.microsoft.com/office/drawing/2014/main" id="{AB6FDBD1-D849-9395-EC69-4A6C1794730E}"/>
              </a:ext>
            </a:extLst>
          </p:cNvPr>
          <p:cNvSpPr>
            <a:spLocks noGrp="1"/>
          </p:cNvSpPr>
          <p:nvPr>
            <p:ph type="sldNum" sz="quarter" idx="10"/>
          </p:nvPr>
        </p:nvSpPr>
        <p:spPr/>
        <p:txBody>
          <a:bodyPr/>
          <a:lstStyle/>
          <a:p>
            <a:pPr>
              <a:defRPr/>
            </a:pPr>
            <a:fld id="{0F70095C-F9B4-4C04-ABE4-849D581B05DE}" type="slidenum">
              <a:rPr lang="en-US" altLang="ja-JP" smtClean="0"/>
              <a:pPr>
                <a:defRPr/>
              </a:pPr>
              <a:t>74</a:t>
            </a:fld>
            <a:endParaRPr lang="en-US" altLang="ja-JP"/>
          </a:p>
        </p:txBody>
      </p:sp>
      <p:sp>
        <p:nvSpPr>
          <p:cNvPr id="5" name="テキスト ボックス 4">
            <a:extLst>
              <a:ext uri="{FF2B5EF4-FFF2-40B4-BE49-F238E27FC236}">
                <a16:creationId xmlns:a16="http://schemas.microsoft.com/office/drawing/2014/main" id="{3BB8E2C0-5CCC-1CB8-29C9-264BA3B1910F}"/>
              </a:ext>
            </a:extLst>
          </p:cNvPr>
          <p:cNvSpPr txBox="1"/>
          <p:nvPr/>
        </p:nvSpPr>
        <p:spPr>
          <a:xfrm>
            <a:off x="199647" y="1190805"/>
            <a:ext cx="11792705" cy="707886"/>
          </a:xfrm>
          <a:prstGeom prst="rect">
            <a:avLst/>
          </a:prstGeom>
          <a:noFill/>
          <a:ln>
            <a:noFill/>
          </a:ln>
        </p:spPr>
        <p:txBody>
          <a:bodyPr wrap="square" rtlCol="0">
            <a:spAutoFit/>
          </a:bodyPr>
          <a:lstStyle/>
          <a:p>
            <a:pPr marL="342900" indent="-342900">
              <a:buSzPts val="1050"/>
              <a:buFont typeface="Wingdings" panose="05000000000000000000" pitchFamily="2" charset="2"/>
              <a:buChar char="Ø"/>
              <a:tabLst>
                <a:tab pos="734695" algn="l"/>
              </a:tabLst>
            </a:pP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R</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eview</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は，</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初版提出時</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に設定する</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42900" indent="-342900">
              <a:buSzPts val="1050"/>
              <a:buFont typeface="Wingdings" panose="05000000000000000000" pitchFamily="2" charset="2"/>
              <a:buChar char="Ø"/>
              <a:tabLst>
                <a:tab pos="734695" algn="l"/>
              </a:tabLst>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方式</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2000" b="0" dirty="0">
                <a:latin typeface="メイリオ" panose="020B0604030504040204" pitchFamily="50" charset="-128"/>
                <a:ea typeface="メイリオ" panose="020B0604030504040204" pitchFamily="50" charset="-128"/>
              </a:rPr>
              <a:t> （本資材</a:t>
            </a:r>
            <a:r>
              <a:rPr lang="en-US" altLang="ja-JP" sz="2000" b="0" dirty="0">
                <a:latin typeface="メイリオ" panose="020B0604030504040204" pitchFamily="50" charset="-128"/>
                <a:ea typeface="メイリオ" panose="020B0604030504040204" pitchFamily="50" charset="-128"/>
              </a:rPr>
              <a:t>4.2</a:t>
            </a:r>
            <a:r>
              <a:rPr lang="ja-JP" altLang="en-US" sz="2000" b="0" dirty="0">
                <a:latin typeface="メイリオ" panose="020B0604030504040204" pitchFamily="50" charset="-128"/>
                <a:ea typeface="メイリオ" panose="020B0604030504040204" pitchFamily="50" charset="-128"/>
              </a:rPr>
              <a:t>項にて詳細解説）</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で初版</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提出する場合は，</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CTD</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文書提出時に</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Review</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を含める</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6" name="テキスト ボックス 85">
            <a:extLst>
              <a:ext uri="{FF2B5EF4-FFF2-40B4-BE49-F238E27FC236}">
                <a16:creationId xmlns:a16="http://schemas.microsoft.com/office/drawing/2014/main" id="{892D150A-FC55-0900-409C-AB7C5D66A5D9}"/>
              </a:ext>
            </a:extLst>
          </p:cNvPr>
          <p:cNvSpPr txBox="1"/>
          <p:nvPr/>
        </p:nvSpPr>
        <p:spPr>
          <a:xfrm>
            <a:off x="6062246" y="2384021"/>
            <a:ext cx="5091303" cy="369332"/>
          </a:xfrm>
          <a:prstGeom prst="rect">
            <a:avLst/>
          </a:prstGeom>
          <a:noFill/>
        </p:spPr>
        <p:txBody>
          <a:bodyPr wrap="square" rtlCol="0">
            <a:spAutoFit/>
          </a:bodyPr>
          <a:lstStyle/>
          <a:p>
            <a:r>
              <a:rPr kumimoji="1" lang="ja-JP" altLang="en-US" b="1">
                <a:solidFill>
                  <a:srgbClr val="0070C0"/>
                </a:solidFill>
                <a:latin typeface="メイリオ" panose="020B0604030504040204" pitchFamily="50" charset="-128"/>
                <a:ea typeface="メイリオ" panose="020B0604030504040204" pitchFamily="50" charset="-128"/>
              </a:rPr>
              <a:t>試験データのみ提出　　　</a:t>
            </a:r>
            <a:r>
              <a:rPr lang="ja-JP" altLang="en-US" b="1">
                <a:solidFill>
                  <a:srgbClr val="0070C0"/>
                </a:solidFill>
                <a:latin typeface="メイリオ" panose="020B0604030504040204" pitchFamily="50" charset="-128"/>
                <a:ea typeface="メイリオ" panose="020B0604030504040204" pitchFamily="50" charset="-128"/>
              </a:rPr>
              <a:t> </a:t>
            </a:r>
            <a:r>
              <a:rPr kumimoji="1" lang="en-US" altLang="ja-JP" b="1">
                <a:solidFill>
                  <a:srgbClr val="0070C0"/>
                </a:solidFill>
                <a:latin typeface="メイリオ" panose="020B0604030504040204" pitchFamily="50" charset="-128"/>
                <a:ea typeface="メイリオ" panose="020B0604030504040204" pitchFamily="50" charset="-128"/>
              </a:rPr>
              <a:t>CTD</a:t>
            </a:r>
            <a:r>
              <a:rPr kumimoji="1" lang="ja-JP" altLang="en-US" b="1">
                <a:solidFill>
                  <a:srgbClr val="0070C0"/>
                </a:solidFill>
                <a:latin typeface="メイリオ" panose="020B0604030504040204" pitchFamily="50" charset="-128"/>
                <a:ea typeface="メイリオ" panose="020B0604030504040204" pitchFamily="50" charset="-128"/>
              </a:rPr>
              <a:t>文書のみ提出</a:t>
            </a:r>
            <a:endParaRPr kumimoji="1" lang="en-US" altLang="ja-JP" b="1">
              <a:solidFill>
                <a:srgbClr val="0070C0"/>
              </a:solidFill>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11F1A132-DF6F-10A6-7D34-7442A88429CE}"/>
              </a:ext>
            </a:extLst>
          </p:cNvPr>
          <p:cNvSpPr txBox="1"/>
          <p:nvPr/>
        </p:nvSpPr>
        <p:spPr>
          <a:xfrm>
            <a:off x="609600" y="2133764"/>
            <a:ext cx="4009989" cy="646331"/>
          </a:xfrm>
          <a:prstGeom prst="rect">
            <a:avLst/>
          </a:prstGeom>
          <a:noFill/>
        </p:spPr>
        <p:txBody>
          <a:bodyPr wrap="square" rtlCol="0">
            <a:spAutoFit/>
          </a:bodyPr>
          <a:lstStyle/>
          <a:p>
            <a:pPr algn="ctr"/>
            <a:r>
              <a:rPr kumimoji="1" lang="ja-JP" altLang="en-US" b="1">
                <a:solidFill>
                  <a:srgbClr val="0070C0"/>
                </a:solidFill>
                <a:latin typeface="メイリオ" panose="020B0604030504040204" pitchFamily="50" charset="-128"/>
                <a:ea typeface="メイリオ" panose="020B0604030504040204" pitchFamily="50" charset="-128"/>
              </a:rPr>
              <a:t>（提出方式：方式</a:t>
            </a:r>
            <a:r>
              <a:rPr kumimoji="1" lang="en-US" altLang="ja-JP" b="1">
                <a:solidFill>
                  <a:srgbClr val="0070C0"/>
                </a:solidFill>
                <a:latin typeface="メイリオ" panose="020B0604030504040204" pitchFamily="50" charset="-128"/>
                <a:ea typeface="メイリオ" panose="020B0604030504040204" pitchFamily="50" charset="-128"/>
              </a:rPr>
              <a:t>1</a:t>
            </a:r>
            <a:r>
              <a:rPr kumimoji="1" lang="ja-JP" altLang="en-US" b="1">
                <a:solidFill>
                  <a:srgbClr val="0070C0"/>
                </a:solidFill>
                <a:latin typeface="メイリオ" panose="020B0604030504040204" pitchFamily="50" charset="-128"/>
                <a:ea typeface="メイリオ" panose="020B0604030504040204" pitchFamily="50" charset="-128"/>
              </a:rPr>
              <a:t>）</a:t>
            </a:r>
            <a:endParaRPr kumimoji="1" lang="en-US" altLang="ja-JP" b="1">
              <a:solidFill>
                <a:srgbClr val="0070C0"/>
              </a:solidFill>
              <a:latin typeface="メイリオ" panose="020B0604030504040204" pitchFamily="50" charset="-128"/>
              <a:ea typeface="メイリオ" panose="020B0604030504040204" pitchFamily="50" charset="-128"/>
            </a:endParaRPr>
          </a:p>
          <a:p>
            <a:pPr algn="l"/>
            <a:r>
              <a:rPr kumimoji="1" lang="ja-JP" altLang="en-US" b="1">
                <a:solidFill>
                  <a:srgbClr val="0070C0"/>
                </a:solidFill>
                <a:latin typeface="メイリオ" panose="020B0604030504040204" pitchFamily="50" charset="-128"/>
                <a:ea typeface="メイリオ" panose="020B0604030504040204" pitchFamily="50" charset="-128"/>
              </a:rPr>
              <a:t>試験データと</a:t>
            </a:r>
            <a:r>
              <a:rPr kumimoji="1" lang="en-US" altLang="ja-JP" b="1">
                <a:solidFill>
                  <a:srgbClr val="0070C0"/>
                </a:solidFill>
                <a:latin typeface="メイリオ" panose="020B0604030504040204" pitchFamily="50" charset="-128"/>
                <a:ea typeface="メイリオ" panose="020B0604030504040204" pitchFamily="50" charset="-128"/>
              </a:rPr>
              <a:t>CTD</a:t>
            </a:r>
            <a:r>
              <a:rPr kumimoji="1" lang="ja-JP" altLang="en-US" b="1">
                <a:solidFill>
                  <a:srgbClr val="0070C0"/>
                </a:solidFill>
                <a:latin typeface="メイリオ" panose="020B0604030504040204" pitchFamily="50" charset="-128"/>
                <a:ea typeface="メイリオ" panose="020B0604030504040204" pitchFamily="50" charset="-128"/>
              </a:rPr>
              <a:t>文書を同時に提出</a:t>
            </a:r>
            <a:endParaRPr kumimoji="1" lang="en-US" altLang="ja-JP" b="1">
              <a:solidFill>
                <a:srgbClr val="0070C0"/>
              </a:solidFill>
              <a:latin typeface="メイリオ" panose="020B0604030504040204" pitchFamily="50" charset="-128"/>
              <a:ea typeface="メイリオ" panose="020B0604030504040204" pitchFamily="50" charset="-128"/>
            </a:endParaRPr>
          </a:p>
        </p:txBody>
      </p:sp>
      <p:sp>
        <p:nvSpPr>
          <p:cNvPr id="104" name="四角形: 角を丸くする 103">
            <a:extLst>
              <a:ext uri="{FF2B5EF4-FFF2-40B4-BE49-F238E27FC236}">
                <a16:creationId xmlns:a16="http://schemas.microsoft.com/office/drawing/2014/main" id="{09C8D5A9-E346-2A5B-04D3-BFDF5E165185}"/>
              </a:ext>
            </a:extLst>
          </p:cNvPr>
          <p:cNvSpPr/>
          <p:nvPr/>
        </p:nvSpPr>
        <p:spPr>
          <a:xfrm>
            <a:off x="6095765" y="3062347"/>
            <a:ext cx="2335568" cy="3309374"/>
          </a:xfrm>
          <a:prstGeom prst="roundRect">
            <a:avLst/>
          </a:prstGeom>
          <a:solidFill>
            <a:srgbClr val="F5CB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latin typeface="メイリオ" panose="020B0604030504040204" pitchFamily="50" charset="-128"/>
              <a:ea typeface="メイリオ" panose="020B0604030504040204" pitchFamily="50" charset="-128"/>
            </a:endParaRPr>
          </a:p>
        </p:txBody>
      </p:sp>
      <p:sp>
        <p:nvSpPr>
          <p:cNvPr id="105" name="四角形: 角を丸くする 104">
            <a:extLst>
              <a:ext uri="{FF2B5EF4-FFF2-40B4-BE49-F238E27FC236}">
                <a16:creationId xmlns:a16="http://schemas.microsoft.com/office/drawing/2014/main" id="{A4F17686-5111-3F04-B0ED-D5CD12CBE605}"/>
              </a:ext>
            </a:extLst>
          </p:cNvPr>
          <p:cNvSpPr/>
          <p:nvPr/>
        </p:nvSpPr>
        <p:spPr>
          <a:xfrm>
            <a:off x="6299154" y="3422222"/>
            <a:ext cx="1906238" cy="2830066"/>
          </a:xfrm>
          <a:prstGeom prst="roundRect">
            <a:avLst>
              <a:gd name="adj" fmla="val 11463"/>
            </a:avLst>
          </a:prstGeom>
          <a:solidFill>
            <a:srgbClr val="FBEF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メイリオ" panose="020B0604030504040204" pitchFamily="50" charset="-128"/>
              <a:ea typeface="メイリオ" panose="020B0604030504040204" pitchFamily="50" charset="-128"/>
            </a:endParaRPr>
          </a:p>
        </p:txBody>
      </p:sp>
      <p:sp>
        <p:nvSpPr>
          <p:cNvPr id="106" name="テキスト ボックス 105">
            <a:extLst>
              <a:ext uri="{FF2B5EF4-FFF2-40B4-BE49-F238E27FC236}">
                <a16:creationId xmlns:a16="http://schemas.microsoft.com/office/drawing/2014/main" id="{EB693694-FEFD-1625-FE88-206C0CA20B94}"/>
              </a:ext>
            </a:extLst>
          </p:cNvPr>
          <p:cNvSpPr txBox="1"/>
          <p:nvPr/>
        </p:nvSpPr>
        <p:spPr>
          <a:xfrm>
            <a:off x="6515592" y="3145222"/>
            <a:ext cx="1536156"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 Unit</a:t>
            </a:r>
          </a:p>
        </p:txBody>
      </p:sp>
      <p:sp>
        <p:nvSpPr>
          <p:cNvPr id="107" name="テキスト ボックス 106">
            <a:extLst>
              <a:ext uri="{FF2B5EF4-FFF2-40B4-BE49-F238E27FC236}">
                <a16:creationId xmlns:a16="http://schemas.microsoft.com/office/drawing/2014/main" id="{9F5022A2-94EA-C65E-F40C-39C7EB45F85D}"/>
              </a:ext>
            </a:extLst>
          </p:cNvPr>
          <p:cNvSpPr txBox="1"/>
          <p:nvPr/>
        </p:nvSpPr>
        <p:spPr>
          <a:xfrm>
            <a:off x="6528185" y="3494425"/>
            <a:ext cx="1213968"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a:t>
            </a:r>
            <a:endParaRPr kumimoji="1" lang="ja-JP" altLang="en-US" sz="1200" b="1">
              <a:latin typeface="メイリオ" panose="020B0604030504040204" pitchFamily="50" charset="-128"/>
              <a:ea typeface="メイリオ" panose="020B0604030504040204" pitchFamily="50" charset="-128"/>
            </a:endParaRPr>
          </a:p>
        </p:txBody>
      </p:sp>
      <p:sp>
        <p:nvSpPr>
          <p:cNvPr id="108" name="四角形: 角を丸くする 107">
            <a:extLst>
              <a:ext uri="{FF2B5EF4-FFF2-40B4-BE49-F238E27FC236}">
                <a16:creationId xmlns:a16="http://schemas.microsoft.com/office/drawing/2014/main" id="{B7203C76-7334-2286-1F83-A73F6ECDF6E5}"/>
              </a:ext>
            </a:extLst>
          </p:cNvPr>
          <p:cNvSpPr/>
          <p:nvPr/>
        </p:nvSpPr>
        <p:spPr>
          <a:xfrm>
            <a:off x="6373882" y="5537978"/>
            <a:ext cx="1754622" cy="54963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109" name="テキスト ボックス 108">
            <a:extLst>
              <a:ext uri="{FF2B5EF4-FFF2-40B4-BE49-F238E27FC236}">
                <a16:creationId xmlns:a16="http://schemas.microsoft.com/office/drawing/2014/main" id="{952DC1E9-8419-9227-7684-76D15E96A131}"/>
              </a:ext>
            </a:extLst>
          </p:cNvPr>
          <p:cNvSpPr txBox="1"/>
          <p:nvPr/>
        </p:nvSpPr>
        <p:spPr>
          <a:xfrm>
            <a:off x="6502395" y="5533617"/>
            <a:ext cx="1213968"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Application</a:t>
            </a:r>
            <a:endParaRPr kumimoji="1" lang="ja-JP" altLang="en-US" sz="1200" b="1">
              <a:latin typeface="メイリオ" panose="020B0604030504040204" pitchFamily="50" charset="-128"/>
              <a:ea typeface="メイリオ" panose="020B0604030504040204" pitchFamily="50" charset="-128"/>
            </a:endParaRPr>
          </a:p>
        </p:txBody>
      </p:sp>
      <p:sp>
        <p:nvSpPr>
          <p:cNvPr id="124" name="四角形: 角を丸くする 123">
            <a:extLst>
              <a:ext uri="{FF2B5EF4-FFF2-40B4-BE49-F238E27FC236}">
                <a16:creationId xmlns:a16="http://schemas.microsoft.com/office/drawing/2014/main" id="{5B296200-84EC-E402-A602-A992266D934E}"/>
              </a:ext>
            </a:extLst>
          </p:cNvPr>
          <p:cNvSpPr/>
          <p:nvPr/>
        </p:nvSpPr>
        <p:spPr>
          <a:xfrm>
            <a:off x="1553043" y="3093395"/>
            <a:ext cx="2335568" cy="3309374"/>
          </a:xfrm>
          <a:prstGeom prst="roundRect">
            <a:avLst/>
          </a:prstGeom>
          <a:solidFill>
            <a:srgbClr val="F5CB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latin typeface="メイリオ" panose="020B0604030504040204" pitchFamily="50" charset="-128"/>
              <a:ea typeface="メイリオ" panose="020B0604030504040204" pitchFamily="50" charset="-128"/>
            </a:endParaRPr>
          </a:p>
        </p:txBody>
      </p:sp>
      <p:sp>
        <p:nvSpPr>
          <p:cNvPr id="125" name="四角形: 角を丸くする 124">
            <a:extLst>
              <a:ext uri="{FF2B5EF4-FFF2-40B4-BE49-F238E27FC236}">
                <a16:creationId xmlns:a16="http://schemas.microsoft.com/office/drawing/2014/main" id="{47BFD098-73B0-402A-1391-6764F552E08E}"/>
              </a:ext>
            </a:extLst>
          </p:cNvPr>
          <p:cNvSpPr/>
          <p:nvPr/>
        </p:nvSpPr>
        <p:spPr>
          <a:xfrm>
            <a:off x="1756432" y="3453270"/>
            <a:ext cx="1906238" cy="2830066"/>
          </a:xfrm>
          <a:prstGeom prst="roundRect">
            <a:avLst>
              <a:gd name="adj" fmla="val 11463"/>
            </a:avLst>
          </a:prstGeom>
          <a:solidFill>
            <a:srgbClr val="FBEF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メイリオ" panose="020B0604030504040204" pitchFamily="50" charset="-128"/>
              <a:ea typeface="メイリオ" panose="020B0604030504040204" pitchFamily="50" charset="-128"/>
            </a:endParaRPr>
          </a:p>
        </p:txBody>
      </p:sp>
      <p:sp>
        <p:nvSpPr>
          <p:cNvPr id="126" name="テキスト ボックス 125">
            <a:extLst>
              <a:ext uri="{FF2B5EF4-FFF2-40B4-BE49-F238E27FC236}">
                <a16:creationId xmlns:a16="http://schemas.microsoft.com/office/drawing/2014/main" id="{A22F5F60-3414-2B6E-1CCB-23D44126CDD3}"/>
              </a:ext>
            </a:extLst>
          </p:cNvPr>
          <p:cNvSpPr txBox="1"/>
          <p:nvPr/>
        </p:nvSpPr>
        <p:spPr>
          <a:xfrm>
            <a:off x="1972870" y="3176270"/>
            <a:ext cx="1536156"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 Unit</a:t>
            </a:r>
          </a:p>
        </p:txBody>
      </p:sp>
      <p:sp>
        <p:nvSpPr>
          <p:cNvPr id="127" name="テキスト ボックス 126">
            <a:extLst>
              <a:ext uri="{FF2B5EF4-FFF2-40B4-BE49-F238E27FC236}">
                <a16:creationId xmlns:a16="http://schemas.microsoft.com/office/drawing/2014/main" id="{2AE46E17-C69F-4215-AE1A-E7434E6534E1}"/>
              </a:ext>
            </a:extLst>
          </p:cNvPr>
          <p:cNvSpPr txBox="1"/>
          <p:nvPr/>
        </p:nvSpPr>
        <p:spPr>
          <a:xfrm>
            <a:off x="1985463" y="3525473"/>
            <a:ext cx="1263034"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a:t>
            </a:r>
            <a:endParaRPr kumimoji="1" lang="ja-JP" altLang="en-US" sz="1200" b="1">
              <a:latin typeface="メイリオ" panose="020B0604030504040204" pitchFamily="50" charset="-128"/>
              <a:ea typeface="メイリオ" panose="020B0604030504040204" pitchFamily="50" charset="-128"/>
            </a:endParaRPr>
          </a:p>
        </p:txBody>
      </p:sp>
      <p:sp>
        <p:nvSpPr>
          <p:cNvPr id="128" name="四角形: 角を丸くする 127">
            <a:extLst>
              <a:ext uri="{FF2B5EF4-FFF2-40B4-BE49-F238E27FC236}">
                <a16:creationId xmlns:a16="http://schemas.microsoft.com/office/drawing/2014/main" id="{14C847A2-F781-9E0C-B474-811AD663825F}"/>
              </a:ext>
            </a:extLst>
          </p:cNvPr>
          <p:cNvSpPr/>
          <p:nvPr/>
        </p:nvSpPr>
        <p:spPr>
          <a:xfrm>
            <a:off x="1831160" y="5569026"/>
            <a:ext cx="1754622" cy="54963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129" name="テキスト ボックス 128">
            <a:extLst>
              <a:ext uri="{FF2B5EF4-FFF2-40B4-BE49-F238E27FC236}">
                <a16:creationId xmlns:a16="http://schemas.microsoft.com/office/drawing/2014/main" id="{8212B1DC-FF57-B93F-4E72-9F8DE81C825A}"/>
              </a:ext>
            </a:extLst>
          </p:cNvPr>
          <p:cNvSpPr txBox="1"/>
          <p:nvPr/>
        </p:nvSpPr>
        <p:spPr>
          <a:xfrm>
            <a:off x="1908575" y="5564665"/>
            <a:ext cx="1184797"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Application</a:t>
            </a:r>
            <a:endParaRPr kumimoji="1" lang="ja-JP" altLang="en-US" sz="1200" b="1">
              <a:latin typeface="メイリオ" panose="020B0604030504040204" pitchFamily="50" charset="-128"/>
              <a:ea typeface="メイリオ" panose="020B0604030504040204" pitchFamily="50" charset="-128"/>
            </a:endParaRPr>
          </a:p>
        </p:txBody>
      </p:sp>
      <p:sp>
        <p:nvSpPr>
          <p:cNvPr id="130" name="テキスト ボックス 129">
            <a:extLst>
              <a:ext uri="{FF2B5EF4-FFF2-40B4-BE49-F238E27FC236}">
                <a16:creationId xmlns:a16="http://schemas.microsoft.com/office/drawing/2014/main" id="{30E31C2A-D328-DAE6-75ED-27EB5FE9AE18}"/>
              </a:ext>
            </a:extLst>
          </p:cNvPr>
          <p:cNvSpPr txBox="1"/>
          <p:nvPr/>
        </p:nvSpPr>
        <p:spPr>
          <a:xfrm>
            <a:off x="1860418" y="3807087"/>
            <a:ext cx="947328" cy="276999"/>
          </a:xfrm>
          <a:prstGeom prst="rect">
            <a:avLst/>
          </a:prstGeom>
          <a:noFill/>
          <a:ln>
            <a:noFill/>
          </a:ln>
        </p:spPr>
        <p:txBody>
          <a:bodyPr wrap="square" rtlCol="0">
            <a:spAutoFit/>
          </a:bodyPr>
          <a:lstStyle/>
          <a:p>
            <a:pPr algn="l"/>
            <a:r>
              <a:rPr lang="en-US" altLang="ja-JP" sz="1200" b="1">
                <a:solidFill>
                  <a:srgbClr val="FF0000"/>
                </a:solidFill>
                <a:latin typeface="メイリオ" panose="020B0604030504040204" pitchFamily="50" charset="-128"/>
                <a:ea typeface="メイリオ" panose="020B0604030504040204" pitchFamily="50" charset="-128"/>
              </a:rPr>
              <a:t>Review</a:t>
            </a:r>
          </a:p>
        </p:txBody>
      </p:sp>
      <p:sp>
        <p:nvSpPr>
          <p:cNvPr id="131" name="正方形/長方形 130">
            <a:extLst>
              <a:ext uri="{FF2B5EF4-FFF2-40B4-BE49-F238E27FC236}">
                <a16:creationId xmlns:a16="http://schemas.microsoft.com/office/drawing/2014/main" id="{497CFFBD-23C2-BA52-6068-2311E6844F17}"/>
              </a:ext>
            </a:extLst>
          </p:cNvPr>
          <p:cNvSpPr/>
          <p:nvPr/>
        </p:nvSpPr>
        <p:spPr bwMode="auto">
          <a:xfrm>
            <a:off x="1814479" y="3812902"/>
            <a:ext cx="886049" cy="168436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32" name="正方形/長方形 131">
            <a:extLst>
              <a:ext uri="{FF2B5EF4-FFF2-40B4-BE49-F238E27FC236}">
                <a16:creationId xmlns:a16="http://schemas.microsoft.com/office/drawing/2014/main" id="{E03F705B-156C-0976-8BE7-E41878D8052D}"/>
              </a:ext>
            </a:extLst>
          </p:cNvPr>
          <p:cNvSpPr/>
          <p:nvPr/>
        </p:nvSpPr>
        <p:spPr bwMode="auto">
          <a:xfrm>
            <a:off x="1867827" y="4211835"/>
            <a:ext cx="702145" cy="54144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33" name="テキスト ボックス 132">
            <a:extLst>
              <a:ext uri="{FF2B5EF4-FFF2-40B4-BE49-F238E27FC236}">
                <a16:creationId xmlns:a16="http://schemas.microsoft.com/office/drawing/2014/main" id="{296A0D4C-11D2-4F35-DDDC-2A976E71D87D}"/>
              </a:ext>
            </a:extLst>
          </p:cNvPr>
          <p:cNvSpPr txBox="1"/>
          <p:nvPr/>
        </p:nvSpPr>
        <p:spPr>
          <a:xfrm>
            <a:off x="1889050" y="4222373"/>
            <a:ext cx="708630" cy="246221"/>
          </a:xfrm>
          <a:prstGeom prst="rect">
            <a:avLst/>
          </a:prstGeom>
          <a:noFill/>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販売名</a:t>
            </a:r>
            <a:r>
              <a:rPr kumimoji="1" lang="en-US" altLang="ja-JP" sz="1000" b="1">
                <a:solidFill>
                  <a:srgbClr val="FF0000"/>
                </a:solidFill>
                <a:latin typeface="メイリオ" panose="020B0604030504040204" pitchFamily="50" charset="-128"/>
                <a:ea typeface="メイリオ" panose="020B0604030504040204" pitchFamily="50" charset="-128"/>
              </a:rPr>
              <a:t>A</a:t>
            </a:r>
          </a:p>
        </p:txBody>
      </p:sp>
      <p:sp>
        <p:nvSpPr>
          <p:cNvPr id="134" name="テキスト ボックス 133">
            <a:extLst>
              <a:ext uri="{FF2B5EF4-FFF2-40B4-BE49-F238E27FC236}">
                <a16:creationId xmlns:a16="http://schemas.microsoft.com/office/drawing/2014/main" id="{6D558C1B-5D37-2BDB-908C-13FB7A1F7B0F}"/>
              </a:ext>
            </a:extLst>
          </p:cNvPr>
          <p:cNvSpPr txBox="1"/>
          <p:nvPr/>
        </p:nvSpPr>
        <p:spPr>
          <a:xfrm>
            <a:off x="1939148" y="4452104"/>
            <a:ext cx="599766"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一般名</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135" name="テキスト ボックス 134">
            <a:extLst>
              <a:ext uri="{FF2B5EF4-FFF2-40B4-BE49-F238E27FC236}">
                <a16:creationId xmlns:a16="http://schemas.microsoft.com/office/drawing/2014/main" id="{8CA513BE-66A8-BFDC-E851-634CD07A53C5}"/>
              </a:ext>
            </a:extLst>
          </p:cNvPr>
          <p:cNvSpPr txBox="1"/>
          <p:nvPr/>
        </p:nvSpPr>
        <p:spPr>
          <a:xfrm>
            <a:off x="1876243" y="4800215"/>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申請者</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136" name="テキスト ボックス 135">
            <a:extLst>
              <a:ext uri="{FF2B5EF4-FFF2-40B4-BE49-F238E27FC236}">
                <a16:creationId xmlns:a16="http://schemas.microsoft.com/office/drawing/2014/main" id="{63CEB6B8-027C-4E9E-F0C5-4165FB52A431}"/>
              </a:ext>
            </a:extLst>
          </p:cNvPr>
          <p:cNvSpPr txBox="1"/>
          <p:nvPr/>
        </p:nvSpPr>
        <p:spPr>
          <a:xfrm>
            <a:off x="1875792" y="5084774"/>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申請区分</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144" name="四角形: 角を丸くする 143">
            <a:extLst>
              <a:ext uri="{FF2B5EF4-FFF2-40B4-BE49-F238E27FC236}">
                <a16:creationId xmlns:a16="http://schemas.microsoft.com/office/drawing/2014/main" id="{EF0A6E31-D74D-CA2C-7BA8-E88CB897C65B}"/>
              </a:ext>
            </a:extLst>
          </p:cNvPr>
          <p:cNvSpPr/>
          <p:nvPr/>
        </p:nvSpPr>
        <p:spPr>
          <a:xfrm>
            <a:off x="8810917" y="3075067"/>
            <a:ext cx="2335568" cy="3309374"/>
          </a:xfrm>
          <a:prstGeom prst="roundRect">
            <a:avLst/>
          </a:prstGeom>
          <a:solidFill>
            <a:srgbClr val="F5CB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latin typeface="メイリオ" panose="020B0604030504040204" pitchFamily="50" charset="-128"/>
              <a:ea typeface="メイリオ" panose="020B0604030504040204" pitchFamily="50" charset="-128"/>
            </a:endParaRPr>
          </a:p>
        </p:txBody>
      </p:sp>
      <p:sp>
        <p:nvSpPr>
          <p:cNvPr id="145" name="四角形: 角を丸くする 144">
            <a:extLst>
              <a:ext uri="{FF2B5EF4-FFF2-40B4-BE49-F238E27FC236}">
                <a16:creationId xmlns:a16="http://schemas.microsoft.com/office/drawing/2014/main" id="{B916BB14-AF89-2599-FD9E-274B481AAEE2}"/>
              </a:ext>
            </a:extLst>
          </p:cNvPr>
          <p:cNvSpPr/>
          <p:nvPr/>
        </p:nvSpPr>
        <p:spPr>
          <a:xfrm>
            <a:off x="9014306" y="3434942"/>
            <a:ext cx="1906238" cy="2830066"/>
          </a:xfrm>
          <a:prstGeom prst="roundRect">
            <a:avLst>
              <a:gd name="adj" fmla="val 11463"/>
            </a:avLst>
          </a:prstGeom>
          <a:solidFill>
            <a:srgbClr val="FBEF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メイリオ" panose="020B0604030504040204" pitchFamily="50" charset="-128"/>
              <a:ea typeface="メイリオ" panose="020B0604030504040204" pitchFamily="50" charset="-128"/>
            </a:endParaRPr>
          </a:p>
        </p:txBody>
      </p:sp>
      <p:sp>
        <p:nvSpPr>
          <p:cNvPr id="146" name="テキスト ボックス 145">
            <a:extLst>
              <a:ext uri="{FF2B5EF4-FFF2-40B4-BE49-F238E27FC236}">
                <a16:creationId xmlns:a16="http://schemas.microsoft.com/office/drawing/2014/main" id="{6FFABAF7-F8C7-A098-AC8C-C85F09A7FB48}"/>
              </a:ext>
            </a:extLst>
          </p:cNvPr>
          <p:cNvSpPr txBox="1"/>
          <p:nvPr/>
        </p:nvSpPr>
        <p:spPr>
          <a:xfrm>
            <a:off x="9230744" y="3157942"/>
            <a:ext cx="1536156"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 Unit</a:t>
            </a:r>
          </a:p>
        </p:txBody>
      </p:sp>
      <p:sp>
        <p:nvSpPr>
          <p:cNvPr id="147" name="テキスト ボックス 146">
            <a:extLst>
              <a:ext uri="{FF2B5EF4-FFF2-40B4-BE49-F238E27FC236}">
                <a16:creationId xmlns:a16="http://schemas.microsoft.com/office/drawing/2014/main" id="{33051E24-7F66-11EA-90E8-4ED662DCC26C}"/>
              </a:ext>
            </a:extLst>
          </p:cNvPr>
          <p:cNvSpPr txBox="1"/>
          <p:nvPr/>
        </p:nvSpPr>
        <p:spPr>
          <a:xfrm>
            <a:off x="9243337" y="3467025"/>
            <a:ext cx="1219444"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a:t>
            </a:r>
            <a:endParaRPr kumimoji="1" lang="ja-JP" altLang="en-US" sz="1200" b="1">
              <a:latin typeface="メイリオ" panose="020B0604030504040204" pitchFamily="50" charset="-128"/>
              <a:ea typeface="メイリオ" panose="020B0604030504040204" pitchFamily="50" charset="-128"/>
            </a:endParaRPr>
          </a:p>
        </p:txBody>
      </p:sp>
      <p:sp>
        <p:nvSpPr>
          <p:cNvPr id="148" name="四角形: 角を丸くする 147">
            <a:extLst>
              <a:ext uri="{FF2B5EF4-FFF2-40B4-BE49-F238E27FC236}">
                <a16:creationId xmlns:a16="http://schemas.microsoft.com/office/drawing/2014/main" id="{98BF0552-0538-756E-0677-3C7DB1EB2774}"/>
              </a:ext>
            </a:extLst>
          </p:cNvPr>
          <p:cNvSpPr/>
          <p:nvPr/>
        </p:nvSpPr>
        <p:spPr>
          <a:xfrm>
            <a:off x="9089034" y="5550698"/>
            <a:ext cx="1754622" cy="54963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149" name="テキスト ボックス 148">
            <a:extLst>
              <a:ext uri="{FF2B5EF4-FFF2-40B4-BE49-F238E27FC236}">
                <a16:creationId xmlns:a16="http://schemas.microsoft.com/office/drawing/2014/main" id="{9251F52C-A77E-3A99-03C4-E0C630A00222}"/>
              </a:ext>
            </a:extLst>
          </p:cNvPr>
          <p:cNvSpPr txBox="1"/>
          <p:nvPr/>
        </p:nvSpPr>
        <p:spPr>
          <a:xfrm>
            <a:off x="9217547" y="5546337"/>
            <a:ext cx="1219444"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Application</a:t>
            </a:r>
            <a:endParaRPr kumimoji="1" lang="ja-JP" altLang="en-US" sz="1200" b="1">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4861930-0C7D-A253-E3EF-6A9B56399247}"/>
              </a:ext>
            </a:extLst>
          </p:cNvPr>
          <p:cNvSpPr txBox="1"/>
          <p:nvPr/>
        </p:nvSpPr>
        <p:spPr>
          <a:xfrm>
            <a:off x="2047278" y="6470172"/>
            <a:ext cx="1512195" cy="369332"/>
          </a:xfrm>
          <a:prstGeom prst="rect">
            <a:avLst/>
          </a:prstGeom>
          <a:noFill/>
        </p:spPr>
        <p:txBody>
          <a:bodyPr wrap="square" rtlCol="0">
            <a:spAutoFit/>
          </a:bodyPr>
          <a:lstStyle/>
          <a:p>
            <a:pPr algn="l"/>
            <a:r>
              <a:rPr lang="ja-JP" altLang="en-US">
                <a:solidFill>
                  <a:srgbClr val="0066FF"/>
                </a:solidFill>
                <a:latin typeface="メイリオ" panose="020B0604030504040204" pitchFamily="50" charset="-128"/>
                <a:ea typeface="メイリオ" panose="020B0604030504040204" pitchFamily="50" charset="-128"/>
              </a:rPr>
              <a:t>初版提出時</a:t>
            </a:r>
            <a:endParaRPr kumimoji="1" lang="ja-JP" altLang="en-US">
              <a:solidFill>
                <a:srgbClr val="0066FF"/>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C26B6C6-F93C-ECE0-1726-371AD49782BB}"/>
              </a:ext>
            </a:extLst>
          </p:cNvPr>
          <p:cNvSpPr txBox="1"/>
          <p:nvPr/>
        </p:nvSpPr>
        <p:spPr>
          <a:xfrm>
            <a:off x="8036814" y="6478881"/>
            <a:ext cx="1512195" cy="369332"/>
          </a:xfrm>
          <a:prstGeom prst="rect">
            <a:avLst/>
          </a:prstGeom>
          <a:noFill/>
        </p:spPr>
        <p:txBody>
          <a:bodyPr wrap="square" rtlCol="0">
            <a:spAutoFit/>
          </a:bodyPr>
          <a:lstStyle/>
          <a:p>
            <a:pPr algn="l"/>
            <a:r>
              <a:rPr lang="ja-JP" altLang="en-US">
                <a:solidFill>
                  <a:srgbClr val="0066FF"/>
                </a:solidFill>
                <a:latin typeface="メイリオ" panose="020B0604030504040204" pitchFamily="50" charset="-128"/>
                <a:ea typeface="メイリオ" panose="020B0604030504040204" pitchFamily="50" charset="-128"/>
              </a:rPr>
              <a:t>初版提出時</a:t>
            </a:r>
            <a:endParaRPr kumimoji="1" lang="ja-JP" altLang="en-US">
              <a:solidFill>
                <a:srgbClr val="0066FF"/>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A942D2B0-D320-FD08-639D-A79118C93D07}"/>
              </a:ext>
            </a:extLst>
          </p:cNvPr>
          <p:cNvSpPr txBox="1"/>
          <p:nvPr/>
        </p:nvSpPr>
        <p:spPr>
          <a:xfrm>
            <a:off x="2754445" y="3807087"/>
            <a:ext cx="947328" cy="276999"/>
          </a:xfrm>
          <a:prstGeom prst="rect">
            <a:avLst/>
          </a:prstGeom>
          <a:noFill/>
          <a:ln>
            <a:noFill/>
          </a:ln>
        </p:spPr>
        <p:txBody>
          <a:bodyPr wrap="square" rtlCol="0">
            <a:spAutoFit/>
          </a:bodyPr>
          <a:lstStyle/>
          <a:p>
            <a:pPr algn="l"/>
            <a:r>
              <a:rPr lang="en-US" altLang="ja-JP" sz="1200" b="1">
                <a:solidFill>
                  <a:srgbClr val="FF0000"/>
                </a:solidFill>
                <a:latin typeface="メイリオ" panose="020B0604030504040204" pitchFamily="50" charset="-128"/>
                <a:ea typeface="メイリオ" panose="020B0604030504040204" pitchFamily="50" charset="-128"/>
              </a:rPr>
              <a:t>Review</a:t>
            </a:r>
          </a:p>
        </p:txBody>
      </p:sp>
      <p:sp>
        <p:nvSpPr>
          <p:cNvPr id="22" name="正方形/長方形 21">
            <a:extLst>
              <a:ext uri="{FF2B5EF4-FFF2-40B4-BE49-F238E27FC236}">
                <a16:creationId xmlns:a16="http://schemas.microsoft.com/office/drawing/2014/main" id="{924BB103-0BEB-4655-17E1-4038A19B7919}"/>
              </a:ext>
            </a:extLst>
          </p:cNvPr>
          <p:cNvSpPr/>
          <p:nvPr/>
        </p:nvSpPr>
        <p:spPr bwMode="auto">
          <a:xfrm>
            <a:off x="2728805" y="3812902"/>
            <a:ext cx="886049" cy="168436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9DCD8AF2-5AE0-A3D4-8444-EC35392CFF0B}"/>
              </a:ext>
            </a:extLst>
          </p:cNvPr>
          <p:cNvSpPr/>
          <p:nvPr/>
        </p:nvSpPr>
        <p:spPr bwMode="auto">
          <a:xfrm>
            <a:off x="2782153" y="4211835"/>
            <a:ext cx="702145" cy="54144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303F722D-3AA5-A567-B63E-9754D32491D2}"/>
              </a:ext>
            </a:extLst>
          </p:cNvPr>
          <p:cNvSpPr txBox="1"/>
          <p:nvPr/>
        </p:nvSpPr>
        <p:spPr>
          <a:xfrm>
            <a:off x="2803376" y="4222373"/>
            <a:ext cx="708630" cy="246221"/>
          </a:xfrm>
          <a:prstGeom prst="rect">
            <a:avLst/>
          </a:prstGeom>
          <a:noFill/>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販売名</a:t>
            </a:r>
            <a:r>
              <a:rPr kumimoji="1" lang="en-US" altLang="ja-JP" sz="1000" b="1">
                <a:solidFill>
                  <a:srgbClr val="FF0000"/>
                </a:solidFill>
                <a:latin typeface="メイリオ" panose="020B0604030504040204" pitchFamily="50" charset="-128"/>
                <a:ea typeface="メイリオ" panose="020B0604030504040204" pitchFamily="50" charset="-128"/>
              </a:rPr>
              <a:t>B</a:t>
            </a:r>
          </a:p>
        </p:txBody>
      </p:sp>
      <p:sp>
        <p:nvSpPr>
          <p:cNvPr id="25" name="テキスト ボックス 24">
            <a:extLst>
              <a:ext uri="{FF2B5EF4-FFF2-40B4-BE49-F238E27FC236}">
                <a16:creationId xmlns:a16="http://schemas.microsoft.com/office/drawing/2014/main" id="{204D02F2-1ECA-43A6-C429-F1D69BAF8320}"/>
              </a:ext>
            </a:extLst>
          </p:cNvPr>
          <p:cNvSpPr txBox="1"/>
          <p:nvPr/>
        </p:nvSpPr>
        <p:spPr>
          <a:xfrm>
            <a:off x="2853474" y="4452104"/>
            <a:ext cx="599766"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一般名</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24048A2-C104-85EC-08C5-1093F9A24EFD}"/>
              </a:ext>
            </a:extLst>
          </p:cNvPr>
          <p:cNvSpPr txBox="1"/>
          <p:nvPr/>
        </p:nvSpPr>
        <p:spPr>
          <a:xfrm>
            <a:off x="2790569" y="4800215"/>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申請者</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B18F9AC1-7B07-BFE9-8BAC-8B0913C469EC}"/>
              </a:ext>
            </a:extLst>
          </p:cNvPr>
          <p:cNvSpPr txBox="1"/>
          <p:nvPr/>
        </p:nvSpPr>
        <p:spPr>
          <a:xfrm>
            <a:off x="2790118" y="5084774"/>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申請区分</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163E85B2-3421-9C77-4513-8C026A725F4B}"/>
              </a:ext>
            </a:extLst>
          </p:cNvPr>
          <p:cNvSpPr txBox="1"/>
          <p:nvPr/>
        </p:nvSpPr>
        <p:spPr>
          <a:xfrm>
            <a:off x="9134973" y="3705884"/>
            <a:ext cx="947328" cy="276999"/>
          </a:xfrm>
          <a:prstGeom prst="rect">
            <a:avLst/>
          </a:prstGeom>
          <a:noFill/>
          <a:ln>
            <a:noFill/>
          </a:ln>
        </p:spPr>
        <p:txBody>
          <a:bodyPr wrap="square" rtlCol="0">
            <a:spAutoFit/>
          </a:bodyPr>
          <a:lstStyle/>
          <a:p>
            <a:pPr algn="l"/>
            <a:r>
              <a:rPr lang="en-US" altLang="ja-JP" sz="1200" b="1">
                <a:solidFill>
                  <a:srgbClr val="FF0000"/>
                </a:solidFill>
                <a:latin typeface="メイリオ" panose="020B0604030504040204" pitchFamily="50" charset="-128"/>
                <a:ea typeface="メイリオ" panose="020B0604030504040204" pitchFamily="50" charset="-128"/>
              </a:rPr>
              <a:t>Review</a:t>
            </a:r>
          </a:p>
        </p:txBody>
      </p:sp>
      <p:sp>
        <p:nvSpPr>
          <p:cNvPr id="29" name="正方形/長方形 28">
            <a:extLst>
              <a:ext uri="{FF2B5EF4-FFF2-40B4-BE49-F238E27FC236}">
                <a16:creationId xmlns:a16="http://schemas.microsoft.com/office/drawing/2014/main" id="{3FEF2551-4985-32D0-BF63-74CC4F72A0CD}"/>
              </a:ext>
            </a:extLst>
          </p:cNvPr>
          <p:cNvSpPr/>
          <p:nvPr/>
        </p:nvSpPr>
        <p:spPr bwMode="auto">
          <a:xfrm>
            <a:off x="9089034" y="3711699"/>
            <a:ext cx="886049" cy="168436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AE921320-C705-F343-E7EF-CDEA7795982C}"/>
              </a:ext>
            </a:extLst>
          </p:cNvPr>
          <p:cNvSpPr/>
          <p:nvPr/>
        </p:nvSpPr>
        <p:spPr bwMode="auto">
          <a:xfrm>
            <a:off x="9142382" y="4110632"/>
            <a:ext cx="702145" cy="54144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F8432DDE-ADB4-0DFE-6DF1-C14632BDEB5A}"/>
              </a:ext>
            </a:extLst>
          </p:cNvPr>
          <p:cNvSpPr txBox="1"/>
          <p:nvPr/>
        </p:nvSpPr>
        <p:spPr>
          <a:xfrm>
            <a:off x="9163605" y="4121170"/>
            <a:ext cx="708630" cy="246221"/>
          </a:xfrm>
          <a:prstGeom prst="rect">
            <a:avLst/>
          </a:prstGeom>
          <a:noFill/>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販売名</a:t>
            </a:r>
            <a:r>
              <a:rPr kumimoji="1" lang="en-US" altLang="ja-JP" sz="1000" b="1">
                <a:solidFill>
                  <a:srgbClr val="FF0000"/>
                </a:solidFill>
                <a:latin typeface="メイリオ" panose="020B0604030504040204" pitchFamily="50" charset="-128"/>
                <a:ea typeface="メイリオ" panose="020B0604030504040204" pitchFamily="50" charset="-128"/>
              </a:rPr>
              <a:t>A</a:t>
            </a:r>
          </a:p>
        </p:txBody>
      </p:sp>
      <p:sp>
        <p:nvSpPr>
          <p:cNvPr id="32" name="テキスト ボックス 31">
            <a:extLst>
              <a:ext uri="{FF2B5EF4-FFF2-40B4-BE49-F238E27FC236}">
                <a16:creationId xmlns:a16="http://schemas.microsoft.com/office/drawing/2014/main" id="{B7F9C3EE-5681-90EA-D6F4-E904A901F36E}"/>
              </a:ext>
            </a:extLst>
          </p:cNvPr>
          <p:cNvSpPr txBox="1"/>
          <p:nvPr/>
        </p:nvSpPr>
        <p:spPr>
          <a:xfrm>
            <a:off x="9213703" y="4350901"/>
            <a:ext cx="599766"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一般名</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544F89BC-CB8A-7BD6-6830-17FDC7B9E5AA}"/>
              </a:ext>
            </a:extLst>
          </p:cNvPr>
          <p:cNvSpPr txBox="1"/>
          <p:nvPr/>
        </p:nvSpPr>
        <p:spPr>
          <a:xfrm>
            <a:off x="9150798" y="4699012"/>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申請者</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7D7DDCA3-4128-EAC0-1E48-F3D06F4E59CD}"/>
              </a:ext>
            </a:extLst>
          </p:cNvPr>
          <p:cNvSpPr txBox="1"/>
          <p:nvPr/>
        </p:nvSpPr>
        <p:spPr>
          <a:xfrm>
            <a:off x="9150347" y="4983571"/>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申請区分</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E7A87C47-950B-0528-68C9-C4A41CE6F455}"/>
              </a:ext>
            </a:extLst>
          </p:cNvPr>
          <p:cNvSpPr txBox="1"/>
          <p:nvPr/>
        </p:nvSpPr>
        <p:spPr>
          <a:xfrm>
            <a:off x="10029000" y="3705884"/>
            <a:ext cx="947328" cy="276999"/>
          </a:xfrm>
          <a:prstGeom prst="rect">
            <a:avLst/>
          </a:prstGeom>
          <a:noFill/>
          <a:ln>
            <a:noFill/>
          </a:ln>
        </p:spPr>
        <p:txBody>
          <a:bodyPr wrap="square" rtlCol="0">
            <a:spAutoFit/>
          </a:bodyPr>
          <a:lstStyle/>
          <a:p>
            <a:pPr algn="l"/>
            <a:r>
              <a:rPr lang="en-US" altLang="ja-JP" sz="1200" b="1">
                <a:solidFill>
                  <a:srgbClr val="FF0000"/>
                </a:solidFill>
                <a:latin typeface="メイリオ" panose="020B0604030504040204" pitchFamily="50" charset="-128"/>
                <a:ea typeface="メイリオ" panose="020B0604030504040204" pitchFamily="50" charset="-128"/>
              </a:rPr>
              <a:t>Review</a:t>
            </a:r>
          </a:p>
        </p:txBody>
      </p:sp>
      <p:sp>
        <p:nvSpPr>
          <p:cNvPr id="36" name="正方形/長方形 35">
            <a:extLst>
              <a:ext uri="{FF2B5EF4-FFF2-40B4-BE49-F238E27FC236}">
                <a16:creationId xmlns:a16="http://schemas.microsoft.com/office/drawing/2014/main" id="{2305C83E-5A8A-0E92-2AEE-E337F53EB47E}"/>
              </a:ext>
            </a:extLst>
          </p:cNvPr>
          <p:cNvSpPr/>
          <p:nvPr/>
        </p:nvSpPr>
        <p:spPr bwMode="auto">
          <a:xfrm>
            <a:off x="10003360" y="3711699"/>
            <a:ext cx="886049" cy="168436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6840F044-5826-D8F9-2D96-4ABB51CC2DCF}"/>
              </a:ext>
            </a:extLst>
          </p:cNvPr>
          <p:cNvSpPr/>
          <p:nvPr/>
        </p:nvSpPr>
        <p:spPr bwMode="auto">
          <a:xfrm>
            <a:off x="10056708" y="4110632"/>
            <a:ext cx="702145" cy="54144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FF9ADF28-8838-3ED7-BDE9-BEF44B84A6B9}"/>
              </a:ext>
            </a:extLst>
          </p:cNvPr>
          <p:cNvSpPr txBox="1"/>
          <p:nvPr/>
        </p:nvSpPr>
        <p:spPr>
          <a:xfrm>
            <a:off x="10077931" y="4121170"/>
            <a:ext cx="708630" cy="246221"/>
          </a:xfrm>
          <a:prstGeom prst="rect">
            <a:avLst/>
          </a:prstGeom>
          <a:noFill/>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販売名</a:t>
            </a:r>
            <a:r>
              <a:rPr lang="en-US" altLang="ja-JP" sz="1000" b="1">
                <a:solidFill>
                  <a:srgbClr val="FF0000"/>
                </a:solidFill>
                <a:latin typeface="メイリオ" panose="020B0604030504040204" pitchFamily="50" charset="-128"/>
                <a:ea typeface="メイリオ" panose="020B0604030504040204" pitchFamily="50" charset="-128"/>
              </a:rPr>
              <a:t>B</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66084D5F-0802-A8AA-ED90-BEDDA41F3609}"/>
              </a:ext>
            </a:extLst>
          </p:cNvPr>
          <p:cNvSpPr txBox="1"/>
          <p:nvPr/>
        </p:nvSpPr>
        <p:spPr>
          <a:xfrm>
            <a:off x="10128029" y="4350901"/>
            <a:ext cx="599766"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一般名</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5216416F-110D-05D5-5F89-0D0487D78591}"/>
              </a:ext>
            </a:extLst>
          </p:cNvPr>
          <p:cNvSpPr txBox="1"/>
          <p:nvPr/>
        </p:nvSpPr>
        <p:spPr>
          <a:xfrm>
            <a:off x="10065124" y="4699012"/>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申請者</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F5DC9263-09C7-C559-6DBE-994ED3EBF0A1}"/>
              </a:ext>
            </a:extLst>
          </p:cNvPr>
          <p:cNvSpPr txBox="1"/>
          <p:nvPr/>
        </p:nvSpPr>
        <p:spPr>
          <a:xfrm>
            <a:off x="10064673" y="4983571"/>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申請区分</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42" name="吹き出し: 角を丸めた四角形 41">
            <a:extLst>
              <a:ext uri="{FF2B5EF4-FFF2-40B4-BE49-F238E27FC236}">
                <a16:creationId xmlns:a16="http://schemas.microsoft.com/office/drawing/2014/main" id="{28C7EDA5-C45F-8C30-CB9D-97AD74684EED}"/>
              </a:ext>
            </a:extLst>
          </p:cNvPr>
          <p:cNvSpPr/>
          <p:nvPr/>
        </p:nvSpPr>
        <p:spPr>
          <a:xfrm>
            <a:off x="5618205" y="6324492"/>
            <a:ext cx="2335568" cy="476250"/>
          </a:xfrm>
          <a:prstGeom prst="wedgeRoundRectCallout">
            <a:avLst>
              <a:gd name="adj1" fmla="val -15285"/>
              <a:gd name="adj2" fmla="val -380235"/>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altLang="ja-JP" b="1" u="none" strike="noStrike" baseline="0">
                <a:solidFill>
                  <a:srgbClr val="FF0000"/>
                </a:solidFill>
                <a:latin typeface="メイリオ" panose="020B0604030504040204" pitchFamily="50" charset="-128"/>
                <a:ea typeface="メイリオ" panose="020B0604030504040204" pitchFamily="50" charset="-128"/>
              </a:rPr>
              <a:t>Review</a:t>
            </a:r>
            <a:r>
              <a:rPr lang="ja-JP" altLang="en-US" b="1" u="none" strike="noStrike" baseline="0">
                <a:solidFill>
                  <a:srgbClr val="FF0000"/>
                </a:solidFill>
                <a:latin typeface="メイリオ" panose="020B0604030504040204" pitchFamily="50" charset="-128"/>
                <a:ea typeface="メイリオ" panose="020B0604030504040204" pitchFamily="50" charset="-128"/>
              </a:rPr>
              <a:t>を含めない</a:t>
            </a:r>
          </a:p>
        </p:txBody>
      </p:sp>
      <p:sp>
        <p:nvSpPr>
          <p:cNvPr id="6" name="テキスト ボックス 5">
            <a:extLst>
              <a:ext uri="{FF2B5EF4-FFF2-40B4-BE49-F238E27FC236}">
                <a16:creationId xmlns:a16="http://schemas.microsoft.com/office/drawing/2014/main" id="{30112BCD-9108-763F-306E-819539203766}"/>
              </a:ext>
            </a:extLst>
          </p:cNvPr>
          <p:cNvSpPr txBox="1"/>
          <p:nvPr/>
        </p:nvSpPr>
        <p:spPr>
          <a:xfrm>
            <a:off x="8996762" y="2768591"/>
            <a:ext cx="2041221" cy="369332"/>
          </a:xfrm>
          <a:prstGeom prst="rect">
            <a:avLst/>
          </a:prstGeom>
          <a:noFill/>
        </p:spPr>
        <p:txBody>
          <a:bodyPr wrap="square" rtlCol="0">
            <a:spAutoFit/>
          </a:bodyPr>
          <a:lstStyle/>
          <a:p>
            <a:pPr algn="l"/>
            <a:r>
              <a:rPr kumimoji="1" lang="ja-JP" altLang="en-US">
                <a:latin typeface="メイリオ" panose="020B0604030504040204" pitchFamily="50" charset="-128"/>
                <a:ea typeface="メイリオ" panose="020B0604030504040204" pitchFamily="50" charset="-128"/>
              </a:rPr>
              <a:t>提出連続番号：</a:t>
            </a:r>
            <a:r>
              <a:rPr kumimoji="1" lang="en-US" altLang="ja-JP">
                <a:latin typeface="メイリオ" panose="020B0604030504040204" pitchFamily="50" charset="-128"/>
                <a:ea typeface="メイリオ" panose="020B0604030504040204" pitchFamily="50" charset="-128"/>
              </a:rPr>
              <a:t>2</a:t>
            </a:r>
            <a:endParaRPr kumimoji="1" lang="ja-JP" altLang="en-US">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1052F49-BCF3-2935-E320-BA0C1445C94C}"/>
              </a:ext>
            </a:extLst>
          </p:cNvPr>
          <p:cNvSpPr txBox="1"/>
          <p:nvPr/>
        </p:nvSpPr>
        <p:spPr>
          <a:xfrm>
            <a:off x="6203136" y="2727756"/>
            <a:ext cx="2033953" cy="369332"/>
          </a:xfrm>
          <a:prstGeom prst="rect">
            <a:avLst/>
          </a:prstGeom>
          <a:noFill/>
        </p:spPr>
        <p:txBody>
          <a:bodyPr wrap="square" rtlCol="0">
            <a:spAutoFit/>
          </a:bodyPr>
          <a:lstStyle/>
          <a:p>
            <a:pPr algn="l"/>
            <a:r>
              <a:rPr kumimoji="1" lang="ja-JP" altLang="en-US">
                <a:latin typeface="メイリオ" panose="020B0604030504040204" pitchFamily="50" charset="-128"/>
                <a:ea typeface="メイリオ" panose="020B0604030504040204" pitchFamily="50" charset="-128"/>
              </a:rPr>
              <a:t>提出連続番号：</a:t>
            </a:r>
            <a:r>
              <a:rPr kumimoji="1" lang="en-US" altLang="ja-JP">
                <a:latin typeface="メイリオ" panose="020B0604030504040204" pitchFamily="50" charset="-128"/>
                <a:ea typeface="メイリオ" panose="020B0604030504040204" pitchFamily="50" charset="-128"/>
              </a:rPr>
              <a:t>1</a:t>
            </a: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2391DC-021C-6324-FD63-E23E77C6D6EB}"/>
              </a:ext>
            </a:extLst>
          </p:cNvPr>
          <p:cNvSpPr txBox="1"/>
          <p:nvPr/>
        </p:nvSpPr>
        <p:spPr>
          <a:xfrm>
            <a:off x="1781481" y="2770249"/>
            <a:ext cx="2033953" cy="369332"/>
          </a:xfrm>
          <a:prstGeom prst="rect">
            <a:avLst/>
          </a:prstGeom>
          <a:noFill/>
        </p:spPr>
        <p:txBody>
          <a:bodyPr wrap="square" rtlCol="0">
            <a:spAutoFit/>
          </a:bodyPr>
          <a:lstStyle/>
          <a:p>
            <a:pPr algn="l"/>
            <a:r>
              <a:rPr kumimoji="1" lang="ja-JP" altLang="en-US">
                <a:latin typeface="メイリオ" panose="020B0604030504040204" pitchFamily="50" charset="-128"/>
                <a:ea typeface="メイリオ" panose="020B0604030504040204" pitchFamily="50" charset="-128"/>
              </a:rPr>
              <a:t>提出連続番号：</a:t>
            </a:r>
            <a:r>
              <a:rPr kumimoji="1" lang="en-US" altLang="ja-JP">
                <a:latin typeface="メイリオ" panose="020B0604030504040204" pitchFamily="50" charset="-128"/>
                <a:ea typeface="メイリオ" panose="020B0604030504040204" pitchFamily="50" charset="-128"/>
              </a:rPr>
              <a:t>1</a:t>
            </a:r>
            <a:endParaRPr kumimoji="1" lang="ja-JP" altLang="en-US">
              <a:latin typeface="メイリオ" panose="020B0604030504040204" pitchFamily="50" charset="-128"/>
              <a:ea typeface="メイリオ" panose="020B0604030504040204" pitchFamily="50" charset="-128"/>
            </a:endParaRPr>
          </a:p>
        </p:txBody>
      </p:sp>
      <p:cxnSp>
        <p:nvCxnSpPr>
          <p:cNvPr id="12" name="直線コネクタ 11">
            <a:extLst>
              <a:ext uri="{FF2B5EF4-FFF2-40B4-BE49-F238E27FC236}">
                <a16:creationId xmlns:a16="http://schemas.microsoft.com/office/drawing/2014/main" id="{CB0BE974-B726-645E-FF26-EF062F791FA3}"/>
              </a:ext>
            </a:extLst>
          </p:cNvPr>
          <p:cNvCxnSpPr/>
          <p:nvPr/>
        </p:nvCxnSpPr>
        <p:spPr bwMode="auto">
          <a:xfrm>
            <a:off x="5167423" y="2133764"/>
            <a:ext cx="0" cy="4355750"/>
          </a:xfrm>
          <a:prstGeom prst="lin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8E0B881E-0851-F9B8-5D4B-6DB3D509D5ED}"/>
              </a:ext>
            </a:extLst>
          </p:cNvPr>
          <p:cNvSpPr txBox="1"/>
          <p:nvPr/>
        </p:nvSpPr>
        <p:spPr>
          <a:xfrm>
            <a:off x="6253635" y="2066717"/>
            <a:ext cx="4722693" cy="369332"/>
          </a:xfrm>
          <a:prstGeom prst="rect">
            <a:avLst/>
          </a:prstGeom>
          <a:noFill/>
        </p:spPr>
        <p:txBody>
          <a:bodyPr wrap="square" rtlCol="0">
            <a:spAutoFit/>
          </a:bodyPr>
          <a:lstStyle/>
          <a:p>
            <a:pPr algn="ctr"/>
            <a:r>
              <a:rPr lang="ja-JP" altLang="en-US" b="1">
                <a:solidFill>
                  <a:srgbClr val="0070C0"/>
                </a:solidFill>
                <a:latin typeface="メイリオ" panose="020B0604030504040204" pitchFamily="50" charset="-128"/>
                <a:ea typeface="メイリオ" panose="020B0604030504040204" pitchFamily="50" charset="-128"/>
              </a:rPr>
              <a:t>（提出方式：方式</a:t>
            </a:r>
            <a:r>
              <a:rPr lang="en-US" altLang="ja-JP" b="1">
                <a:solidFill>
                  <a:srgbClr val="0070C0"/>
                </a:solidFill>
                <a:latin typeface="メイリオ" panose="020B0604030504040204" pitchFamily="50" charset="-128"/>
                <a:ea typeface="メイリオ" panose="020B0604030504040204" pitchFamily="50" charset="-128"/>
              </a:rPr>
              <a:t>2</a:t>
            </a:r>
            <a:r>
              <a:rPr lang="ja-JP" altLang="en-US" b="1">
                <a:solidFill>
                  <a:srgbClr val="0070C0"/>
                </a:solidFill>
                <a:latin typeface="メイリオ" panose="020B0604030504040204" pitchFamily="50" charset="-128"/>
                <a:ea typeface="メイリオ" panose="020B0604030504040204" pitchFamily="50" charset="-128"/>
              </a:rPr>
              <a:t>）</a:t>
            </a:r>
            <a:endParaRPr kumimoji="1" lang="ja-JP" altLang="en-US" b="1">
              <a:solidFill>
                <a:srgbClr val="0070C0"/>
              </a:solidFill>
              <a:latin typeface="メイリオ" panose="020B0604030504040204" pitchFamily="50" charset="-128"/>
              <a:ea typeface="メイリオ" panose="020B0604030504040204" pitchFamily="50" charset="-128"/>
            </a:endParaRPr>
          </a:p>
        </p:txBody>
      </p:sp>
      <p:sp>
        <p:nvSpPr>
          <p:cNvPr id="11" name="吹き出し: 角を丸めた四角形 10">
            <a:extLst>
              <a:ext uri="{FF2B5EF4-FFF2-40B4-BE49-F238E27FC236}">
                <a16:creationId xmlns:a16="http://schemas.microsoft.com/office/drawing/2014/main" id="{CC8EFAC2-D194-3AA0-B17D-9751BC284D04}"/>
              </a:ext>
            </a:extLst>
          </p:cNvPr>
          <p:cNvSpPr/>
          <p:nvPr/>
        </p:nvSpPr>
        <p:spPr>
          <a:xfrm>
            <a:off x="3979236" y="2993529"/>
            <a:ext cx="904961" cy="476250"/>
          </a:xfrm>
          <a:prstGeom prst="wedgeRoundRectCallout">
            <a:avLst>
              <a:gd name="adj1" fmla="val -51963"/>
              <a:gd name="adj2" fmla="val -62930"/>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ja-JP" altLang="en-US" sz="1600" b="1">
                <a:solidFill>
                  <a:srgbClr val="FF0000"/>
                </a:solidFill>
                <a:latin typeface="メイリオ" panose="020B0604030504040204" pitchFamily="50" charset="-128"/>
                <a:ea typeface="メイリオ" panose="020B0604030504040204" pitchFamily="50" charset="-128"/>
              </a:rPr>
              <a:t>種別</a:t>
            </a:r>
            <a:r>
              <a:rPr lang="en-US" altLang="ja-JP" sz="1600" b="1">
                <a:solidFill>
                  <a:srgbClr val="FF0000"/>
                </a:solidFill>
                <a:latin typeface="メイリオ" panose="020B0604030504040204" pitchFamily="50" charset="-128"/>
                <a:ea typeface="メイリオ" panose="020B0604030504040204" pitchFamily="50" charset="-128"/>
              </a:rPr>
              <a:t>a)</a:t>
            </a:r>
            <a:endParaRPr lang="ja-JP" altLang="en-US" sz="1600" b="1" u="none" strike="noStrike" baseline="0">
              <a:solidFill>
                <a:srgbClr val="FF0000"/>
              </a:solidFill>
              <a:latin typeface="メイリオ" panose="020B0604030504040204" pitchFamily="50" charset="-128"/>
              <a:ea typeface="メイリオ" panose="020B0604030504040204" pitchFamily="50" charset="-128"/>
            </a:endParaRPr>
          </a:p>
        </p:txBody>
      </p:sp>
      <p:sp>
        <p:nvSpPr>
          <p:cNvPr id="13" name="吹き出し: 角を丸めた四角形 12">
            <a:extLst>
              <a:ext uri="{FF2B5EF4-FFF2-40B4-BE49-F238E27FC236}">
                <a16:creationId xmlns:a16="http://schemas.microsoft.com/office/drawing/2014/main" id="{357AC89D-0943-FE9E-0B10-A4C14D90F19D}"/>
              </a:ext>
            </a:extLst>
          </p:cNvPr>
          <p:cNvSpPr/>
          <p:nvPr/>
        </p:nvSpPr>
        <p:spPr>
          <a:xfrm>
            <a:off x="5355341" y="2993529"/>
            <a:ext cx="904961" cy="476250"/>
          </a:xfrm>
          <a:prstGeom prst="wedgeRoundRectCallout">
            <a:avLst>
              <a:gd name="adj1" fmla="val 63971"/>
              <a:gd name="adj2" fmla="val -83141"/>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ja-JP" altLang="en-US" sz="1600" b="1">
                <a:solidFill>
                  <a:srgbClr val="FF0000"/>
                </a:solidFill>
                <a:latin typeface="メイリオ" panose="020B0604030504040204" pitchFamily="50" charset="-128"/>
                <a:ea typeface="メイリオ" panose="020B0604030504040204" pitchFamily="50" charset="-128"/>
              </a:rPr>
              <a:t>種別</a:t>
            </a:r>
            <a:r>
              <a:rPr lang="en-US" altLang="ja-JP" sz="1600" b="1">
                <a:solidFill>
                  <a:srgbClr val="FF0000"/>
                </a:solidFill>
                <a:latin typeface="メイリオ" panose="020B0604030504040204" pitchFamily="50" charset="-128"/>
                <a:ea typeface="メイリオ" panose="020B0604030504040204" pitchFamily="50" charset="-128"/>
              </a:rPr>
              <a:t>b)</a:t>
            </a:r>
            <a:endParaRPr lang="ja-JP" altLang="en-US" sz="1600" b="1" u="none" strike="noStrike" baseline="0">
              <a:solidFill>
                <a:srgbClr val="FF0000"/>
              </a:solidFill>
              <a:latin typeface="メイリオ" panose="020B0604030504040204" pitchFamily="50" charset="-128"/>
              <a:ea typeface="メイリオ" panose="020B0604030504040204" pitchFamily="50" charset="-128"/>
            </a:endParaRPr>
          </a:p>
        </p:txBody>
      </p:sp>
      <p:sp>
        <p:nvSpPr>
          <p:cNvPr id="14" name="吹き出し: 角を丸めた四角形 13">
            <a:extLst>
              <a:ext uri="{FF2B5EF4-FFF2-40B4-BE49-F238E27FC236}">
                <a16:creationId xmlns:a16="http://schemas.microsoft.com/office/drawing/2014/main" id="{BE1A0C5E-FEF8-7EFF-800E-0CAB4BB93EF4}"/>
              </a:ext>
            </a:extLst>
          </p:cNvPr>
          <p:cNvSpPr/>
          <p:nvPr/>
        </p:nvSpPr>
        <p:spPr>
          <a:xfrm>
            <a:off x="11139958" y="2993529"/>
            <a:ext cx="904961" cy="458624"/>
          </a:xfrm>
          <a:prstGeom prst="wedgeRoundRectCallout">
            <a:avLst>
              <a:gd name="adj1" fmla="val -64726"/>
              <a:gd name="adj2" fmla="val -55858"/>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ja-JP" altLang="en-US" sz="1600" b="1">
                <a:solidFill>
                  <a:srgbClr val="FF0000"/>
                </a:solidFill>
                <a:latin typeface="メイリオ" panose="020B0604030504040204" pitchFamily="50" charset="-128"/>
                <a:ea typeface="メイリオ" panose="020B0604030504040204" pitchFamily="50" charset="-128"/>
              </a:rPr>
              <a:t>種別</a:t>
            </a:r>
            <a:r>
              <a:rPr lang="en-US" altLang="ja-JP" sz="1600" b="1">
                <a:solidFill>
                  <a:srgbClr val="FF0000"/>
                </a:solidFill>
                <a:latin typeface="メイリオ" panose="020B0604030504040204" pitchFamily="50" charset="-128"/>
                <a:ea typeface="メイリオ" panose="020B0604030504040204" pitchFamily="50" charset="-128"/>
              </a:rPr>
              <a:t>c)</a:t>
            </a:r>
            <a:endParaRPr lang="ja-JP" altLang="en-US" sz="1600" b="1" u="none" strike="noStrike" baseline="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353678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B28B7C-F357-2454-502B-CB26BEDE99AD}"/>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4.4 </a:t>
            </a:r>
            <a:r>
              <a:rPr kumimoji="1" lang="en-US" altLang="ja-JP">
                <a:latin typeface="メイリオ" panose="020B0604030504040204" pitchFamily="50" charset="-128"/>
                <a:ea typeface="メイリオ" panose="020B0604030504040204" pitchFamily="50" charset="-128"/>
              </a:rPr>
              <a:t>Review</a:t>
            </a:r>
            <a:r>
              <a:rPr kumimoji="1" lang="ja-JP" altLang="en-US">
                <a:latin typeface="メイリオ" panose="020B0604030504040204" pitchFamily="50" charset="-128"/>
                <a:ea typeface="メイリオ" panose="020B0604030504040204" pitchFamily="50" charset="-128"/>
              </a:rPr>
              <a:t>（品目情報）｜ </a:t>
            </a:r>
            <a:r>
              <a:rPr kumimoji="1" lang="ja-JP" altLang="en-US">
                <a:solidFill>
                  <a:schemeClr val="tx1"/>
                </a:solidFill>
                <a:latin typeface="メイリオ" panose="020B0604030504040204" pitchFamily="50" charset="-128"/>
                <a:ea typeface="メイリオ" panose="020B0604030504040204" pitchFamily="50" charset="-128"/>
              </a:rPr>
              <a:t>改訂時</a:t>
            </a:r>
          </a:p>
        </p:txBody>
      </p:sp>
      <p:sp>
        <p:nvSpPr>
          <p:cNvPr id="4" name="スライド番号プレースホルダー 3">
            <a:extLst>
              <a:ext uri="{FF2B5EF4-FFF2-40B4-BE49-F238E27FC236}">
                <a16:creationId xmlns:a16="http://schemas.microsoft.com/office/drawing/2014/main" id="{AB6FDBD1-D849-9395-EC69-4A6C1794730E}"/>
              </a:ext>
            </a:extLst>
          </p:cNvPr>
          <p:cNvSpPr>
            <a:spLocks noGrp="1"/>
          </p:cNvSpPr>
          <p:nvPr>
            <p:ph type="sldNum" sz="quarter" idx="10"/>
          </p:nvPr>
        </p:nvSpPr>
        <p:spPr/>
        <p:txBody>
          <a:bodyPr/>
          <a:lstStyle/>
          <a:p>
            <a:pPr>
              <a:defRPr/>
            </a:pPr>
            <a:fld id="{0F70095C-F9B4-4C04-ABE4-849D581B05DE}" type="slidenum">
              <a:rPr lang="en-US" altLang="ja-JP" smtClean="0"/>
              <a:pPr>
                <a:defRPr/>
              </a:pPr>
              <a:t>75</a:t>
            </a:fld>
            <a:endParaRPr lang="en-US" altLang="ja-JP"/>
          </a:p>
        </p:txBody>
      </p:sp>
      <p:sp>
        <p:nvSpPr>
          <p:cNvPr id="5" name="テキスト ボックス 4">
            <a:extLst>
              <a:ext uri="{FF2B5EF4-FFF2-40B4-BE49-F238E27FC236}">
                <a16:creationId xmlns:a16="http://schemas.microsoft.com/office/drawing/2014/main" id="{3BB8E2C0-5CCC-1CB8-29C9-264BA3B1910F}"/>
              </a:ext>
            </a:extLst>
          </p:cNvPr>
          <p:cNvSpPr txBox="1"/>
          <p:nvPr/>
        </p:nvSpPr>
        <p:spPr>
          <a:xfrm>
            <a:off x="199647" y="1171553"/>
            <a:ext cx="11792705" cy="1200329"/>
          </a:xfrm>
          <a:prstGeom prst="rect">
            <a:avLst/>
          </a:prstGeom>
          <a:noFill/>
          <a:ln>
            <a:noFill/>
          </a:ln>
        </p:spPr>
        <p:txBody>
          <a:bodyPr wrap="square" lIns="91440" tIns="45720" rIns="91440" bIns="45720" rtlCol="0" anchor="t">
            <a:spAutoFit/>
          </a:bodyPr>
          <a:lstStyle/>
          <a:p>
            <a:pPr marL="342900" indent="-342900">
              <a:buSzPts val="1050"/>
              <a:buFont typeface="Wingdings" panose="05000000000000000000" pitchFamily="2" charset="2"/>
              <a:buChar char="Ø"/>
              <a:tabLst>
                <a:tab pos="734695" algn="l"/>
              </a:tabLst>
            </a:pPr>
            <a:r>
              <a:rPr lang="ja-JP" altLang="en-US" kern="100">
                <a:effectLst/>
                <a:latin typeface="メイリオ"/>
                <a:ea typeface="メイリオ"/>
                <a:cs typeface="Times New Roman"/>
              </a:rPr>
              <a:t>内容に変更がない，または取下げ</a:t>
            </a:r>
            <a:r>
              <a:rPr lang="ja-JP" altLang="en-US" kern="100">
                <a:latin typeface="メイリオ"/>
                <a:ea typeface="メイリオ"/>
                <a:cs typeface="Times New Roman"/>
              </a:rPr>
              <a:t>し</a:t>
            </a:r>
            <a:r>
              <a:rPr lang="ja-JP" altLang="en-US" kern="100">
                <a:effectLst/>
                <a:latin typeface="メイリオ"/>
                <a:ea typeface="メイリオ"/>
                <a:cs typeface="Times New Roman"/>
              </a:rPr>
              <a:t>ない</a:t>
            </a:r>
            <a:r>
              <a:rPr lang="ja-JP" altLang="en-US" kern="100">
                <a:latin typeface="メイリオ"/>
                <a:ea typeface="メイリオ"/>
                <a:cs typeface="Times New Roman"/>
              </a:rPr>
              <a:t>場合は，</a:t>
            </a:r>
            <a:r>
              <a:rPr lang="en-US" altLang="ja-JP" kern="100">
                <a:latin typeface="メイリオ"/>
                <a:ea typeface="メイリオ"/>
                <a:cs typeface="Times New Roman"/>
              </a:rPr>
              <a:t>R</a:t>
            </a:r>
            <a:r>
              <a:rPr lang="en-US" altLang="ja-JP" kern="100">
                <a:effectLst/>
                <a:latin typeface="メイリオ"/>
                <a:ea typeface="メイリオ"/>
                <a:cs typeface="Times New Roman"/>
              </a:rPr>
              <a:t>eview</a:t>
            </a:r>
            <a:r>
              <a:rPr lang="ja-JP" altLang="en-US" kern="100">
                <a:effectLst/>
                <a:latin typeface="メイリオ"/>
                <a:ea typeface="メイリオ"/>
                <a:cs typeface="Times New Roman"/>
              </a:rPr>
              <a:t>は</a:t>
            </a:r>
            <a:r>
              <a:rPr lang="ja-JP" altLang="en-US" kern="100">
                <a:latin typeface="メイリオ"/>
                <a:ea typeface="メイリオ"/>
                <a:cs typeface="Times New Roman"/>
              </a:rPr>
              <a:t>提出しない</a:t>
            </a:r>
            <a:endParaRPr lang="en-US" altLang="ja-JP" kern="100">
              <a:effectLst/>
              <a:latin typeface="メイリオ"/>
              <a:ea typeface="メイリオ"/>
              <a:cs typeface="Times New Roman"/>
            </a:endParaRPr>
          </a:p>
          <a:p>
            <a:pPr marL="342900" indent="-342900">
              <a:buSzPts val="1050"/>
              <a:buFont typeface="Wingdings" panose="05000000000000000000" pitchFamily="2" charset="2"/>
              <a:buChar char="Ø"/>
              <a:tabLst>
                <a:tab pos="734695" algn="l"/>
              </a:tabLst>
            </a:pPr>
            <a:r>
              <a:rPr lang="en-US" altLang="ja-JP" kern="100">
                <a:effectLst/>
                <a:latin typeface="メイリオ"/>
                <a:ea typeface="メイリオ"/>
                <a:cs typeface="Times New Roman"/>
              </a:rPr>
              <a:t>Review</a:t>
            </a:r>
            <a:r>
              <a:rPr lang="ja-JP" altLang="en-US" kern="100">
                <a:effectLst/>
                <a:latin typeface="メイリオ"/>
                <a:ea typeface="メイリオ"/>
                <a:cs typeface="Times New Roman"/>
              </a:rPr>
              <a:t>の</a:t>
            </a:r>
            <a:r>
              <a:rPr lang="ja-JP" altLang="en-US" kern="100">
                <a:latin typeface="メイリオ"/>
                <a:ea typeface="メイリオ"/>
                <a:cs typeface="Times New Roman"/>
              </a:rPr>
              <a:t>内容</a:t>
            </a:r>
            <a:r>
              <a:rPr lang="ja-JP" altLang="en-US" kern="100">
                <a:effectLst/>
                <a:latin typeface="メイリオ"/>
                <a:ea typeface="メイリオ"/>
                <a:cs typeface="Times New Roman"/>
              </a:rPr>
              <a:t>を変更する場合は，変更される</a:t>
            </a:r>
            <a:r>
              <a:rPr lang="ja-JP" kern="100">
                <a:latin typeface="Meiryo"/>
                <a:ea typeface="Meiryo"/>
                <a:cs typeface="Times New Roman"/>
              </a:rPr>
              <a:t>内容</a:t>
            </a:r>
            <a:r>
              <a:rPr lang="ja-JP" altLang="en-US" kern="100">
                <a:effectLst/>
                <a:latin typeface="メイリオ"/>
                <a:ea typeface="メイリオ"/>
                <a:cs typeface="Times New Roman"/>
              </a:rPr>
              <a:t>だけでなく，該当する</a:t>
            </a:r>
            <a:r>
              <a:rPr lang="en-US" altLang="ja-JP" kern="100" err="1">
                <a:latin typeface="メイリオ"/>
                <a:ea typeface="メイリオ"/>
                <a:cs typeface="Times New Roman"/>
              </a:rPr>
              <a:t>Reviewの全ての内容</a:t>
            </a:r>
            <a:r>
              <a:rPr lang="ja-JP" altLang="en-US" kern="100">
                <a:latin typeface="メイリオ"/>
                <a:ea typeface="メイリオ"/>
                <a:cs typeface="Times New Roman"/>
              </a:rPr>
              <a:t>を再提出する</a:t>
            </a:r>
            <a:endParaRPr lang="en-US" altLang="ja-JP" kern="100">
              <a:latin typeface="メイリオ"/>
              <a:ea typeface="メイリオ"/>
              <a:cs typeface="Times New Roman"/>
            </a:endParaRPr>
          </a:p>
          <a:p>
            <a:pPr marL="342900" indent="-342900">
              <a:buSzPts val="1050"/>
              <a:buFont typeface="Wingdings" panose="05000000000000000000" pitchFamily="2" charset="2"/>
              <a:buChar char="Ø"/>
              <a:tabLst>
                <a:tab pos="734695" algn="l"/>
              </a:tabLst>
            </a:pPr>
            <a:r>
              <a:rPr lang="en-US" altLang="ja-JP" kern="100">
                <a:effectLst/>
                <a:latin typeface="メイリオ" panose="020B0604030504040204" pitchFamily="50" charset="-128"/>
                <a:ea typeface="メイリオ" panose="020B0604030504040204" pitchFamily="50" charset="-128"/>
                <a:cs typeface="Times New Roman" panose="02020603050405020304" pitchFamily="18" charset="0"/>
              </a:rPr>
              <a:t>Review</a:t>
            </a:r>
            <a:r>
              <a:rPr lang="ja-JP" altLang="en-US" kern="100">
                <a:effectLst/>
                <a:latin typeface="メイリオ" panose="020B0604030504040204" pitchFamily="50" charset="-128"/>
                <a:ea typeface="メイリオ" panose="020B0604030504040204" pitchFamily="50" charset="-128"/>
                <a:cs typeface="Times New Roman" panose="02020603050405020304" pitchFamily="18" charset="0"/>
              </a:rPr>
              <a:t>を取り下げる場合は，取り下げ情報（</a:t>
            </a:r>
            <a:r>
              <a:rPr lang="en-US" altLang="ja-JP" kern="100">
                <a:effectLst/>
                <a:latin typeface="メイリオ" panose="020B0604030504040204" pitchFamily="50" charset="-128"/>
                <a:ea typeface="メイリオ" panose="020B0604030504040204" pitchFamily="50" charset="-128"/>
                <a:cs typeface="Times New Roman" panose="02020603050405020304" pitchFamily="18" charset="0"/>
              </a:rPr>
              <a:t>suspended</a:t>
            </a:r>
            <a:r>
              <a:rPr lang="ja-JP" altLang="en-US" kern="100">
                <a:effectLst/>
                <a:latin typeface="メイリオ" panose="020B0604030504040204" pitchFamily="50" charset="-128"/>
                <a:ea typeface="メイリオ" panose="020B0604030504040204" pitchFamily="50" charset="-128"/>
                <a:cs typeface="Times New Roman" panose="02020603050405020304" pitchFamily="18" charset="0"/>
              </a:rPr>
              <a:t>）のみ提出し，他の内容は含めない</a:t>
            </a:r>
            <a:endParaRPr lang="en-US" altLang="ja-JP" kern="100">
              <a:effectLst/>
              <a:latin typeface="メイリオ" panose="020B0604030504040204" pitchFamily="50" charset="-128"/>
              <a:ea typeface="メイリオ" panose="020B0604030504040204" pitchFamily="50" charset="-128"/>
              <a:cs typeface="Times New Roman" panose="02020603050405020304" pitchFamily="18" charset="0"/>
            </a:endParaRPr>
          </a:p>
          <a:p>
            <a:pPr marL="342900" indent="-342900">
              <a:buSzPts val="1050"/>
              <a:buFont typeface="Wingdings" panose="05000000000000000000" pitchFamily="2" charset="2"/>
              <a:buChar char="Ø"/>
              <a:tabLst>
                <a:tab pos="734695" algn="l"/>
              </a:tabLst>
            </a:pPr>
            <a:r>
              <a:rPr lang="ja-JP" altLang="en-US" kern="100">
                <a:latin typeface="メイリオ" panose="020B0604030504040204" pitchFamily="50" charset="-128"/>
                <a:ea typeface="メイリオ" panose="020B0604030504040204" pitchFamily="50" charset="-128"/>
                <a:cs typeface="Times New Roman" panose="02020603050405020304" pitchFamily="18" charset="0"/>
              </a:rPr>
              <a:t>取り下げた</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R</a:t>
            </a:r>
            <a:r>
              <a:rPr lang="en-US" altLang="ja-JP" kern="100">
                <a:effectLst/>
                <a:latin typeface="メイリオ" panose="020B0604030504040204" pitchFamily="50" charset="-128"/>
                <a:ea typeface="メイリオ" panose="020B0604030504040204" pitchFamily="50" charset="-128"/>
                <a:cs typeface="Times New Roman" panose="02020603050405020304" pitchFamily="18" charset="0"/>
              </a:rPr>
              <a:t>eview</a:t>
            </a:r>
            <a:r>
              <a:rPr lang="ja-JP" altLang="en-US" kern="100">
                <a:effectLst/>
                <a:latin typeface="メイリオ" panose="020B0604030504040204" pitchFamily="50" charset="-128"/>
                <a:ea typeface="メイリオ" panose="020B0604030504040204" pitchFamily="50" charset="-128"/>
                <a:cs typeface="Times New Roman" panose="02020603050405020304" pitchFamily="18" charset="0"/>
              </a:rPr>
              <a:t>を再度有効にしたい場合は，新規の</a:t>
            </a:r>
            <a:r>
              <a:rPr lang="en-US" altLang="ja-JP" kern="100">
                <a:effectLst/>
                <a:latin typeface="メイリオ" panose="020B0604030504040204" pitchFamily="50" charset="-128"/>
                <a:ea typeface="メイリオ" panose="020B0604030504040204" pitchFamily="50" charset="-128"/>
                <a:cs typeface="Times New Roman" panose="02020603050405020304" pitchFamily="18" charset="0"/>
              </a:rPr>
              <a:t>Review</a:t>
            </a:r>
            <a:r>
              <a:rPr lang="ja-JP" altLang="en-US" kern="100">
                <a:effectLst/>
                <a:latin typeface="メイリオ" panose="020B0604030504040204" pitchFamily="50" charset="-128"/>
                <a:ea typeface="メイリオ" panose="020B0604030504040204" pitchFamily="50" charset="-128"/>
                <a:cs typeface="Times New Roman" panose="02020603050405020304" pitchFamily="18" charset="0"/>
              </a:rPr>
              <a:t>として提出する</a:t>
            </a:r>
            <a:endParaRPr lang="ja-JP" altLang="ja-JP"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7" name="四角形: 角を丸くする 66">
            <a:extLst>
              <a:ext uri="{FF2B5EF4-FFF2-40B4-BE49-F238E27FC236}">
                <a16:creationId xmlns:a16="http://schemas.microsoft.com/office/drawing/2014/main" id="{D3D69C57-7A86-1837-5964-D2C0BD8D939C}"/>
              </a:ext>
            </a:extLst>
          </p:cNvPr>
          <p:cNvSpPr/>
          <p:nvPr/>
        </p:nvSpPr>
        <p:spPr>
          <a:xfrm>
            <a:off x="5723977" y="3108806"/>
            <a:ext cx="2335568" cy="3309374"/>
          </a:xfrm>
          <a:prstGeom prst="roundRect">
            <a:avLst/>
          </a:prstGeom>
          <a:solidFill>
            <a:srgbClr val="F5CB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latin typeface="メイリオ" panose="020B0604030504040204" pitchFamily="50" charset="-128"/>
              <a:ea typeface="メイリオ" panose="020B0604030504040204" pitchFamily="50" charset="-128"/>
            </a:endParaRPr>
          </a:p>
        </p:txBody>
      </p:sp>
      <p:sp>
        <p:nvSpPr>
          <p:cNvPr id="68" name="四角形: 角を丸くする 67">
            <a:extLst>
              <a:ext uri="{FF2B5EF4-FFF2-40B4-BE49-F238E27FC236}">
                <a16:creationId xmlns:a16="http://schemas.microsoft.com/office/drawing/2014/main" id="{A7C3BB2B-2F51-CED1-191E-77EEE49F4CAA}"/>
              </a:ext>
            </a:extLst>
          </p:cNvPr>
          <p:cNvSpPr/>
          <p:nvPr/>
        </p:nvSpPr>
        <p:spPr>
          <a:xfrm>
            <a:off x="5927366" y="3468681"/>
            <a:ext cx="1906238" cy="2830066"/>
          </a:xfrm>
          <a:prstGeom prst="roundRect">
            <a:avLst>
              <a:gd name="adj" fmla="val 11463"/>
            </a:avLst>
          </a:prstGeom>
          <a:solidFill>
            <a:srgbClr val="FBEF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E7DE1A31-8C65-1684-AD97-7E77361F934C}"/>
              </a:ext>
            </a:extLst>
          </p:cNvPr>
          <p:cNvSpPr txBox="1"/>
          <p:nvPr/>
        </p:nvSpPr>
        <p:spPr>
          <a:xfrm>
            <a:off x="6143804" y="3191681"/>
            <a:ext cx="1536156"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 Unit</a:t>
            </a:r>
          </a:p>
        </p:txBody>
      </p:sp>
      <p:sp>
        <p:nvSpPr>
          <p:cNvPr id="70" name="テキスト ボックス 69">
            <a:extLst>
              <a:ext uri="{FF2B5EF4-FFF2-40B4-BE49-F238E27FC236}">
                <a16:creationId xmlns:a16="http://schemas.microsoft.com/office/drawing/2014/main" id="{234BA294-F9DB-A413-A83A-657015E0EAA6}"/>
              </a:ext>
            </a:extLst>
          </p:cNvPr>
          <p:cNvSpPr txBox="1"/>
          <p:nvPr/>
        </p:nvSpPr>
        <p:spPr>
          <a:xfrm>
            <a:off x="6156397" y="3540884"/>
            <a:ext cx="1121466"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a:t>
            </a:r>
            <a:endParaRPr kumimoji="1" lang="ja-JP" altLang="en-US" sz="1200" b="1">
              <a:latin typeface="メイリオ" panose="020B0604030504040204" pitchFamily="50" charset="-128"/>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A01D6212-3CA6-94C7-CE2C-CA22C38E7F4E}"/>
              </a:ext>
            </a:extLst>
          </p:cNvPr>
          <p:cNvSpPr/>
          <p:nvPr/>
        </p:nvSpPr>
        <p:spPr>
          <a:xfrm>
            <a:off x="6002094" y="5584437"/>
            <a:ext cx="1754622" cy="54963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0D899F72-7B35-3B5F-2F1F-26847F0AA2AE}"/>
              </a:ext>
            </a:extLst>
          </p:cNvPr>
          <p:cNvSpPr txBox="1"/>
          <p:nvPr/>
        </p:nvSpPr>
        <p:spPr>
          <a:xfrm>
            <a:off x="6130606" y="5580076"/>
            <a:ext cx="1137829"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Application</a:t>
            </a:r>
            <a:endParaRPr kumimoji="1" lang="ja-JP" altLang="en-US" sz="1200" b="1">
              <a:latin typeface="メイリオ" panose="020B0604030504040204" pitchFamily="50" charset="-128"/>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892D150A-FC55-0900-409C-AB7C5D66A5D9}"/>
              </a:ext>
            </a:extLst>
          </p:cNvPr>
          <p:cNvSpPr txBox="1"/>
          <p:nvPr/>
        </p:nvSpPr>
        <p:spPr>
          <a:xfrm>
            <a:off x="3361490" y="2401805"/>
            <a:ext cx="2041221" cy="369332"/>
          </a:xfrm>
          <a:prstGeom prst="rect">
            <a:avLst/>
          </a:prstGeom>
          <a:noFill/>
        </p:spPr>
        <p:txBody>
          <a:bodyPr wrap="square" rtlCol="0">
            <a:spAutoFit/>
          </a:bodyPr>
          <a:lstStyle/>
          <a:p>
            <a:pPr algn="l"/>
            <a:r>
              <a:rPr kumimoji="1" lang="ja-JP" altLang="en-US">
                <a:latin typeface="メイリオ" panose="020B0604030504040204" pitchFamily="50" charset="-128"/>
                <a:ea typeface="メイリオ" panose="020B0604030504040204" pitchFamily="50" charset="-128"/>
              </a:rPr>
              <a:t>提出連続番号：</a:t>
            </a:r>
            <a:r>
              <a:rPr kumimoji="1" lang="en-US" altLang="ja-JP">
                <a:latin typeface="メイリオ" panose="020B0604030504040204" pitchFamily="50" charset="-128"/>
                <a:ea typeface="メイリオ" panose="020B0604030504040204" pitchFamily="50" charset="-128"/>
              </a:rPr>
              <a:t>2</a:t>
            </a:r>
            <a:endParaRPr kumimoji="1" lang="ja-JP" altLang="en-US">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11F1A132-DF6F-10A6-7D34-7442A88429CE}"/>
              </a:ext>
            </a:extLst>
          </p:cNvPr>
          <p:cNvSpPr txBox="1"/>
          <p:nvPr/>
        </p:nvSpPr>
        <p:spPr>
          <a:xfrm>
            <a:off x="908110" y="2397332"/>
            <a:ext cx="2033953" cy="369332"/>
          </a:xfrm>
          <a:prstGeom prst="rect">
            <a:avLst/>
          </a:prstGeom>
          <a:noFill/>
        </p:spPr>
        <p:txBody>
          <a:bodyPr wrap="square" rtlCol="0">
            <a:spAutoFit/>
          </a:bodyPr>
          <a:lstStyle/>
          <a:p>
            <a:pPr algn="l"/>
            <a:r>
              <a:rPr kumimoji="1" lang="ja-JP" altLang="en-US">
                <a:latin typeface="メイリオ" panose="020B0604030504040204" pitchFamily="50" charset="-128"/>
                <a:ea typeface="メイリオ" panose="020B0604030504040204" pitchFamily="50" charset="-128"/>
              </a:rPr>
              <a:t>提出連続番号：</a:t>
            </a:r>
            <a:r>
              <a:rPr kumimoji="1" lang="en-US" altLang="ja-JP">
                <a:latin typeface="メイリオ" panose="020B0604030504040204" pitchFamily="50" charset="-128"/>
                <a:ea typeface="メイリオ" panose="020B0604030504040204" pitchFamily="50" charset="-128"/>
              </a:rPr>
              <a:t>1</a:t>
            </a:r>
            <a:endParaRPr kumimoji="1" lang="ja-JP" altLang="en-US">
              <a:latin typeface="メイリオ" panose="020B0604030504040204" pitchFamily="50" charset="-128"/>
              <a:ea typeface="メイリオ" panose="020B0604030504040204" pitchFamily="50" charset="-128"/>
            </a:endParaRPr>
          </a:p>
        </p:txBody>
      </p:sp>
      <p:sp>
        <p:nvSpPr>
          <p:cNvPr id="88" name="テキスト ボックス 87">
            <a:extLst>
              <a:ext uri="{FF2B5EF4-FFF2-40B4-BE49-F238E27FC236}">
                <a16:creationId xmlns:a16="http://schemas.microsoft.com/office/drawing/2014/main" id="{A3F3C722-8B94-5A2B-AD88-29497FF585F7}"/>
              </a:ext>
            </a:extLst>
          </p:cNvPr>
          <p:cNvSpPr txBox="1"/>
          <p:nvPr/>
        </p:nvSpPr>
        <p:spPr>
          <a:xfrm>
            <a:off x="5911981" y="2430201"/>
            <a:ext cx="2025644" cy="369332"/>
          </a:xfrm>
          <a:prstGeom prst="rect">
            <a:avLst/>
          </a:prstGeom>
          <a:noFill/>
        </p:spPr>
        <p:txBody>
          <a:bodyPr wrap="square" rtlCol="0">
            <a:spAutoFit/>
          </a:bodyPr>
          <a:lstStyle/>
          <a:p>
            <a:pPr algn="l"/>
            <a:r>
              <a:rPr kumimoji="1" lang="ja-JP" altLang="en-US">
                <a:latin typeface="メイリオ" panose="020B0604030504040204" pitchFamily="50" charset="-128"/>
                <a:ea typeface="メイリオ" panose="020B0604030504040204" pitchFamily="50" charset="-128"/>
              </a:rPr>
              <a:t>提出連続番号：</a:t>
            </a:r>
            <a:r>
              <a:rPr kumimoji="1" lang="en-US" altLang="ja-JP">
                <a:latin typeface="メイリオ" panose="020B0604030504040204" pitchFamily="50" charset="-128"/>
                <a:ea typeface="メイリオ" panose="020B0604030504040204" pitchFamily="50" charset="-128"/>
              </a:rPr>
              <a:t>3</a:t>
            </a:r>
            <a:endParaRPr kumimoji="1" lang="ja-JP" altLang="en-US">
              <a:latin typeface="メイリオ" panose="020B0604030504040204" pitchFamily="50" charset="-128"/>
              <a:ea typeface="メイリオ" panose="020B0604030504040204" pitchFamily="50" charset="-128"/>
            </a:endParaRPr>
          </a:p>
        </p:txBody>
      </p:sp>
      <p:sp>
        <p:nvSpPr>
          <p:cNvPr id="89" name="テキスト ボックス 88">
            <a:extLst>
              <a:ext uri="{FF2B5EF4-FFF2-40B4-BE49-F238E27FC236}">
                <a16:creationId xmlns:a16="http://schemas.microsoft.com/office/drawing/2014/main" id="{9F771F1B-32D4-B0BD-6C02-A28A102D6A58}"/>
              </a:ext>
            </a:extLst>
          </p:cNvPr>
          <p:cNvSpPr txBox="1"/>
          <p:nvPr/>
        </p:nvSpPr>
        <p:spPr>
          <a:xfrm>
            <a:off x="9473512" y="2439658"/>
            <a:ext cx="2007674" cy="369332"/>
          </a:xfrm>
          <a:prstGeom prst="rect">
            <a:avLst/>
          </a:prstGeom>
          <a:noFill/>
        </p:spPr>
        <p:txBody>
          <a:bodyPr wrap="square" rtlCol="0">
            <a:spAutoFit/>
          </a:bodyPr>
          <a:lstStyle/>
          <a:p>
            <a:pPr algn="l"/>
            <a:r>
              <a:rPr kumimoji="1" lang="ja-JP" altLang="en-US">
                <a:latin typeface="メイリオ" panose="020B0604030504040204" pitchFamily="50" charset="-128"/>
                <a:ea typeface="メイリオ" panose="020B0604030504040204" pitchFamily="50" charset="-128"/>
              </a:rPr>
              <a:t>提出連続番号：</a:t>
            </a:r>
            <a:r>
              <a:rPr kumimoji="1" lang="en-US" altLang="ja-JP">
                <a:latin typeface="メイリオ" panose="020B0604030504040204" pitchFamily="50" charset="-128"/>
                <a:ea typeface="メイリオ" panose="020B0604030504040204" pitchFamily="50" charset="-128"/>
              </a:rPr>
              <a:t>4</a:t>
            </a: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85E017BE-67E4-2380-3B9D-8065D5794E77}"/>
              </a:ext>
            </a:extLst>
          </p:cNvPr>
          <p:cNvSpPr txBox="1"/>
          <p:nvPr/>
        </p:nvSpPr>
        <p:spPr>
          <a:xfrm>
            <a:off x="6000227" y="3822498"/>
            <a:ext cx="977588" cy="276999"/>
          </a:xfrm>
          <a:prstGeom prst="rect">
            <a:avLst/>
          </a:prstGeom>
          <a:noFill/>
          <a:ln>
            <a:noFill/>
          </a:ln>
        </p:spPr>
        <p:txBody>
          <a:bodyPr wrap="square" rtlCol="0">
            <a:spAutoFit/>
          </a:bodyPr>
          <a:lstStyle/>
          <a:p>
            <a:pPr algn="l"/>
            <a:r>
              <a:rPr lang="en-US" altLang="ja-JP" sz="1200" b="1">
                <a:solidFill>
                  <a:srgbClr val="FF0000"/>
                </a:solidFill>
                <a:latin typeface="メイリオ" panose="020B0604030504040204" pitchFamily="50" charset="-128"/>
                <a:ea typeface="メイリオ" panose="020B0604030504040204" pitchFamily="50" charset="-128"/>
              </a:rPr>
              <a:t>Review</a:t>
            </a:r>
          </a:p>
        </p:txBody>
      </p:sp>
      <p:sp>
        <p:nvSpPr>
          <p:cNvPr id="15" name="正方形/長方形 14">
            <a:extLst>
              <a:ext uri="{FF2B5EF4-FFF2-40B4-BE49-F238E27FC236}">
                <a16:creationId xmlns:a16="http://schemas.microsoft.com/office/drawing/2014/main" id="{D643B8C9-459D-659E-FE08-C2BC657FD372}"/>
              </a:ext>
            </a:extLst>
          </p:cNvPr>
          <p:cNvSpPr/>
          <p:nvPr/>
        </p:nvSpPr>
        <p:spPr bwMode="auto">
          <a:xfrm>
            <a:off x="5974587" y="3828313"/>
            <a:ext cx="886049" cy="168436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8FFCCC07-4662-38B1-DD73-D849EDF6A346}"/>
              </a:ext>
            </a:extLst>
          </p:cNvPr>
          <p:cNvSpPr/>
          <p:nvPr/>
        </p:nvSpPr>
        <p:spPr bwMode="auto">
          <a:xfrm>
            <a:off x="6027935" y="4227246"/>
            <a:ext cx="702145" cy="54144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F02CA86A-A599-4D62-D845-0A29997BD9A0}"/>
              </a:ext>
            </a:extLst>
          </p:cNvPr>
          <p:cNvSpPr txBox="1"/>
          <p:nvPr/>
        </p:nvSpPr>
        <p:spPr>
          <a:xfrm>
            <a:off x="5956797" y="4237784"/>
            <a:ext cx="818279" cy="246221"/>
          </a:xfrm>
          <a:prstGeom prst="rect">
            <a:avLst/>
          </a:prstGeom>
          <a:noFill/>
        </p:spPr>
        <p:txBody>
          <a:bodyPr wrap="square" lIns="91440" tIns="45720" rIns="91440" bIns="45720" rtlCol="0" anchor="t">
            <a:spAutoFit/>
          </a:bodyPr>
          <a:lstStyle/>
          <a:p>
            <a:pPr algn="l"/>
            <a:r>
              <a:rPr kumimoji="1" lang="ja-JP" altLang="en-US" sz="1000" b="1">
                <a:solidFill>
                  <a:srgbClr val="0066FF"/>
                </a:solidFill>
                <a:latin typeface="メイリオ" panose="020B0604030504040204" pitchFamily="50" charset="-128"/>
                <a:ea typeface="メイリオ" panose="020B0604030504040204" pitchFamily="50" charset="-128"/>
                <a:cs typeface="Arial"/>
              </a:rPr>
              <a:t>販売名</a:t>
            </a:r>
            <a:r>
              <a:rPr lang="ja-JP" altLang="en-US" sz="1000" b="1">
                <a:solidFill>
                  <a:srgbClr val="0066FF"/>
                </a:solidFill>
                <a:latin typeface="メイリオ" panose="020B0604030504040204" pitchFamily="50" charset="-128"/>
                <a:ea typeface="メイリオ" panose="020B0604030504040204" pitchFamily="50" charset="-128"/>
                <a:cs typeface="Arial"/>
              </a:rPr>
              <a:t>A’</a:t>
            </a:r>
            <a:endParaRPr kumimoji="1" lang="en-US" altLang="ja-JP" sz="1000" b="1">
              <a:solidFill>
                <a:srgbClr val="0066FF"/>
              </a:solidFill>
              <a:latin typeface="メイリオ" panose="020B0604030504040204" pitchFamily="50" charset="-128"/>
              <a:ea typeface="メイリオ" panose="020B0604030504040204" pitchFamily="50" charset="-128"/>
              <a:cs typeface="Arial"/>
            </a:endParaRPr>
          </a:p>
        </p:txBody>
      </p:sp>
      <p:sp>
        <p:nvSpPr>
          <p:cNvPr id="18" name="テキスト ボックス 17">
            <a:extLst>
              <a:ext uri="{FF2B5EF4-FFF2-40B4-BE49-F238E27FC236}">
                <a16:creationId xmlns:a16="http://schemas.microsoft.com/office/drawing/2014/main" id="{199BF879-970A-54DB-0E36-C47DC941E510}"/>
              </a:ext>
            </a:extLst>
          </p:cNvPr>
          <p:cNvSpPr txBox="1"/>
          <p:nvPr/>
        </p:nvSpPr>
        <p:spPr>
          <a:xfrm>
            <a:off x="6099256" y="4467515"/>
            <a:ext cx="599766"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一般名</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D3185133-BEF2-99B5-D1B3-03D09008BD9D}"/>
              </a:ext>
            </a:extLst>
          </p:cNvPr>
          <p:cNvSpPr txBox="1"/>
          <p:nvPr/>
        </p:nvSpPr>
        <p:spPr>
          <a:xfrm>
            <a:off x="6036351" y="4815626"/>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申請者</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E0411E4C-82C9-066C-316D-502849A8E7BF}"/>
              </a:ext>
            </a:extLst>
          </p:cNvPr>
          <p:cNvSpPr txBox="1"/>
          <p:nvPr/>
        </p:nvSpPr>
        <p:spPr>
          <a:xfrm>
            <a:off x="6035900" y="5100185"/>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申請区分</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20E58F89-8540-E37E-B212-3C1453DC0BED}"/>
              </a:ext>
            </a:extLst>
          </p:cNvPr>
          <p:cNvSpPr txBox="1"/>
          <p:nvPr/>
        </p:nvSpPr>
        <p:spPr>
          <a:xfrm>
            <a:off x="6928885" y="3822498"/>
            <a:ext cx="949826" cy="276999"/>
          </a:xfrm>
          <a:prstGeom prst="rect">
            <a:avLst/>
          </a:prstGeom>
          <a:noFill/>
          <a:ln>
            <a:noFill/>
          </a:ln>
        </p:spPr>
        <p:txBody>
          <a:bodyPr wrap="square" rtlCol="0">
            <a:spAutoFit/>
          </a:bodyPr>
          <a:lstStyle/>
          <a:p>
            <a:pPr algn="l"/>
            <a:r>
              <a:rPr lang="en-US" altLang="ja-JP" sz="1200" b="1">
                <a:solidFill>
                  <a:srgbClr val="0066FF"/>
                </a:solidFill>
                <a:latin typeface="メイリオ" panose="020B0604030504040204" pitchFamily="50" charset="-128"/>
                <a:ea typeface="メイリオ" panose="020B0604030504040204" pitchFamily="50" charset="-128"/>
              </a:rPr>
              <a:t>Review</a:t>
            </a:r>
          </a:p>
        </p:txBody>
      </p:sp>
      <p:sp>
        <p:nvSpPr>
          <p:cNvPr id="91" name="正方形/長方形 90">
            <a:extLst>
              <a:ext uri="{FF2B5EF4-FFF2-40B4-BE49-F238E27FC236}">
                <a16:creationId xmlns:a16="http://schemas.microsoft.com/office/drawing/2014/main" id="{898605A9-3E8F-1CA4-58D7-F6EEAF783563}"/>
              </a:ext>
            </a:extLst>
          </p:cNvPr>
          <p:cNvSpPr/>
          <p:nvPr/>
        </p:nvSpPr>
        <p:spPr bwMode="auto">
          <a:xfrm>
            <a:off x="6903245" y="3828313"/>
            <a:ext cx="886049" cy="168436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92" name="正方形/長方形 91">
            <a:extLst>
              <a:ext uri="{FF2B5EF4-FFF2-40B4-BE49-F238E27FC236}">
                <a16:creationId xmlns:a16="http://schemas.microsoft.com/office/drawing/2014/main" id="{17798058-378F-6F7E-332A-53A8BC555AD7}"/>
              </a:ext>
            </a:extLst>
          </p:cNvPr>
          <p:cNvSpPr/>
          <p:nvPr/>
        </p:nvSpPr>
        <p:spPr bwMode="auto">
          <a:xfrm>
            <a:off x="6956593" y="4227246"/>
            <a:ext cx="702145" cy="54144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367E38AE-C9D8-78B6-4AA0-7C604A496107}"/>
              </a:ext>
            </a:extLst>
          </p:cNvPr>
          <p:cNvSpPr txBox="1"/>
          <p:nvPr/>
        </p:nvSpPr>
        <p:spPr>
          <a:xfrm>
            <a:off x="6977815" y="4237784"/>
            <a:ext cx="702145" cy="246221"/>
          </a:xfrm>
          <a:prstGeom prst="rect">
            <a:avLst/>
          </a:prstGeom>
          <a:noFill/>
        </p:spPr>
        <p:txBody>
          <a:bodyPr wrap="square" rtlCol="0">
            <a:spAutoFit/>
          </a:bodyPr>
          <a:lstStyle/>
          <a:p>
            <a:pPr algn="l"/>
            <a:r>
              <a:rPr kumimoji="1" lang="ja-JP" altLang="en-US" sz="1000" b="1">
                <a:latin typeface="メイリオ" panose="020B0604030504040204" pitchFamily="50" charset="-128"/>
                <a:ea typeface="メイリオ" panose="020B0604030504040204" pitchFamily="50" charset="-128"/>
              </a:rPr>
              <a:t>販売名</a:t>
            </a:r>
            <a:r>
              <a:rPr kumimoji="1" lang="en-US" altLang="ja-JP" sz="1000" b="1">
                <a:latin typeface="メイリオ" panose="020B0604030504040204" pitchFamily="50" charset="-128"/>
                <a:ea typeface="メイリオ" panose="020B0604030504040204" pitchFamily="50" charset="-128"/>
              </a:rPr>
              <a:t>B</a:t>
            </a:r>
          </a:p>
        </p:txBody>
      </p:sp>
      <p:sp>
        <p:nvSpPr>
          <p:cNvPr id="94" name="テキスト ボックス 93">
            <a:extLst>
              <a:ext uri="{FF2B5EF4-FFF2-40B4-BE49-F238E27FC236}">
                <a16:creationId xmlns:a16="http://schemas.microsoft.com/office/drawing/2014/main" id="{C463D8FC-CC53-FE34-442C-05670E4D6069}"/>
              </a:ext>
            </a:extLst>
          </p:cNvPr>
          <p:cNvSpPr txBox="1"/>
          <p:nvPr/>
        </p:nvSpPr>
        <p:spPr>
          <a:xfrm>
            <a:off x="7027914" y="4467515"/>
            <a:ext cx="599766" cy="246221"/>
          </a:xfrm>
          <a:prstGeom prst="rect">
            <a:avLst/>
          </a:prstGeom>
          <a:noFill/>
          <a:ln>
            <a:solidFill>
              <a:schemeClr val="tx1"/>
            </a:solidFill>
          </a:ln>
        </p:spPr>
        <p:txBody>
          <a:bodyPr wrap="square" rtlCol="0">
            <a:spAutoFit/>
          </a:bodyPr>
          <a:lstStyle/>
          <a:p>
            <a:pPr algn="l"/>
            <a:r>
              <a:rPr kumimoji="1" lang="ja-JP" altLang="en-US" sz="1000" b="1">
                <a:latin typeface="メイリオ" panose="020B0604030504040204" pitchFamily="50" charset="-128"/>
                <a:ea typeface="メイリオ" panose="020B0604030504040204" pitchFamily="50" charset="-128"/>
              </a:rPr>
              <a:t>一般名</a:t>
            </a:r>
            <a:endParaRPr kumimoji="1" lang="en-US" altLang="ja-JP" sz="1000" b="1">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2504E495-1C8A-5CB7-9200-7901605053E5}"/>
              </a:ext>
            </a:extLst>
          </p:cNvPr>
          <p:cNvSpPr txBox="1"/>
          <p:nvPr/>
        </p:nvSpPr>
        <p:spPr>
          <a:xfrm>
            <a:off x="6965009" y="4815626"/>
            <a:ext cx="694180" cy="246221"/>
          </a:xfrm>
          <a:prstGeom prst="rect">
            <a:avLst/>
          </a:prstGeom>
          <a:noFill/>
          <a:ln>
            <a:solidFill>
              <a:schemeClr val="tx1"/>
            </a:solidFill>
          </a:ln>
        </p:spPr>
        <p:txBody>
          <a:bodyPr wrap="square" rtlCol="0">
            <a:spAutoFit/>
          </a:bodyPr>
          <a:lstStyle/>
          <a:p>
            <a:pPr algn="l"/>
            <a:r>
              <a:rPr kumimoji="1" lang="ja-JP" altLang="en-US" sz="1000" b="1">
                <a:latin typeface="メイリオ" panose="020B0604030504040204" pitchFamily="50" charset="-128"/>
                <a:ea typeface="メイリオ" panose="020B0604030504040204" pitchFamily="50" charset="-128"/>
              </a:rPr>
              <a:t>申請者</a:t>
            </a:r>
            <a:endParaRPr kumimoji="1" lang="en-US" altLang="ja-JP" sz="1000" b="1">
              <a:latin typeface="メイリオ" panose="020B0604030504040204" pitchFamily="50" charset="-128"/>
              <a:ea typeface="メイリオ" panose="020B0604030504040204" pitchFamily="50" charset="-128"/>
            </a:endParaRPr>
          </a:p>
        </p:txBody>
      </p:sp>
      <p:sp>
        <p:nvSpPr>
          <p:cNvPr id="96" name="テキスト ボックス 95">
            <a:extLst>
              <a:ext uri="{FF2B5EF4-FFF2-40B4-BE49-F238E27FC236}">
                <a16:creationId xmlns:a16="http://schemas.microsoft.com/office/drawing/2014/main" id="{83FA5498-0AF2-A018-9DF6-6712B049F17C}"/>
              </a:ext>
            </a:extLst>
          </p:cNvPr>
          <p:cNvSpPr txBox="1"/>
          <p:nvPr/>
        </p:nvSpPr>
        <p:spPr>
          <a:xfrm>
            <a:off x="6964558" y="5100185"/>
            <a:ext cx="694180" cy="246221"/>
          </a:xfrm>
          <a:prstGeom prst="rect">
            <a:avLst/>
          </a:prstGeom>
          <a:noFill/>
          <a:ln>
            <a:solidFill>
              <a:schemeClr val="tx1"/>
            </a:solidFill>
          </a:ln>
        </p:spPr>
        <p:txBody>
          <a:bodyPr wrap="square" rtlCol="0">
            <a:spAutoFit/>
          </a:bodyPr>
          <a:lstStyle/>
          <a:p>
            <a:pPr algn="l"/>
            <a:r>
              <a:rPr kumimoji="1" lang="ja-JP" altLang="en-US" sz="1000" b="1">
                <a:latin typeface="メイリオ" panose="020B0604030504040204" pitchFamily="50" charset="-128"/>
                <a:ea typeface="メイリオ" panose="020B0604030504040204" pitchFamily="50" charset="-128"/>
              </a:rPr>
              <a:t>申請区分</a:t>
            </a:r>
            <a:endParaRPr kumimoji="1" lang="en-US" altLang="ja-JP" sz="1000" b="1">
              <a:latin typeface="メイリオ" panose="020B0604030504040204" pitchFamily="50" charset="-128"/>
              <a:ea typeface="メイリオ" panose="020B0604030504040204" pitchFamily="50" charset="-128"/>
            </a:endParaRPr>
          </a:p>
        </p:txBody>
      </p:sp>
      <p:sp>
        <p:nvSpPr>
          <p:cNvPr id="104" name="四角形: 角を丸くする 103">
            <a:extLst>
              <a:ext uri="{FF2B5EF4-FFF2-40B4-BE49-F238E27FC236}">
                <a16:creationId xmlns:a16="http://schemas.microsoft.com/office/drawing/2014/main" id="{09C8D5A9-E346-2A5B-04D3-BFDF5E165185}"/>
              </a:ext>
            </a:extLst>
          </p:cNvPr>
          <p:cNvSpPr/>
          <p:nvPr/>
        </p:nvSpPr>
        <p:spPr>
          <a:xfrm>
            <a:off x="3067144" y="3114006"/>
            <a:ext cx="2335568" cy="3309374"/>
          </a:xfrm>
          <a:prstGeom prst="roundRect">
            <a:avLst/>
          </a:prstGeom>
          <a:solidFill>
            <a:srgbClr val="F5CB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latin typeface="メイリオ" panose="020B0604030504040204" pitchFamily="50" charset="-128"/>
              <a:ea typeface="メイリオ" panose="020B0604030504040204" pitchFamily="50" charset="-128"/>
            </a:endParaRPr>
          </a:p>
        </p:txBody>
      </p:sp>
      <p:sp>
        <p:nvSpPr>
          <p:cNvPr id="105" name="四角形: 角を丸くする 104">
            <a:extLst>
              <a:ext uri="{FF2B5EF4-FFF2-40B4-BE49-F238E27FC236}">
                <a16:creationId xmlns:a16="http://schemas.microsoft.com/office/drawing/2014/main" id="{A4F17686-5111-3F04-B0ED-D5CD12CBE605}"/>
              </a:ext>
            </a:extLst>
          </p:cNvPr>
          <p:cNvSpPr/>
          <p:nvPr/>
        </p:nvSpPr>
        <p:spPr>
          <a:xfrm>
            <a:off x="3270533" y="3473881"/>
            <a:ext cx="1906238" cy="2830066"/>
          </a:xfrm>
          <a:prstGeom prst="roundRect">
            <a:avLst>
              <a:gd name="adj" fmla="val 11463"/>
            </a:avLst>
          </a:prstGeom>
          <a:solidFill>
            <a:srgbClr val="FBEF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メイリオ" panose="020B0604030504040204" pitchFamily="50" charset="-128"/>
              <a:ea typeface="メイリオ" panose="020B0604030504040204" pitchFamily="50" charset="-128"/>
            </a:endParaRPr>
          </a:p>
        </p:txBody>
      </p:sp>
      <p:sp>
        <p:nvSpPr>
          <p:cNvPr id="106" name="テキスト ボックス 105">
            <a:extLst>
              <a:ext uri="{FF2B5EF4-FFF2-40B4-BE49-F238E27FC236}">
                <a16:creationId xmlns:a16="http://schemas.microsoft.com/office/drawing/2014/main" id="{EB693694-FEFD-1625-FE88-206C0CA20B94}"/>
              </a:ext>
            </a:extLst>
          </p:cNvPr>
          <p:cNvSpPr txBox="1"/>
          <p:nvPr/>
        </p:nvSpPr>
        <p:spPr>
          <a:xfrm>
            <a:off x="3486971" y="3196881"/>
            <a:ext cx="1536156"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 Unit</a:t>
            </a:r>
          </a:p>
        </p:txBody>
      </p:sp>
      <p:sp>
        <p:nvSpPr>
          <p:cNvPr id="107" name="テキスト ボックス 106">
            <a:extLst>
              <a:ext uri="{FF2B5EF4-FFF2-40B4-BE49-F238E27FC236}">
                <a16:creationId xmlns:a16="http://schemas.microsoft.com/office/drawing/2014/main" id="{9F5022A2-94EA-C65E-F40C-39C7EB45F85D}"/>
              </a:ext>
            </a:extLst>
          </p:cNvPr>
          <p:cNvSpPr txBox="1"/>
          <p:nvPr/>
        </p:nvSpPr>
        <p:spPr>
          <a:xfrm>
            <a:off x="3499564" y="3546084"/>
            <a:ext cx="1213968"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a:t>
            </a:r>
            <a:endParaRPr kumimoji="1" lang="ja-JP" altLang="en-US" sz="1200" b="1">
              <a:latin typeface="メイリオ" panose="020B0604030504040204" pitchFamily="50" charset="-128"/>
              <a:ea typeface="メイリオ" panose="020B0604030504040204" pitchFamily="50" charset="-128"/>
            </a:endParaRPr>
          </a:p>
        </p:txBody>
      </p:sp>
      <p:sp>
        <p:nvSpPr>
          <p:cNvPr id="108" name="四角形: 角を丸くする 107">
            <a:extLst>
              <a:ext uri="{FF2B5EF4-FFF2-40B4-BE49-F238E27FC236}">
                <a16:creationId xmlns:a16="http://schemas.microsoft.com/office/drawing/2014/main" id="{B7203C76-7334-2286-1F83-A73F6ECDF6E5}"/>
              </a:ext>
            </a:extLst>
          </p:cNvPr>
          <p:cNvSpPr/>
          <p:nvPr/>
        </p:nvSpPr>
        <p:spPr>
          <a:xfrm>
            <a:off x="3345261" y="5589637"/>
            <a:ext cx="1754622" cy="54963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109" name="テキスト ボックス 108">
            <a:extLst>
              <a:ext uri="{FF2B5EF4-FFF2-40B4-BE49-F238E27FC236}">
                <a16:creationId xmlns:a16="http://schemas.microsoft.com/office/drawing/2014/main" id="{952DC1E9-8419-9227-7684-76D15E96A131}"/>
              </a:ext>
            </a:extLst>
          </p:cNvPr>
          <p:cNvSpPr txBox="1"/>
          <p:nvPr/>
        </p:nvSpPr>
        <p:spPr>
          <a:xfrm>
            <a:off x="3473774" y="5585276"/>
            <a:ext cx="1213968"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Application</a:t>
            </a:r>
            <a:endParaRPr kumimoji="1" lang="ja-JP" altLang="en-US" sz="1200" b="1">
              <a:latin typeface="メイリオ" panose="020B0604030504040204" pitchFamily="50" charset="-128"/>
              <a:ea typeface="メイリオ" panose="020B0604030504040204" pitchFamily="50" charset="-128"/>
            </a:endParaRPr>
          </a:p>
        </p:txBody>
      </p:sp>
      <p:sp>
        <p:nvSpPr>
          <p:cNvPr id="124" name="四角形: 角を丸くする 123">
            <a:extLst>
              <a:ext uri="{FF2B5EF4-FFF2-40B4-BE49-F238E27FC236}">
                <a16:creationId xmlns:a16="http://schemas.microsoft.com/office/drawing/2014/main" id="{5B296200-84EC-E402-A602-A992266D934E}"/>
              </a:ext>
            </a:extLst>
          </p:cNvPr>
          <p:cNvSpPr/>
          <p:nvPr/>
        </p:nvSpPr>
        <p:spPr>
          <a:xfrm>
            <a:off x="621198" y="3043851"/>
            <a:ext cx="2335568" cy="3309374"/>
          </a:xfrm>
          <a:prstGeom prst="roundRect">
            <a:avLst/>
          </a:prstGeom>
          <a:solidFill>
            <a:srgbClr val="F5CB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latin typeface="メイリオ" panose="020B0604030504040204" pitchFamily="50" charset="-128"/>
              <a:ea typeface="メイリオ" panose="020B0604030504040204" pitchFamily="50" charset="-128"/>
            </a:endParaRPr>
          </a:p>
        </p:txBody>
      </p:sp>
      <p:sp>
        <p:nvSpPr>
          <p:cNvPr id="125" name="四角形: 角を丸くする 124">
            <a:extLst>
              <a:ext uri="{FF2B5EF4-FFF2-40B4-BE49-F238E27FC236}">
                <a16:creationId xmlns:a16="http://schemas.microsoft.com/office/drawing/2014/main" id="{47BFD098-73B0-402A-1391-6764F552E08E}"/>
              </a:ext>
            </a:extLst>
          </p:cNvPr>
          <p:cNvSpPr/>
          <p:nvPr/>
        </p:nvSpPr>
        <p:spPr>
          <a:xfrm>
            <a:off x="824587" y="3403726"/>
            <a:ext cx="1906238" cy="2830066"/>
          </a:xfrm>
          <a:prstGeom prst="roundRect">
            <a:avLst>
              <a:gd name="adj" fmla="val 11463"/>
            </a:avLst>
          </a:prstGeom>
          <a:solidFill>
            <a:srgbClr val="FBEF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メイリオ" panose="020B0604030504040204" pitchFamily="50" charset="-128"/>
              <a:ea typeface="メイリオ" panose="020B0604030504040204" pitchFamily="50" charset="-128"/>
            </a:endParaRPr>
          </a:p>
        </p:txBody>
      </p:sp>
      <p:sp>
        <p:nvSpPr>
          <p:cNvPr id="126" name="テキスト ボックス 125">
            <a:extLst>
              <a:ext uri="{FF2B5EF4-FFF2-40B4-BE49-F238E27FC236}">
                <a16:creationId xmlns:a16="http://schemas.microsoft.com/office/drawing/2014/main" id="{A22F5F60-3414-2B6E-1CCB-23D44126CDD3}"/>
              </a:ext>
            </a:extLst>
          </p:cNvPr>
          <p:cNvSpPr txBox="1"/>
          <p:nvPr/>
        </p:nvSpPr>
        <p:spPr>
          <a:xfrm>
            <a:off x="1041025" y="3126726"/>
            <a:ext cx="1536156"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 Unit</a:t>
            </a:r>
          </a:p>
        </p:txBody>
      </p:sp>
      <p:sp>
        <p:nvSpPr>
          <p:cNvPr id="127" name="テキスト ボックス 126">
            <a:extLst>
              <a:ext uri="{FF2B5EF4-FFF2-40B4-BE49-F238E27FC236}">
                <a16:creationId xmlns:a16="http://schemas.microsoft.com/office/drawing/2014/main" id="{2AE46E17-C69F-4215-AE1A-E7434E6534E1}"/>
              </a:ext>
            </a:extLst>
          </p:cNvPr>
          <p:cNvSpPr txBox="1"/>
          <p:nvPr/>
        </p:nvSpPr>
        <p:spPr>
          <a:xfrm>
            <a:off x="1053618" y="3475929"/>
            <a:ext cx="1263034"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a:t>
            </a:r>
            <a:endParaRPr kumimoji="1" lang="ja-JP" altLang="en-US" sz="1200" b="1">
              <a:latin typeface="メイリオ" panose="020B0604030504040204" pitchFamily="50" charset="-128"/>
              <a:ea typeface="メイリオ" panose="020B0604030504040204" pitchFamily="50" charset="-128"/>
            </a:endParaRPr>
          </a:p>
        </p:txBody>
      </p:sp>
      <p:sp>
        <p:nvSpPr>
          <p:cNvPr id="128" name="四角形: 角を丸くする 127">
            <a:extLst>
              <a:ext uri="{FF2B5EF4-FFF2-40B4-BE49-F238E27FC236}">
                <a16:creationId xmlns:a16="http://schemas.microsoft.com/office/drawing/2014/main" id="{14C847A2-F781-9E0C-B474-811AD663825F}"/>
              </a:ext>
            </a:extLst>
          </p:cNvPr>
          <p:cNvSpPr/>
          <p:nvPr/>
        </p:nvSpPr>
        <p:spPr>
          <a:xfrm>
            <a:off x="899315" y="5519482"/>
            <a:ext cx="1754622" cy="549638"/>
          </a:xfrm>
          <a:prstGeom prst="roundRect">
            <a:avLst/>
          </a:prstGeom>
          <a:solidFill>
            <a:srgbClr val="BBE0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129" name="テキスト ボックス 128">
            <a:extLst>
              <a:ext uri="{FF2B5EF4-FFF2-40B4-BE49-F238E27FC236}">
                <a16:creationId xmlns:a16="http://schemas.microsoft.com/office/drawing/2014/main" id="{8212B1DC-FF57-B93F-4E72-9F8DE81C825A}"/>
              </a:ext>
            </a:extLst>
          </p:cNvPr>
          <p:cNvSpPr txBox="1"/>
          <p:nvPr/>
        </p:nvSpPr>
        <p:spPr>
          <a:xfrm>
            <a:off x="1092736" y="5515121"/>
            <a:ext cx="1184797"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Application</a:t>
            </a:r>
            <a:endParaRPr kumimoji="1" lang="ja-JP" altLang="en-US" sz="1200" b="1">
              <a:latin typeface="メイリオ" panose="020B0604030504040204" pitchFamily="50" charset="-128"/>
              <a:ea typeface="メイリオ" panose="020B0604030504040204" pitchFamily="50" charset="-128"/>
            </a:endParaRPr>
          </a:p>
        </p:txBody>
      </p:sp>
      <p:sp>
        <p:nvSpPr>
          <p:cNvPr id="130" name="テキスト ボックス 129">
            <a:extLst>
              <a:ext uri="{FF2B5EF4-FFF2-40B4-BE49-F238E27FC236}">
                <a16:creationId xmlns:a16="http://schemas.microsoft.com/office/drawing/2014/main" id="{30E31C2A-D328-DAE6-75ED-27EB5FE9AE18}"/>
              </a:ext>
            </a:extLst>
          </p:cNvPr>
          <p:cNvSpPr txBox="1"/>
          <p:nvPr/>
        </p:nvSpPr>
        <p:spPr>
          <a:xfrm>
            <a:off x="897448" y="3757543"/>
            <a:ext cx="947328" cy="276999"/>
          </a:xfrm>
          <a:prstGeom prst="rect">
            <a:avLst/>
          </a:prstGeom>
          <a:noFill/>
          <a:ln>
            <a:noFill/>
          </a:ln>
        </p:spPr>
        <p:txBody>
          <a:bodyPr wrap="square" rtlCol="0">
            <a:spAutoFit/>
          </a:bodyPr>
          <a:lstStyle/>
          <a:p>
            <a:pPr algn="l"/>
            <a:r>
              <a:rPr lang="en-US" altLang="ja-JP" sz="1200" b="1">
                <a:solidFill>
                  <a:srgbClr val="FF0000"/>
                </a:solidFill>
                <a:latin typeface="メイリオ" panose="020B0604030504040204" pitchFamily="50" charset="-128"/>
                <a:ea typeface="メイリオ" panose="020B0604030504040204" pitchFamily="50" charset="-128"/>
              </a:rPr>
              <a:t>Review</a:t>
            </a:r>
          </a:p>
        </p:txBody>
      </p:sp>
      <p:sp>
        <p:nvSpPr>
          <p:cNvPr id="131" name="正方形/長方形 130">
            <a:extLst>
              <a:ext uri="{FF2B5EF4-FFF2-40B4-BE49-F238E27FC236}">
                <a16:creationId xmlns:a16="http://schemas.microsoft.com/office/drawing/2014/main" id="{497CFFBD-23C2-BA52-6068-2311E6844F17}"/>
              </a:ext>
            </a:extLst>
          </p:cNvPr>
          <p:cNvSpPr/>
          <p:nvPr/>
        </p:nvSpPr>
        <p:spPr bwMode="auto">
          <a:xfrm>
            <a:off x="871808" y="3763358"/>
            <a:ext cx="886049" cy="168436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32" name="正方形/長方形 131">
            <a:extLst>
              <a:ext uri="{FF2B5EF4-FFF2-40B4-BE49-F238E27FC236}">
                <a16:creationId xmlns:a16="http://schemas.microsoft.com/office/drawing/2014/main" id="{E03F705B-156C-0976-8BE7-E41878D8052D}"/>
              </a:ext>
            </a:extLst>
          </p:cNvPr>
          <p:cNvSpPr/>
          <p:nvPr/>
        </p:nvSpPr>
        <p:spPr bwMode="auto">
          <a:xfrm>
            <a:off x="925156" y="4162291"/>
            <a:ext cx="702145" cy="54144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33" name="テキスト ボックス 132">
            <a:extLst>
              <a:ext uri="{FF2B5EF4-FFF2-40B4-BE49-F238E27FC236}">
                <a16:creationId xmlns:a16="http://schemas.microsoft.com/office/drawing/2014/main" id="{296A0D4C-11D2-4F35-DDDC-2A976E71D87D}"/>
              </a:ext>
            </a:extLst>
          </p:cNvPr>
          <p:cNvSpPr txBox="1"/>
          <p:nvPr/>
        </p:nvSpPr>
        <p:spPr>
          <a:xfrm>
            <a:off x="946379" y="4172829"/>
            <a:ext cx="708630" cy="246221"/>
          </a:xfrm>
          <a:prstGeom prst="rect">
            <a:avLst/>
          </a:prstGeom>
          <a:noFill/>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販売名</a:t>
            </a:r>
            <a:r>
              <a:rPr kumimoji="1" lang="en-US" altLang="ja-JP" sz="1000" b="1">
                <a:solidFill>
                  <a:srgbClr val="FF0000"/>
                </a:solidFill>
                <a:latin typeface="メイリオ" panose="020B0604030504040204" pitchFamily="50" charset="-128"/>
                <a:ea typeface="メイリオ" panose="020B0604030504040204" pitchFamily="50" charset="-128"/>
              </a:rPr>
              <a:t>A</a:t>
            </a:r>
          </a:p>
        </p:txBody>
      </p:sp>
      <p:sp>
        <p:nvSpPr>
          <p:cNvPr id="134" name="テキスト ボックス 133">
            <a:extLst>
              <a:ext uri="{FF2B5EF4-FFF2-40B4-BE49-F238E27FC236}">
                <a16:creationId xmlns:a16="http://schemas.microsoft.com/office/drawing/2014/main" id="{6D558C1B-5D37-2BDB-908C-13FB7A1F7B0F}"/>
              </a:ext>
            </a:extLst>
          </p:cNvPr>
          <p:cNvSpPr txBox="1"/>
          <p:nvPr/>
        </p:nvSpPr>
        <p:spPr>
          <a:xfrm>
            <a:off x="996477" y="4402560"/>
            <a:ext cx="599766"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一般名</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135" name="テキスト ボックス 134">
            <a:extLst>
              <a:ext uri="{FF2B5EF4-FFF2-40B4-BE49-F238E27FC236}">
                <a16:creationId xmlns:a16="http://schemas.microsoft.com/office/drawing/2014/main" id="{8CA513BE-66A8-BFDC-E851-634CD07A53C5}"/>
              </a:ext>
            </a:extLst>
          </p:cNvPr>
          <p:cNvSpPr txBox="1"/>
          <p:nvPr/>
        </p:nvSpPr>
        <p:spPr>
          <a:xfrm>
            <a:off x="933572" y="4750671"/>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申請者</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136" name="テキスト ボックス 135">
            <a:extLst>
              <a:ext uri="{FF2B5EF4-FFF2-40B4-BE49-F238E27FC236}">
                <a16:creationId xmlns:a16="http://schemas.microsoft.com/office/drawing/2014/main" id="{63CEB6B8-027C-4E9E-F0C5-4165FB52A431}"/>
              </a:ext>
            </a:extLst>
          </p:cNvPr>
          <p:cNvSpPr txBox="1"/>
          <p:nvPr/>
        </p:nvSpPr>
        <p:spPr>
          <a:xfrm>
            <a:off x="933121" y="5035230"/>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申請区分</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137" name="テキスト ボックス 136">
            <a:extLst>
              <a:ext uri="{FF2B5EF4-FFF2-40B4-BE49-F238E27FC236}">
                <a16:creationId xmlns:a16="http://schemas.microsoft.com/office/drawing/2014/main" id="{217BF579-9FE8-B640-BE3E-05D4A9D8DC5C}"/>
              </a:ext>
            </a:extLst>
          </p:cNvPr>
          <p:cNvSpPr txBox="1"/>
          <p:nvPr/>
        </p:nvSpPr>
        <p:spPr>
          <a:xfrm>
            <a:off x="1826106" y="3757543"/>
            <a:ext cx="947328" cy="276999"/>
          </a:xfrm>
          <a:prstGeom prst="rect">
            <a:avLst/>
          </a:prstGeom>
          <a:noFill/>
          <a:ln>
            <a:noFill/>
          </a:ln>
        </p:spPr>
        <p:txBody>
          <a:bodyPr wrap="square" rtlCol="0">
            <a:spAutoFit/>
          </a:bodyPr>
          <a:lstStyle/>
          <a:p>
            <a:pPr algn="l"/>
            <a:r>
              <a:rPr lang="en-US" altLang="ja-JP" sz="1200" b="1">
                <a:solidFill>
                  <a:srgbClr val="FF0000"/>
                </a:solidFill>
                <a:latin typeface="メイリオ" panose="020B0604030504040204" pitchFamily="50" charset="-128"/>
                <a:ea typeface="メイリオ" panose="020B0604030504040204" pitchFamily="50" charset="-128"/>
              </a:rPr>
              <a:t>Review</a:t>
            </a:r>
          </a:p>
        </p:txBody>
      </p:sp>
      <p:sp>
        <p:nvSpPr>
          <p:cNvPr id="138" name="正方形/長方形 137">
            <a:extLst>
              <a:ext uri="{FF2B5EF4-FFF2-40B4-BE49-F238E27FC236}">
                <a16:creationId xmlns:a16="http://schemas.microsoft.com/office/drawing/2014/main" id="{76AD790C-41C1-F2EB-15B9-EFF408F859BE}"/>
              </a:ext>
            </a:extLst>
          </p:cNvPr>
          <p:cNvSpPr/>
          <p:nvPr/>
        </p:nvSpPr>
        <p:spPr bwMode="auto">
          <a:xfrm>
            <a:off x="1800466" y="3763358"/>
            <a:ext cx="886049" cy="168436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39" name="正方形/長方形 138">
            <a:extLst>
              <a:ext uri="{FF2B5EF4-FFF2-40B4-BE49-F238E27FC236}">
                <a16:creationId xmlns:a16="http://schemas.microsoft.com/office/drawing/2014/main" id="{CAE9C67C-EF12-1233-71BB-3A8187F41670}"/>
              </a:ext>
            </a:extLst>
          </p:cNvPr>
          <p:cNvSpPr/>
          <p:nvPr/>
        </p:nvSpPr>
        <p:spPr bwMode="auto">
          <a:xfrm>
            <a:off x="1853814" y="4162291"/>
            <a:ext cx="702145" cy="54144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40" name="テキスト ボックス 139">
            <a:extLst>
              <a:ext uri="{FF2B5EF4-FFF2-40B4-BE49-F238E27FC236}">
                <a16:creationId xmlns:a16="http://schemas.microsoft.com/office/drawing/2014/main" id="{13FE81C4-B182-2A5B-4829-0C3C1B7F3A12}"/>
              </a:ext>
            </a:extLst>
          </p:cNvPr>
          <p:cNvSpPr txBox="1"/>
          <p:nvPr/>
        </p:nvSpPr>
        <p:spPr>
          <a:xfrm>
            <a:off x="1875037" y="4172829"/>
            <a:ext cx="680922" cy="246221"/>
          </a:xfrm>
          <a:prstGeom prst="rect">
            <a:avLst/>
          </a:prstGeom>
          <a:noFill/>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販売名</a:t>
            </a:r>
            <a:r>
              <a:rPr kumimoji="1" lang="en-US" altLang="ja-JP" sz="1000" b="1">
                <a:solidFill>
                  <a:srgbClr val="FF0000"/>
                </a:solidFill>
                <a:latin typeface="メイリオ" panose="020B0604030504040204" pitchFamily="50" charset="-128"/>
                <a:ea typeface="メイリオ" panose="020B0604030504040204" pitchFamily="50" charset="-128"/>
              </a:rPr>
              <a:t>B</a:t>
            </a:r>
          </a:p>
        </p:txBody>
      </p:sp>
      <p:sp>
        <p:nvSpPr>
          <p:cNvPr id="141" name="テキスト ボックス 140">
            <a:extLst>
              <a:ext uri="{FF2B5EF4-FFF2-40B4-BE49-F238E27FC236}">
                <a16:creationId xmlns:a16="http://schemas.microsoft.com/office/drawing/2014/main" id="{E33A94E5-6D4B-109C-DEFA-0BEE86CCA9D6}"/>
              </a:ext>
            </a:extLst>
          </p:cNvPr>
          <p:cNvSpPr txBox="1"/>
          <p:nvPr/>
        </p:nvSpPr>
        <p:spPr>
          <a:xfrm>
            <a:off x="1925135" y="4402560"/>
            <a:ext cx="599766"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一般名</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142" name="テキスト ボックス 141">
            <a:extLst>
              <a:ext uri="{FF2B5EF4-FFF2-40B4-BE49-F238E27FC236}">
                <a16:creationId xmlns:a16="http://schemas.microsoft.com/office/drawing/2014/main" id="{F785969F-6D04-B304-27DB-27125F907536}"/>
              </a:ext>
            </a:extLst>
          </p:cNvPr>
          <p:cNvSpPr txBox="1"/>
          <p:nvPr/>
        </p:nvSpPr>
        <p:spPr>
          <a:xfrm>
            <a:off x="1862230" y="4750671"/>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申請者</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143" name="テキスト ボックス 142">
            <a:extLst>
              <a:ext uri="{FF2B5EF4-FFF2-40B4-BE49-F238E27FC236}">
                <a16:creationId xmlns:a16="http://schemas.microsoft.com/office/drawing/2014/main" id="{F758CD1A-D9BC-50A9-86C6-6626460C2BC4}"/>
              </a:ext>
            </a:extLst>
          </p:cNvPr>
          <p:cNvSpPr txBox="1"/>
          <p:nvPr/>
        </p:nvSpPr>
        <p:spPr>
          <a:xfrm>
            <a:off x="1861779" y="5035230"/>
            <a:ext cx="694180" cy="246221"/>
          </a:xfrm>
          <a:prstGeom prst="rect">
            <a:avLst/>
          </a:prstGeom>
          <a:noFill/>
          <a:ln>
            <a:solidFill>
              <a:schemeClr val="tx1"/>
            </a:solidFill>
          </a:ln>
        </p:spPr>
        <p:txBody>
          <a:bodyPr wrap="square" rtlCol="0">
            <a:spAutoFit/>
          </a:bodyPr>
          <a:lstStyle/>
          <a:p>
            <a:pPr algn="l"/>
            <a:r>
              <a:rPr kumimoji="1" lang="ja-JP" altLang="en-US" sz="1000" b="1">
                <a:solidFill>
                  <a:srgbClr val="FF0000"/>
                </a:solidFill>
                <a:latin typeface="メイリオ" panose="020B0604030504040204" pitchFamily="50" charset="-128"/>
                <a:ea typeface="メイリオ" panose="020B0604030504040204" pitchFamily="50" charset="-128"/>
              </a:rPr>
              <a:t>申請区分</a:t>
            </a:r>
            <a:endParaRPr kumimoji="1" lang="en-US" altLang="ja-JP" sz="1000" b="1">
              <a:solidFill>
                <a:srgbClr val="FF0000"/>
              </a:solidFill>
              <a:latin typeface="メイリオ" panose="020B0604030504040204" pitchFamily="50" charset="-128"/>
              <a:ea typeface="メイリオ" panose="020B0604030504040204" pitchFamily="50" charset="-128"/>
            </a:endParaRPr>
          </a:p>
        </p:txBody>
      </p:sp>
      <p:sp>
        <p:nvSpPr>
          <p:cNvPr id="144" name="四角形: 角を丸くする 143">
            <a:extLst>
              <a:ext uri="{FF2B5EF4-FFF2-40B4-BE49-F238E27FC236}">
                <a16:creationId xmlns:a16="http://schemas.microsoft.com/office/drawing/2014/main" id="{EF0A6E31-D74D-CA2C-7BA8-E88CB897C65B}"/>
              </a:ext>
            </a:extLst>
          </p:cNvPr>
          <p:cNvSpPr/>
          <p:nvPr/>
        </p:nvSpPr>
        <p:spPr>
          <a:xfrm>
            <a:off x="9371400" y="3126726"/>
            <a:ext cx="2335568" cy="3309374"/>
          </a:xfrm>
          <a:prstGeom prst="roundRect">
            <a:avLst/>
          </a:prstGeom>
          <a:solidFill>
            <a:srgbClr val="F5CB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latin typeface="メイリオ" panose="020B0604030504040204" pitchFamily="50" charset="-128"/>
              <a:ea typeface="メイリオ" panose="020B0604030504040204" pitchFamily="50" charset="-128"/>
            </a:endParaRPr>
          </a:p>
        </p:txBody>
      </p:sp>
      <p:sp>
        <p:nvSpPr>
          <p:cNvPr id="145" name="四角形: 角を丸くする 144">
            <a:extLst>
              <a:ext uri="{FF2B5EF4-FFF2-40B4-BE49-F238E27FC236}">
                <a16:creationId xmlns:a16="http://schemas.microsoft.com/office/drawing/2014/main" id="{B916BB14-AF89-2599-FD9E-274B481AAEE2}"/>
              </a:ext>
            </a:extLst>
          </p:cNvPr>
          <p:cNvSpPr/>
          <p:nvPr/>
        </p:nvSpPr>
        <p:spPr>
          <a:xfrm>
            <a:off x="9574789" y="3486601"/>
            <a:ext cx="1906238" cy="2830066"/>
          </a:xfrm>
          <a:prstGeom prst="roundRect">
            <a:avLst>
              <a:gd name="adj" fmla="val 11463"/>
            </a:avLst>
          </a:prstGeom>
          <a:solidFill>
            <a:srgbClr val="FBEF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メイリオ" panose="020B0604030504040204" pitchFamily="50" charset="-128"/>
              <a:ea typeface="メイリオ" panose="020B0604030504040204" pitchFamily="50" charset="-128"/>
            </a:endParaRPr>
          </a:p>
        </p:txBody>
      </p:sp>
      <p:sp>
        <p:nvSpPr>
          <p:cNvPr id="146" name="テキスト ボックス 145">
            <a:extLst>
              <a:ext uri="{FF2B5EF4-FFF2-40B4-BE49-F238E27FC236}">
                <a16:creationId xmlns:a16="http://schemas.microsoft.com/office/drawing/2014/main" id="{6FFABAF7-F8C7-A098-AC8C-C85F09A7FB48}"/>
              </a:ext>
            </a:extLst>
          </p:cNvPr>
          <p:cNvSpPr txBox="1"/>
          <p:nvPr/>
        </p:nvSpPr>
        <p:spPr>
          <a:xfrm>
            <a:off x="9791227" y="3209601"/>
            <a:ext cx="1536156"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 Unit</a:t>
            </a:r>
          </a:p>
        </p:txBody>
      </p:sp>
      <p:sp>
        <p:nvSpPr>
          <p:cNvPr id="147" name="テキスト ボックス 146">
            <a:extLst>
              <a:ext uri="{FF2B5EF4-FFF2-40B4-BE49-F238E27FC236}">
                <a16:creationId xmlns:a16="http://schemas.microsoft.com/office/drawing/2014/main" id="{33051E24-7F66-11EA-90E8-4ED662DCC26C}"/>
              </a:ext>
            </a:extLst>
          </p:cNvPr>
          <p:cNvSpPr txBox="1"/>
          <p:nvPr/>
        </p:nvSpPr>
        <p:spPr>
          <a:xfrm>
            <a:off x="9803820" y="3558804"/>
            <a:ext cx="1219444"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Submission</a:t>
            </a:r>
            <a:endParaRPr kumimoji="1" lang="ja-JP" altLang="en-US" sz="1200" b="1">
              <a:latin typeface="メイリオ" panose="020B0604030504040204" pitchFamily="50" charset="-128"/>
              <a:ea typeface="メイリオ" panose="020B0604030504040204" pitchFamily="50" charset="-128"/>
            </a:endParaRPr>
          </a:p>
        </p:txBody>
      </p:sp>
      <p:sp>
        <p:nvSpPr>
          <p:cNvPr id="148" name="四角形: 角を丸くする 147">
            <a:extLst>
              <a:ext uri="{FF2B5EF4-FFF2-40B4-BE49-F238E27FC236}">
                <a16:creationId xmlns:a16="http://schemas.microsoft.com/office/drawing/2014/main" id="{98BF0552-0538-756E-0677-3C7DB1EB2774}"/>
              </a:ext>
            </a:extLst>
          </p:cNvPr>
          <p:cNvSpPr/>
          <p:nvPr/>
        </p:nvSpPr>
        <p:spPr>
          <a:xfrm>
            <a:off x="9649517" y="5602357"/>
            <a:ext cx="1754622" cy="54963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149" name="テキスト ボックス 148">
            <a:extLst>
              <a:ext uri="{FF2B5EF4-FFF2-40B4-BE49-F238E27FC236}">
                <a16:creationId xmlns:a16="http://schemas.microsoft.com/office/drawing/2014/main" id="{9251F52C-A77E-3A99-03C4-E0C630A00222}"/>
              </a:ext>
            </a:extLst>
          </p:cNvPr>
          <p:cNvSpPr txBox="1"/>
          <p:nvPr/>
        </p:nvSpPr>
        <p:spPr>
          <a:xfrm>
            <a:off x="9778030" y="5597996"/>
            <a:ext cx="1219444" cy="276999"/>
          </a:xfrm>
          <a:prstGeom prst="rect">
            <a:avLst/>
          </a:prstGeom>
          <a:noFill/>
        </p:spPr>
        <p:txBody>
          <a:bodyPr wrap="square" rtlCol="0">
            <a:spAutoFit/>
          </a:bodyPr>
          <a:lstStyle/>
          <a:p>
            <a:r>
              <a:rPr kumimoji="1" lang="en-US" altLang="ja-JP" sz="1200" b="1">
                <a:latin typeface="メイリオ" panose="020B0604030504040204" pitchFamily="50" charset="-128"/>
                <a:ea typeface="メイリオ" panose="020B0604030504040204" pitchFamily="50" charset="-128"/>
              </a:rPr>
              <a:t>Application</a:t>
            </a:r>
            <a:endParaRPr kumimoji="1" lang="ja-JP" altLang="en-US" sz="1200" b="1">
              <a:latin typeface="メイリオ" panose="020B0604030504040204" pitchFamily="50" charset="-128"/>
              <a:ea typeface="メイリオ" panose="020B0604030504040204" pitchFamily="50" charset="-128"/>
            </a:endParaRPr>
          </a:p>
        </p:txBody>
      </p:sp>
      <p:sp>
        <p:nvSpPr>
          <p:cNvPr id="165" name="吹き出し: 角を丸めた四角形 164">
            <a:extLst>
              <a:ext uri="{FF2B5EF4-FFF2-40B4-BE49-F238E27FC236}">
                <a16:creationId xmlns:a16="http://schemas.microsoft.com/office/drawing/2014/main" id="{6C3FC4A3-C6B9-3393-3868-06F52F5386D1}"/>
              </a:ext>
            </a:extLst>
          </p:cNvPr>
          <p:cNvSpPr/>
          <p:nvPr/>
        </p:nvSpPr>
        <p:spPr>
          <a:xfrm>
            <a:off x="118058" y="6417375"/>
            <a:ext cx="1435874" cy="327497"/>
          </a:xfrm>
          <a:prstGeom prst="wedgeRoundRectCallout">
            <a:avLst>
              <a:gd name="adj1" fmla="val 18424"/>
              <a:gd name="adj2" fmla="val -415305"/>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altLang="ja-JP" sz="1200" b="1" u="none" strike="noStrike" baseline="0">
                <a:solidFill>
                  <a:srgbClr val="FF0000"/>
                </a:solidFill>
                <a:latin typeface="メイリオ" panose="020B0604030504040204" pitchFamily="50" charset="-128"/>
                <a:ea typeface="メイリオ" panose="020B0604030504040204" pitchFamily="50" charset="-128"/>
              </a:rPr>
              <a:t>code="active"</a:t>
            </a:r>
            <a:endParaRPr lang="ja-JP" altLang="en-US" sz="1200" b="1" u="none" strike="noStrike" baseline="0">
              <a:solidFill>
                <a:srgbClr val="FF0000"/>
              </a:solidFill>
              <a:latin typeface="メイリオ" panose="020B0604030504040204" pitchFamily="50" charset="-128"/>
              <a:ea typeface="メイリオ" panose="020B0604030504040204" pitchFamily="50" charset="-128"/>
            </a:endParaRPr>
          </a:p>
        </p:txBody>
      </p:sp>
      <p:sp>
        <p:nvSpPr>
          <p:cNvPr id="166" name="吹き出し: 角を丸めた四角形 165">
            <a:extLst>
              <a:ext uri="{FF2B5EF4-FFF2-40B4-BE49-F238E27FC236}">
                <a16:creationId xmlns:a16="http://schemas.microsoft.com/office/drawing/2014/main" id="{7719E680-993C-19E1-B16B-891F8740A30E}"/>
              </a:ext>
            </a:extLst>
          </p:cNvPr>
          <p:cNvSpPr/>
          <p:nvPr/>
        </p:nvSpPr>
        <p:spPr>
          <a:xfrm>
            <a:off x="1623951" y="6417375"/>
            <a:ext cx="1391411" cy="327497"/>
          </a:xfrm>
          <a:prstGeom prst="wedgeRoundRectCallout">
            <a:avLst>
              <a:gd name="adj1" fmla="val 9218"/>
              <a:gd name="adj2" fmla="val -420946"/>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altLang="ja-JP" sz="1200" b="1" u="none" strike="noStrike" baseline="0">
                <a:solidFill>
                  <a:srgbClr val="FF0000"/>
                </a:solidFill>
                <a:latin typeface="メイリオ" panose="020B0604030504040204" pitchFamily="50" charset="-128"/>
                <a:ea typeface="メイリオ" panose="020B0604030504040204" pitchFamily="50" charset="-128"/>
              </a:rPr>
              <a:t>code="active"</a:t>
            </a:r>
            <a:endParaRPr lang="ja-JP" altLang="en-US" sz="1200" b="1" u="none" strike="noStrike" baseline="0">
              <a:solidFill>
                <a:srgbClr val="FF0000"/>
              </a:solidFill>
              <a:latin typeface="メイリオ" panose="020B0604030504040204" pitchFamily="50" charset="-128"/>
              <a:ea typeface="メイリオ" panose="020B0604030504040204" pitchFamily="50" charset="-128"/>
            </a:endParaRPr>
          </a:p>
        </p:txBody>
      </p:sp>
      <p:sp>
        <p:nvSpPr>
          <p:cNvPr id="167" name="吹き出し: 角を丸めた四角形 166">
            <a:extLst>
              <a:ext uri="{FF2B5EF4-FFF2-40B4-BE49-F238E27FC236}">
                <a16:creationId xmlns:a16="http://schemas.microsoft.com/office/drawing/2014/main" id="{DFF31F9A-1EC9-DE4A-F815-C581FAD67BC3}"/>
              </a:ext>
            </a:extLst>
          </p:cNvPr>
          <p:cNvSpPr/>
          <p:nvPr/>
        </p:nvSpPr>
        <p:spPr>
          <a:xfrm>
            <a:off x="5173390" y="6417375"/>
            <a:ext cx="1391410" cy="327497"/>
          </a:xfrm>
          <a:prstGeom prst="wedgeRoundRectCallout">
            <a:avLst>
              <a:gd name="adj1" fmla="val 17715"/>
              <a:gd name="adj2" fmla="val -401204"/>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altLang="ja-JP" sz="1200" b="1" u="none" strike="noStrike" baseline="0">
                <a:solidFill>
                  <a:srgbClr val="FF0000"/>
                </a:solidFill>
                <a:latin typeface="メイリオ" panose="020B0604030504040204" pitchFamily="50" charset="-128"/>
                <a:ea typeface="メイリオ" panose="020B0604030504040204" pitchFamily="50" charset="-128"/>
              </a:rPr>
              <a:t>code="active"</a:t>
            </a:r>
            <a:endParaRPr lang="ja-JP" altLang="en-US" sz="1200" b="1" u="none" strike="noStrike" baseline="0">
              <a:solidFill>
                <a:srgbClr val="FF0000"/>
              </a:solidFill>
              <a:latin typeface="メイリオ" panose="020B0604030504040204" pitchFamily="50" charset="-128"/>
              <a:ea typeface="メイリオ" panose="020B0604030504040204" pitchFamily="50" charset="-128"/>
            </a:endParaRPr>
          </a:p>
        </p:txBody>
      </p:sp>
      <p:sp>
        <p:nvSpPr>
          <p:cNvPr id="168" name="吹き出し: 角を丸めた四角形 167">
            <a:extLst>
              <a:ext uri="{FF2B5EF4-FFF2-40B4-BE49-F238E27FC236}">
                <a16:creationId xmlns:a16="http://schemas.microsoft.com/office/drawing/2014/main" id="{79CF6FD8-AC1A-7341-1F68-0F46024E8005}"/>
              </a:ext>
            </a:extLst>
          </p:cNvPr>
          <p:cNvSpPr/>
          <p:nvPr/>
        </p:nvSpPr>
        <p:spPr>
          <a:xfrm>
            <a:off x="6956594" y="6417375"/>
            <a:ext cx="1770614" cy="327497"/>
          </a:xfrm>
          <a:prstGeom prst="wedgeRoundRectCallout">
            <a:avLst>
              <a:gd name="adj1" fmla="val -26784"/>
              <a:gd name="adj2" fmla="val -409666"/>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altLang="ja-JP" sz="1200" b="1" u="none" strike="noStrike" baseline="0">
                <a:solidFill>
                  <a:srgbClr val="0066FF"/>
                </a:solidFill>
                <a:latin typeface="メイリオ" panose="020B0604030504040204" pitchFamily="50" charset="-128"/>
                <a:ea typeface="メイリオ" panose="020B0604030504040204" pitchFamily="50" charset="-128"/>
              </a:rPr>
              <a:t>code="suspended"</a:t>
            </a:r>
            <a:endParaRPr lang="ja-JP" altLang="en-US" sz="1200" b="1" u="none" strike="noStrike" baseline="0">
              <a:solidFill>
                <a:srgbClr val="0066FF"/>
              </a:solidFill>
              <a:latin typeface="メイリオ" panose="020B0604030504040204" pitchFamily="50" charset="-128"/>
              <a:ea typeface="メイリオ" panose="020B0604030504040204" pitchFamily="50" charset="-128"/>
            </a:endParaRPr>
          </a:p>
        </p:txBody>
      </p:sp>
      <p:sp>
        <p:nvSpPr>
          <p:cNvPr id="169" name="テキスト ボックス 168">
            <a:extLst>
              <a:ext uri="{FF2B5EF4-FFF2-40B4-BE49-F238E27FC236}">
                <a16:creationId xmlns:a16="http://schemas.microsoft.com/office/drawing/2014/main" id="{A19F1E12-8217-D9A5-1C00-020C2F263CC4}"/>
              </a:ext>
            </a:extLst>
          </p:cNvPr>
          <p:cNvSpPr txBox="1"/>
          <p:nvPr/>
        </p:nvSpPr>
        <p:spPr>
          <a:xfrm>
            <a:off x="7076803" y="8687981"/>
            <a:ext cx="1073222" cy="338554"/>
          </a:xfrm>
          <a:prstGeom prst="rect">
            <a:avLst/>
          </a:prstGeom>
          <a:noFill/>
        </p:spPr>
        <p:txBody>
          <a:bodyPr wrap="square" rtlCol="0">
            <a:spAutoFit/>
          </a:bodyPr>
          <a:lstStyle/>
          <a:p>
            <a:pPr algn="l"/>
            <a:r>
              <a:rPr kumimoji="1" lang="ja-JP" altLang="en-US" sz="1600">
                <a:solidFill>
                  <a:srgbClr val="0066FF"/>
                </a:solidFill>
                <a:latin typeface="メイリオ" panose="020B0604030504040204" pitchFamily="50" charset="-128"/>
                <a:ea typeface="メイリオ" panose="020B0604030504040204" pitchFamily="50" charset="-128"/>
              </a:rPr>
              <a:t>取り下げ</a:t>
            </a:r>
          </a:p>
        </p:txBody>
      </p:sp>
      <p:sp>
        <p:nvSpPr>
          <p:cNvPr id="170" name="テキスト ボックス 169">
            <a:extLst>
              <a:ext uri="{FF2B5EF4-FFF2-40B4-BE49-F238E27FC236}">
                <a16:creationId xmlns:a16="http://schemas.microsoft.com/office/drawing/2014/main" id="{1628824C-A739-F540-0254-B61E714C8549}"/>
              </a:ext>
            </a:extLst>
          </p:cNvPr>
          <p:cNvSpPr txBox="1"/>
          <p:nvPr/>
        </p:nvSpPr>
        <p:spPr>
          <a:xfrm>
            <a:off x="5857972" y="2768524"/>
            <a:ext cx="2201574" cy="335667"/>
          </a:xfrm>
          <a:prstGeom prst="rect">
            <a:avLst/>
          </a:prstGeom>
          <a:noFill/>
        </p:spPr>
        <p:txBody>
          <a:bodyPr wrap="square" rtlCol="0">
            <a:spAutoFit/>
          </a:bodyPr>
          <a:lstStyle/>
          <a:p>
            <a:pPr algn="l"/>
            <a:r>
              <a:rPr kumimoji="1" lang="ja-JP" altLang="en-US" sz="1600">
                <a:solidFill>
                  <a:srgbClr val="0066FF"/>
                </a:solidFill>
                <a:latin typeface="メイリオ" panose="020B0604030504040204" pitchFamily="50" charset="-128"/>
                <a:ea typeface="メイリオ" panose="020B0604030504040204" pitchFamily="50" charset="-128"/>
              </a:rPr>
              <a:t>情報変更　 </a:t>
            </a:r>
            <a:r>
              <a:rPr lang="ja-JP" altLang="en-US" sz="1600">
                <a:solidFill>
                  <a:srgbClr val="0066FF"/>
                </a:solidFill>
                <a:latin typeface="メイリオ" panose="020B0604030504040204" pitchFamily="50" charset="-128"/>
                <a:ea typeface="メイリオ" panose="020B0604030504040204" pitchFamily="50" charset="-128"/>
              </a:rPr>
              <a:t>取り下げ</a:t>
            </a:r>
            <a:endParaRPr kumimoji="1" lang="ja-JP" altLang="en-US" sz="1600">
              <a:solidFill>
                <a:srgbClr val="0066FF"/>
              </a:solidFill>
              <a:latin typeface="メイリオ" panose="020B0604030504040204" pitchFamily="50" charset="-128"/>
              <a:ea typeface="メイリオ" panose="020B0604030504040204" pitchFamily="50" charset="-128"/>
            </a:endParaRPr>
          </a:p>
        </p:txBody>
      </p:sp>
      <p:sp>
        <p:nvSpPr>
          <p:cNvPr id="171" name="テキスト ボックス 170">
            <a:extLst>
              <a:ext uri="{FF2B5EF4-FFF2-40B4-BE49-F238E27FC236}">
                <a16:creationId xmlns:a16="http://schemas.microsoft.com/office/drawing/2014/main" id="{E4358731-0857-F082-28B4-965D8090D120}"/>
              </a:ext>
            </a:extLst>
          </p:cNvPr>
          <p:cNvSpPr txBox="1"/>
          <p:nvPr/>
        </p:nvSpPr>
        <p:spPr>
          <a:xfrm>
            <a:off x="1162177" y="2722078"/>
            <a:ext cx="1276577" cy="338554"/>
          </a:xfrm>
          <a:prstGeom prst="rect">
            <a:avLst/>
          </a:prstGeom>
          <a:noFill/>
        </p:spPr>
        <p:txBody>
          <a:bodyPr wrap="square" rtlCol="0">
            <a:spAutoFit/>
          </a:bodyPr>
          <a:lstStyle/>
          <a:p>
            <a:pPr algn="l"/>
            <a:r>
              <a:rPr lang="ja-JP" altLang="en-US" sz="1600">
                <a:solidFill>
                  <a:srgbClr val="0066FF"/>
                </a:solidFill>
                <a:latin typeface="メイリオ" panose="020B0604030504040204" pitchFamily="50" charset="-128"/>
                <a:ea typeface="メイリオ" panose="020B0604030504040204" pitchFamily="50" charset="-128"/>
              </a:rPr>
              <a:t>初版提出時</a:t>
            </a:r>
            <a:endParaRPr kumimoji="1" lang="ja-JP" altLang="en-US" sz="1600">
              <a:solidFill>
                <a:srgbClr val="0066FF"/>
              </a:solidFill>
              <a:latin typeface="メイリオ" panose="020B0604030504040204" pitchFamily="50" charset="-128"/>
              <a:ea typeface="メイリオ" panose="020B0604030504040204" pitchFamily="50" charset="-128"/>
            </a:endParaRPr>
          </a:p>
        </p:txBody>
      </p:sp>
      <p:sp>
        <p:nvSpPr>
          <p:cNvPr id="186" name="テキスト ボックス 185">
            <a:extLst>
              <a:ext uri="{FF2B5EF4-FFF2-40B4-BE49-F238E27FC236}">
                <a16:creationId xmlns:a16="http://schemas.microsoft.com/office/drawing/2014/main" id="{763530C1-FA20-3CE5-B1E7-151857741FFF}"/>
              </a:ext>
            </a:extLst>
          </p:cNvPr>
          <p:cNvSpPr txBox="1"/>
          <p:nvPr/>
        </p:nvSpPr>
        <p:spPr>
          <a:xfrm>
            <a:off x="10533118" y="3817880"/>
            <a:ext cx="970787" cy="276999"/>
          </a:xfrm>
          <a:prstGeom prst="rect">
            <a:avLst/>
          </a:prstGeom>
          <a:noFill/>
          <a:ln>
            <a:noFill/>
          </a:ln>
        </p:spPr>
        <p:txBody>
          <a:bodyPr wrap="square" rtlCol="0">
            <a:spAutoFit/>
          </a:bodyPr>
          <a:lstStyle/>
          <a:p>
            <a:pPr algn="l"/>
            <a:r>
              <a:rPr lang="en-US" altLang="ja-JP" sz="1200" b="1">
                <a:solidFill>
                  <a:srgbClr val="0066FF"/>
                </a:solidFill>
                <a:latin typeface="メイリオ" panose="020B0604030504040204" pitchFamily="50" charset="-128"/>
                <a:ea typeface="メイリオ" panose="020B0604030504040204" pitchFamily="50" charset="-128"/>
              </a:rPr>
              <a:t>Review</a:t>
            </a:r>
          </a:p>
        </p:txBody>
      </p:sp>
      <p:sp>
        <p:nvSpPr>
          <p:cNvPr id="187" name="正方形/長方形 186">
            <a:extLst>
              <a:ext uri="{FF2B5EF4-FFF2-40B4-BE49-F238E27FC236}">
                <a16:creationId xmlns:a16="http://schemas.microsoft.com/office/drawing/2014/main" id="{8CE4A9E9-3BD3-B24A-D6BB-7F61FEE3299C}"/>
              </a:ext>
            </a:extLst>
          </p:cNvPr>
          <p:cNvSpPr/>
          <p:nvPr/>
        </p:nvSpPr>
        <p:spPr bwMode="auto">
          <a:xfrm>
            <a:off x="10507478" y="3823695"/>
            <a:ext cx="886049" cy="168436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88" name="正方形/長方形 187">
            <a:extLst>
              <a:ext uri="{FF2B5EF4-FFF2-40B4-BE49-F238E27FC236}">
                <a16:creationId xmlns:a16="http://schemas.microsoft.com/office/drawing/2014/main" id="{C19C03F2-B3B8-56B1-57A4-DCA56E1DB06B}"/>
              </a:ext>
            </a:extLst>
          </p:cNvPr>
          <p:cNvSpPr/>
          <p:nvPr/>
        </p:nvSpPr>
        <p:spPr bwMode="auto">
          <a:xfrm>
            <a:off x="10560826" y="4222628"/>
            <a:ext cx="702145" cy="54144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89" name="テキスト ボックス 188">
            <a:extLst>
              <a:ext uri="{FF2B5EF4-FFF2-40B4-BE49-F238E27FC236}">
                <a16:creationId xmlns:a16="http://schemas.microsoft.com/office/drawing/2014/main" id="{FF78A450-E786-3AF7-7BED-10005360B8D3}"/>
              </a:ext>
            </a:extLst>
          </p:cNvPr>
          <p:cNvSpPr txBox="1"/>
          <p:nvPr/>
        </p:nvSpPr>
        <p:spPr>
          <a:xfrm>
            <a:off x="10582048" y="4233166"/>
            <a:ext cx="702145" cy="246221"/>
          </a:xfrm>
          <a:prstGeom prst="rect">
            <a:avLst/>
          </a:prstGeom>
          <a:noFill/>
        </p:spPr>
        <p:txBody>
          <a:bodyPr wrap="square" lIns="91440" tIns="45720" rIns="91440" bIns="45720" rtlCol="0" anchor="t">
            <a:spAutoFit/>
          </a:bodyPr>
          <a:lstStyle/>
          <a:p>
            <a:pPr algn="l"/>
            <a:r>
              <a:rPr kumimoji="1" lang="ja-JP" altLang="en-US" sz="1000" b="1">
                <a:solidFill>
                  <a:srgbClr val="0066FF"/>
                </a:solidFill>
                <a:latin typeface="メイリオ" panose="020B0604030504040204" pitchFamily="50" charset="-128"/>
                <a:ea typeface="メイリオ" panose="020B0604030504040204" pitchFamily="50" charset="-128"/>
                <a:cs typeface="Arial"/>
              </a:rPr>
              <a:t>販売名</a:t>
            </a:r>
            <a:r>
              <a:rPr lang="ja-JP" altLang="en-US" sz="1000" b="1">
                <a:solidFill>
                  <a:srgbClr val="0066FF"/>
                </a:solidFill>
                <a:latin typeface="メイリオ" panose="020B0604030504040204" pitchFamily="50" charset="-128"/>
                <a:ea typeface="メイリオ" panose="020B0604030504040204" pitchFamily="50" charset="-128"/>
                <a:cs typeface="Arial"/>
              </a:rPr>
              <a:t>B</a:t>
            </a:r>
            <a:endParaRPr kumimoji="1" lang="en-US" altLang="ja-JP" sz="1000" b="1">
              <a:solidFill>
                <a:srgbClr val="0066FF"/>
              </a:solidFill>
              <a:latin typeface="メイリオ" panose="020B0604030504040204" pitchFamily="50" charset="-128"/>
              <a:ea typeface="メイリオ" panose="020B0604030504040204" pitchFamily="50" charset="-128"/>
            </a:endParaRPr>
          </a:p>
        </p:txBody>
      </p:sp>
      <p:sp>
        <p:nvSpPr>
          <p:cNvPr id="190" name="テキスト ボックス 189">
            <a:extLst>
              <a:ext uri="{FF2B5EF4-FFF2-40B4-BE49-F238E27FC236}">
                <a16:creationId xmlns:a16="http://schemas.microsoft.com/office/drawing/2014/main" id="{41753F72-659E-21F1-E066-C8D8F533676A}"/>
              </a:ext>
            </a:extLst>
          </p:cNvPr>
          <p:cNvSpPr txBox="1"/>
          <p:nvPr/>
        </p:nvSpPr>
        <p:spPr>
          <a:xfrm>
            <a:off x="10632147" y="4462897"/>
            <a:ext cx="599766" cy="246221"/>
          </a:xfrm>
          <a:prstGeom prst="rect">
            <a:avLst/>
          </a:prstGeom>
          <a:noFill/>
          <a:ln>
            <a:solidFill>
              <a:schemeClr val="tx1"/>
            </a:solidFill>
          </a:ln>
        </p:spPr>
        <p:txBody>
          <a:bodyPr wrap="square" rtlCol="0">
            <a:spAutoFit/>
          </a:bodyPr>
          <a:lstStyle/>
          <a:p>
            <a:pPr algn="l"/>
            <a:r>
              <a:rPr kumimoji="1" lang="ja-JP" altLang="en-US" sz="1000" b="1">
                <a:solidFill>
                  <a:srgbClr val="0066FF"/>
                </a:solidFill>
                <a:latin typeface="メイリオ" panose="020B0604030504040204" pitchFamily="50" charset="-128"/>
                <a:ea typeface="メイリオ" panose="020B0604030504040204" pitchFamily="50" charset="-128"/>
              </a:rPr>
              <a:t>一般名</a:t>
            </a:r>
            <a:endParaRPr kumimoji="1" lang="en-US" altLang="ja-JP" sz="1000" b="1">
              <a:solidFill>
                <a:srgbClr val="0066FF"/>
              </a:solidFill>
              <a:latin typeface="メイリオ" panose="020B0604030504040204" pitchFamily="50" charset="-128"/>
              <a:ea typeface="メイリオ" panose="020B0604030504040204" pitchFamily="50" charset="-128"/>
            </a:endParaRPr>
          </a:p>
        </p:txBody>
      </p:sp>
      <p:sp>
        <p:nvSpPr>
          <p:cNvPr id="191" name="テキスト ボックス 190">
            <a:extLst>
              <a:ext uri="{FF2B5EF4-FFF2-40B4-BE49-F238E27FC236}">
                <a16:creationId xmlns:a16="http://schemas.microsoft.com/office/drawing/2014/main" id="{408D333F-B9A6-647C-85A4-0EFAC0C92F62}"/>
              </a:ext>
            </a:extLst>
          </p:cNvPr>
          <p:cNvSpPr txBox="1"/>
          <p:nvPr/>
        </p:nvSpPr>
        <p:spPr>
          <a:xfrm>
            <a:off x="10569242" y="4811008"/>
            <a:ext cx="694180" cy="246221"/>
          </a:xfrm>
          <a:prstGeom prst="rect">
            <a:avLst/>
          </a:prstGeom>
          <a:noFill/>
          <a:ln>
            <a:solidFill>
              <a:schemeClr val="tx1"/>
            </a:solidFill>
          </a:ln>
        </p:spPr>
        <p:txBody>
          <a:bodyPr wrap="square" rtlCol="0">
            <a:spAutoFit/>
          </a:bodyPr>
          <a:lstStyle/>
          <a:p>
            <a:pPr algn="l"/>
            <a:r>
              <a:rPr kumimoji="1" lang="ja-JP" altLang="en-US" sz="1000" b="1">
                <a:solidFill>
                  <a:srgbClr val="0066FF"/>
                </a:solidFill>
                <a:latin typeface="メイリオ" panose="020B0604030504040204" pitchFamily="50" charset="-128"/>
                <a:ea typeface="メイリオ" panose="020B0604030504040204" pitchFamily="50" charset="-128"/>
              </a:rPr>
              <a:t>申請者</a:t>
            </a:r>
            <a:endParaRPr kumimoji="1" lang="en-US" altLang="ja-JP" sz="1000" b="1">
              <a:solidFill>
                <a:srgbClr val="0066FF"/>
              </a:solidFill>
              <a:latin typeface="メイリオ" panose="020B0604030504040204" pitchFamily="50" charset="-128"/>
              <a:ea typeface="メイリオ" panose="020B0604030504040204" pitchFamily="50" charset="-128"/>
            </a:endParaRPr>
          </a:p>
        </p:txBody>
      </p:sp>
      <p:sp>
        <p:nvSpPr>
          <p:cNvPr id="192" name="テキスト ボックス 191">
            <a:extLst>
              <a:ext uri="{FF2B5EF4-FFF2-40B4-BE49-F238E27FC236}">
                <a16:creationId xmlns:a16="http://schemas.microsoft.com/office/drawing/2014/main" id="{ECFBBA90-2FF5-9C86-7BCD-E4EF68D52C87}"/>
              </a:ext>
            </a:extLst>
          </p:cNvPr>
          <p:cNvSpPr txBox="1"/>
          <p:nvPr/>
        </p:nvSpPr>
        <p:spPr>
          <a:xfrm>
            <a:off x="10568791" y="5095567"/>
            <a:ext cx="694180" cy="246221"/>
          </a:xfrm>
          <a:prstGeom prst="rect">
            <a:avLst/>
          </a:prstGeom>
          <a:noFill/>
          <a:ln>
            <a:solidFill>
              <a:schemeClr val="tx1"/>
            </a:solidFill>
          </a:ln>
        </p:spPr>
        <p:txBody>
          <a:bodyPr wrap="square" rtlCol="0">
            <a:spAutoFit/>
          </a:bodyPr>
          <a:lstStyle/>
          <a:p>
            <a:pPr algn="l"/>
            <a:r>
              <a:rPr kumimoji="1" lang="ja-JP" altLang="en-US" sz="1000" b="1">
                <a:solidFill>
                  <a:srgbClr val="0066FF"/>
                </a:solidFill>
                <a:latin typeface="メイリオ" panose="020B0604030504040204" pitchFamily="50" charset="-128"/>
                <a:ea typeface="メイリオ" panose="020B0604030504040204" pitchFamily="50" charset="-128"/>
              </a:rPr>
              <a:t>申請区分</a:t>
            </a:r>
            <a:endParaRPr kumimoji="1" lang="en-US" altLang="ja-JP" sz="1000" b="1">
              <a:solidFill>
                <a:srgbClr val="0066FF"/>
              </a:solidFill>
              <a:latin typeface="メイリオ" panose="020B0604030504040204" pitchFamily="50" charset="-128"/>
              <a:ea typeface="メイリオ" panose="020B0604030504040204" pitchFamily="50" charset="-128"/>
            </a:endParaRPr>
          </a:p>
        </p:txBody>
      </p:sp>
      <p:sp>
        <p:nvSpPr>
          <p:cNvPr id="193" name="吹き出し: 角を丸めた四角形 192">
            <a:extLst>
              <a:ext uri="{FF2B5EF4-FFF2-40B4-BE49-F238E27FC236}">
                <a16:creationId xmlns:a16="http://schemas.microsoft.com/office/drawing/2014/main" id="{81D16819-8A99-A7C5-F0F5-A719238BFF64}"/>
              </a:ext>
            </a:extLst>
          </p:cNvPr>
          <p:cNvSpPr/>
          <p:nvPr/>
        </p:nvSpPr>
        <p:spPr>
          <a:xfrm>
            <a:off x="10168480" y="6417375"/>
            <a:ext cx="1436930" cy="327497"/>
          </a:xfrm>
          <a:prstGeom prst="wedgeRoundRectCallout">
            <a:avLst>
              <a:gd name="adj1" fmla="val -22647"/>
              <a:gd name="adj2" fmla="val -389922"/>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altLang="ja-JP" sz="1200" b="1" u="none" strike="noStrike" baseline="0">
                <a:solidFill>
                  <a:srgbClr val="FF0000"/>
                </a:solidFill>
                <a:latin typeface="メイリオ" panose="020B0604030504040204" pitchFamily="50" charset="-128"/>
                <a:ea typeface="メイリオ" panose="020B0604030504040204" pitchFamily="50" charset="-128"/>
              </a:rPr>
              <a:t>code="active"</a:t>
            </a:r>
            <a:endParaRPr lang="ja-JP" altLang="en-US" sz="1200" b="1" u="none" strike="noStrike" baseline="0">
              <a:solidFill>
                <a:srgbClr val="FF0000"/>
              </a:solidFill>
              <a:latin typeface="メイリオ" panose="020B0604030504040204" pitchFamily="50" charset="-128"/>
              <a:ea typeface="メイリオ" panose="020B0604030504040204" pitchFamily="50" charset="-128"/>
            </a:endParaRPr>
          </a:p>
        </p:txBody>
      </p:sp>
      <p:sp>
        <p:nvSpPr>
          <p:cNvPr id="195" name="テキスト ボックス 194">
            <a:extLst>
              <a:ext uri="{FF2B5EF4-FFF2-40B4-BE49-F238E27FC236}">
                <a16:creationId xmlns:a16="http://schemas.microsoft.com/office/drawing/2014/main" id="{9E2143C4-6A33-AF76-01B2-27611AEB992C}"/>
              </a:ext>
            </a:extLst>
          </p:cNvPr>
          <p:cNvSpPr txBox="1"/>
          <p:nvPr/>
        </p:nvSpPr>
        <p:spPr>
          <a:xfrm>
            <a:off x="9658566" y="2781247"/>
            <a:ext cx="2080131" cy="338554"/>
          </a:xfrm>
          <a:prstGeom prst="rect">
            <a:avLst/>
          </a:prstGeom>
          <a:noFill/>
        </p:spPr>
        <p:txBody>
          <a:bodyPr wrap="square">
            <a:spAutoFit/>
          </a:bodyPr>
          <a:lstStyle/>
          <a:p>
            <a:r>
              <a:rPr lang="ja-JP" altLang="en-US" sz="1600" kern="100">
                <a:solidFill>
                  <a:srgbClr val="0066FF"/>
                </a:solidFill>
                <a:effectLst/>
                <a:latin typeface="メイリオ" panose="020B0604030504040204" pitchFamily="50" charset="-128"/>
                <a:ea typeface="メイリオ" panose="020B0604030504040204" pitchFamily="50" charset="-128"/>
                <a:cs typeface="Times New Roman" panose="02020603050405020304" pitchFamily="18" charset="0"/>
              </a:rPr>
              <a:t>新規</a:t>
            </a:r>
            <a:r>
              <a:rPr lang="en-US" altLang="ja-JP" sz="1600" kern="100">
                <a:solidFill>
                  <a:srgbClr val="0066FF"/>
                </a:solidFill>
                <a:latin typeface="メイリオ" panose="020B0604030504040204" pitchFamily="50" charset="-128"/>
                <a:ea typeface="メイリオ" panose="020B0604030504040204" pitchFamily="50" charset="-128"/>
                <a:cs typeface="Times New Roman" panose="02020603050405020304" pitchFamily="18" charset="0"/>
              </a:rPr>
              <a:t>Review</a:t>
            </a:r>
            <a:r>
              <a:rPr lang="ja-JP" altLang="en-US" sz="1600" kern="100">
                <a:solidFill>
                  <a:srgbClr val="0066FF"/>
                </a:solidFill>
                <a:latin typeface="メイリオ" panose="020B0604030504040204" pitchFamily="50" charset="-128"/>
                <a:ea typeface="メイリオ" panose="020B0604030504040204" pitchFamily="50" charset="-128"/>
                <a:cs typeface="Times New Roman" panose="02020603050405020304" pitchFamily="18" charset="0"/>
              </a:rPr>
              <a:t>提出</a:t>
            </a:r>
            <a:endParaRPr lang="ja-JP" altLang="en-US" sz="1600">
              <a:solidFill>
                <a:srgbClr val="0066FF"/>
              </a:solidFill>
              <a:latin typeface="メイリオ" panose="020B0604030504040204" pitchFamily="50" charset="-128"/>
              <a:ea typeface="メイリオ" panose="020B0604030504040204" pitchFamily="50" charset="-128"/>
            </a:endParaRPr>
          </a:p>
        </p:txBody>
      </p:sp>
      <p:sp>
        <p:nvSpPr>
          <p:cNvPr id="196" name="テキスト ボックス 195">
            <a:extLst>
              <a:ext uri="{FF2B5EF4-FFF2-40B4-BE49-F238E27FC236}">
                <a16:creationId xmlns:a16="http://schemas.microsoft.com/office/drawing/2014/main" id="{128ABF5E-415B-5619-F030-4092AC48B2CE}"/>
              </a:ext>
            </a:extLst>
          </p:cNvPr>
          <p:cNvSpPr txBox="1"/>
          <p:nvPr/>
        </p:nvSpPr>
        <p:spPr>
          <a:xfrm>
            <a:off x="3263980" y="2736239"/>
            <a:ext cx="2147829" cy="338554"/>
          </a:xfrm>
          <a:prstGeom prst="rect">
            <a:avLst/>
          </a:prstGeom>
          <a:noFill/>
        </p:spPr>
        <p:txBody>
          <a:bodyPr wrap="square" rtlCol="0">
            <a:spAutoFit/>
          </a:bodyPr>
          <a:lstStyle/>
          <a:p>
            <a:pPr algn="l"/>
            <a:r>
              <a:rPr kumimoji="1" lang="ja-JP" altLang="en-US" sz="1600">
                <a:solidFill>
                  <a:srgbClr val="0066FF"/>
                </a:solidFill>
                <a:latin typeface="メイリオ" panose="020B0604030504040204" pitchFamily="50" charset="-128"/>
                <a:ea typeface="メイリオ" panose="020B0604030504040204" pitchFamily="50" charset="-128"/>
              </a:rPr>
              <a:t>変更・取</a:t>
            </a:r>
            <a:r>
              <a:rPr lang="ja-JP" altLang="en-US" sz="1600">
                <a:solidFill>
                  <a:srgbClr val="0066FF"/>
                </a:solidFill>
                <a:latin typeface="メイリオ" panose="020B0604030504040204" pitchFamily="50" charset="-128"/>
                <a:ea typeface="メイリオ" panose="020B0604030504040204" pitchFamily="50" charset="-128"/>
              </a:rPr>
              <a:t>り</a:t>
            </a:r>
            <a:r>
              <a:rPr kumimoji="1" lang="ja-JP" altLang="en-US" sz="1600">
                <a:solidFill>
                  <a:srgbClr val="0066FF"/>
                </a:solidFill>
                <a:latin typeface="メイリオ" panose="020B0604030504040204" pitchFamily="50" charset="-128"/>
                <a:ea typeface="メイリオ" panose="020B0604030504040204" pitchFamily="50" charset="-128"/>
              </a:rPr>
              <a:t>下げなし</a:t>
            </a:r>
          </a:p>
        </p:txBody>
      </p:sp>
      <p:pic>
        <p:nvPicPr>
          <p:cNvPr id="6" name="図 5">
            <a:extLst>
              <a:ext uri="{FF2B5EF4-FFF2-40B4-BE49-F238E27FC236}">
                <a16:creationId xmlns:a16="http://schemas.microsoft.com/office/drawing/2014/main" id="{68D8A62E-D615-200E-7ED6-3BEEB22D5FB0}"/>
              </a:ext>
            </a:extLst>
          </p:cNvPr>
          <p:cNvPicPr>
            <a:picLocks noChangeAspect="1"/>
          </p:cNvPicPr>
          <p:nvPr/>
        </p:nvPicPr>
        <p:blipFill>
          <a:blip r:embed="rId3"/>
          <a:stretch>
            <a:fillRect/>
          </a:stretch>
        </p:blipFill>
        <p:spPr>
          <a:xfrm>
            <a:off x="6629095" y="4203637"/>
            <a:ext cx="152156" cy="1215291"/>
          </a:xfrm>
          <a:prstGeom prst="rect">
            <a:avLst/>
          </a:prstGeom>
        </p:spPr>
      </p:pic>
      <p:cxnSp>
        <p:nvCxnSpPr>
          <p:cNvPr id="8" name="直線矢印コネクタ 7">
            <a:extLst>
              <a:ext uri="{FF2B5EF4-FFF2-40B4-BE49-F238E27FC236}">
                <a16:creationId xmlns:a16="http://schemas.microsoft.com/office/drawing/2014/main" id="{7D5FA57D-4C77-2704-4FF2-3309534868C4}"/>
              </a:ext>
            </a:extLst>
          </p:cNvPr>
          <p:cNvCxnSpPr/>
          <p:nvPr/>
        </p:nvCxnSpPr>
        <p:spPr bwMode="auto">
          <a:xfrm flipH="1">
            <a:off x="7098873" y="4319890"/>
            <a:ext cx="433754" cy="992555"/>
          </a:xfrm>
          <a:prstGeom prst="straightConnector1">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図 8">
            <a:extLst>
              <a:ext uri="{FF2B5EF4-FFF2-40B4-BE49-F238E27FC236}">
                <a16:creationId xmlns:a16="http://schemas.microsoft.com/office/drawing/2014/main" id="{F7FE2477-F290-2DAA-3E66-001FC429B702}"/>
              </a:ext>
            </a:extLst>
          </p:cNvPr>
          <p:cNvPicPr>
            <a:picLocks noChangeAspect="1"/>
          </p:cNvPicPr>
          <p:nvPr/>
        </p:nvPicPr>
        <p:blipFill>
          <a:blip r:embed="rId3"/>
          <a:stretch>
            <a:fillRect/>
          </a:stretch>
        </p:blipFill>
        <p:spPr>
          <a:xfrm>
            <a:off x="7586479" y="4184100"/>
            <a:ext cx="171694" cy="1234830"/>
          </a:xfrm>
          <a:prstGeom prst="rect">
            <a:avLst/>
          </a:prstGeom>
        </p:spPr>
      </p:pic>
      <p:sp>
        <p:nvSpPr>
          <p:cNvPr id="12" name="テキスト ボックス 11">
            <a:extLst>
              <a:ext uri="{FF2B5EF4-FFF2-40B4-BE49-F238E27FC236}">
                <a16:creationId xmlns:a16="http://schemas.microsoft.com/office/drawing/2014/main" id="{BE27BAF8-6D3F-3EB5-414E-40C9D5810055}"/>
              </a:ext>
            </a:extLst>
          </p:cNvPr>
          <p:cNvSpPr txBox="1"/>
          <p:nvPr/>
        </p:nvSpPr>
        <p:spPr>
          <a:xfrm>
            <a:off x="6629954" y="4339608"/>
            <a:ext cx="249382" cy="938719"/>
          </a:xfrm>
          <a:prstGeom prst="rect">
            <a:avLst/>
          </a:prstGeom>
          <a:solidFill>
            <a:schemeClr val="bg1"/>
          </a:solidFill>
        </p:spPr>
        <p:txBody>
          <a:bodyPr wrap="square" rtlCol="0">
            <a:spAutoFit/>
          </a:bodyPr>
          <a:lstStyle/>
          <a:p>
            <a:r>
              <a:rPr kumimoji="1" lang="ja-JP" altLang="en-US" sz="1100" b="1">
                <a:latin typeface="メイリオ" panose="020B0604030504040204" pitchFamily="50" charset="-128"/>
                <a:ea typeface="メイリオ" panose="020B0604030504040204" pitchFamily="50" charset="-128"/>
              </a:rPr>
              <a:t>全て含める</a:t>
            </a:r>
          </a:p>
        </p:txBody>
      </p:sp>
      <p:sp>
        <p:nvSpPr>
          <p:cNvPr id="13" name="テキスト ボックス 12">
            <a:extLst>
              <a:ext uri="{FF2B5EF4-FFF2-40B4-BE49-F238E27FC236}">
                <a16:creationId xmlns:a16="http://schemas.microsoft.com/office/drawing/2014/main" id="{0E13B90D-7EF8-5729-9104-FC31218788E7}"/>
              </a:ext>
            </a:extLst>
          </p:cNvPr>
          <p:cNvSpPr txBox="1"/>
          <p:nvPr/>
        </p:nvSpPr>
        <p:spPr>
          <a:xfrm>
            <a:off x="7581551" y="4332155"/>
            <a:ext cx="239262" cy="769441"/>
          </a:xfrm>
          <a:prstGeom prst="rect">
            <a:avLst/>
          </a:prstGeom>
          <a:solidFill>
            <a:schemeClr val="bg1"/>
          </a:solidFill>
        </p:spPr>
        <p:txBody>
          <a:bodyPr wrap="square" rtlCol="0">
            <a:spAutoFit/>
          </a:bodyPr>
          <a:lstStyle/>
          <a:p>
            <a:r>
              <a:rPr kumimoji="1" lang="ja-JP" altLang="en-US" sz="1100" b="1">
                <a:latin typeface="メイリオ" panose="020B0604030504040204" pitchFamily="50" charset="-128"/>
                <a:ea typeface="メイリオ" panose="020B0604030504040204" pitchFamily="50" charset="-128"/>
              </a:rPr>
              <a:t>含めない</a:t>
            </a:r>
          </a:p>
        </p:txBody>
      </p:sp>
    </p:spTree>
    <p:extLst>
      <p:ext uri="{BB962C8B-B14F-4D97-AF65-F5344CB8AC3E}">
        <p14:creationId xmlns:p14="http://schemas.microsoft.com/office/powerpoint/2010/main" val="322352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メイリオ" panose="020B0604030504040204" pitchFamily="50" charset="-128"/>
                <a:ea typeface="メイリオ" panose="020B0604030504040204" pitchFamily="50" charset="-128"/>
              </a:rPr>
              <a:t>目次</a:t>
            </a:r>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en-US" altLang="ja-JP">
                <a:latin typeface="メイリオ"/>
                <a:ea typeface="メイリオ"/>
              </a:rPr>
              <a:t>eCTD v4.0</a:t>
            </a:r>
            <a:r>
              <a:rPr lang="ja-JP" altLang="en-US">
                <a:latin typeface="メイリオ"/>
                <a:ea typeface="メイリオ"/>
              </a:rPr>
              <a:t> </a:t>
            </a:r>
            <a:r>
              <a:rPr kumimoji="1" lang="en-US" altLang="ja-JP">
                <a:latin typeface="メイリオ"/>
                <a:ea typeface="メイリオ"/>
              </a:rPr>
              <a:t>XML</a:t>
            </a:r>
            <a:r>
              <a:rPr kumimoji="1" lang="ja-JP" altLang="en-US">
                <a:latin typeface="メイリオ"/>
                <a:ea typeface="メイリオ"/>
              </a:rPr>
              <a:t>メッセージの</a:t>
            </a:r>
            <a:r>
              <a:rPr lang="ja-JP" altLang="en-US">
                <a:latin typeface="メイリオ"/>
                <a:ea typeface="メイリオ"/>
              </a:rPr>
              <a:t>特徴</a:t>
            </a:r>
            <a:endParaRPr kumimoji="1" lang="en-US" altLang="ja-JP">
              <a:latin typeface="メイリオ"/>
              <a:ea typeface="メイリオ"/>
            </a:endParaRPr>
          </a:p>
          <a:p>
            <a:pPr marL="514350" indent="-514350">
              <a:buFont typeface="+mj-lt"/>
              <a:buAutoNum type="arabicPeriod"/>
            </a:pPr>
            <a:r>
              <a:rPr kumimoji="1" lang="en-US" altLang="ja-JP">
                <a:latin typeface="メイリオ"/>
                <a:ea typeface="メイリオ"/>
              </a:rPr>
              <a:t>CTD</a:t>
            </a:r>
            <a:r>
              <a:rPr kumimoji="1" lang="ja-JP" altLang="en-US">
                <a:latin typeface="メイリオ"/>
                <a:ea typeface="メイリオ"/>
              </a:rPr>
              <a:t>文書及び試験データに関する</a:t>
            </a:r>
            <a:r>
              <a:rPr kumimoji="1" lang="en-US" altLang="ja-JP">
                <a:latin typeface="メイリオ"/>
                <a:ea typeface="メイリオ"/>
              </a:rPr>
              <a:t>XML</a:t>
            </a:r>
            <a:r>
              <a:rPr kumimoji="1" lang="ja-JP" altLang="en-US">
                <a:latin typeface="メイリオ"/>
                <a:ea typeface="メイリオ"/>
              </a:rPr>
              <a:t>メッセージの</a:t>
            </a:r>
            <a:r>
              <a:rPr lang="ja-JP" altLang="en-US">
                <a:latin typeface="メイリオ"/>
                <a:ea typeface="メイリオ"/>
              </a:rPr>
              <a:t>情報</a:t>
            </a:r>
            <a:endParaRPr kumimoji="1" lang="en-US" altLang="ja-JP">
              <a:latin typeface="メイリオ"/>
              <a:ea typeface="メイリオ"/>
            </a:endParaRPr>
          </a:p>
          <a:p>
            <a:pPr marL="514350" indent="-514350">
              <a:buFont typeface="+mj-lt"/>
              <a:buAutoNum type="arabicPeriod"/>
            </a:pPr>
            <a:r>
              <a:rPr kumimoji="1" lang="en-US" altLang="ja-JP">
                <a:latin typeface="メイリオ"/>
                <a:ea typeface="メイリオ"/>
              </a:rPr>
              <a:t>CTD</a:t>
            </a:r>
            <a:r>
              <a:rPr kumimoji="1" lang="ja-JP" altLang="en-US">
                <a:latin typeface="メイリオ"/>
                <a:ea typeface="メイリオ"/>
              </a:rPr>
              <a:t>文書及び試験データに関する留意点</a:t>
            </a:r>
            <a:endParaRPr kumimoji="1" lang="en-US" altLang="ja-JP">
              <a:latin typeface="メイリオ"/>
              <a:ea typeface="メイリオ"/>
            </a:endParaRPr>
          </a:p>
          <a:p>
            <a:pPr marL="514350" indent="-514350">
              <a:buFont typeface="+mj-lt"/>
              <a:buAutoNum type="arabicPeriod"/>
            </a:pPr>
            <a:r>
              <a:rPr kumimoji="1" lang="ja-JP" altLang="en-US">
                <a:latin typeface="メイリオ"/>
                <a:ea typeface="メイリオ"/>
              </a:rPr>
              <a:t>提出に関する</a:t>
            </a:r>
            <a:r>
              <a:rPr kumimoji="1" lang="en-US" altLang="ja-JP">
                <a:latin typeface="メイリオ"/>
                <a:ea typeface="メイリオ"/>
              </a:rPr>
              <a:t>XML</a:t>
            </a:r>
            <a:r>
              <a:rPr kumimoji="1" lang="ja-JP" altLang="en-US">
                <a:latin typeface="メイリオ"/>
                <a:ea typeface="メイリオ"/>
              </a:rPr>
              <a:t>メッセージの</a:t>
            </a:r>
            <a:r>
              <a:rPr lang="ja-JP" altLang="en-US">
                <a:latin typeface="メイリオ"/>
                <a:ea typeface="メイリオ"/>
              </a:rPr>
              <a:t>情報</a:t>
            </a:r>
          </a:p>
          <a:p>
            <a:pPr marL="0" indent="0">
              <a:buNone/>
            </a:pPr>
            <a:endParaRPr kumimoji="1" lang="ja-JP" altLang="en-US">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0F70095C-F9B4-4C04-ABE4-849D581B05DE}" type="slidenum">
              <a:rPr lang="en-US" altLang="ja-JP" smtClean="0"/>
              <a:pPr>
                <a:defRPr/>
              </a:pPr>
              <a:t>8</a:t>
            </a:fld>
            <a:endParaRPr lang="en-US" altLang="ja-JP"/>
          </a:p>
        </p:txBody>
      </p:sp>
    </p:spTree>
    <p:extLst>
      <p:ext uri="{BB962C8B-B14F-4D97-AF65-F5344CB8AC3E}">
        <p14:creationId xmlns:p14="http://schemas.microsoft.com/office/powerpoint/2010/main" val="242968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61659" y="1553622"/>
            <a:ext cx="10363200" cy="1470025"/>
          </a:xfrm>
        </p:spPr>
        <p:txBody>
          <a:bodyPr/>
          <a:lstStyle/>
          <a:p>
            <a:pPr eaLnBrk="1" hangingPunct="1">
              <a:defRPr/>
            </a:pPr>
            <a:r>
              <a:rPr lang="en-US" altLang="ja-JP" sz="3200">
                <a:latin typeface="メイリオ" panose="020B0604030504040204" pitchFamily="50" charset="-128"/>
                <a:ea typeface="メイリオ" panose="020B0604030504040204" pitchFamily="50" charset="-128"/>
              </a:rPr>
              <a:t>1</a:t>
            </a:r>
            <a:r>
              <a:rPr lang="ja-JP" altLang="en-US" sz="3200">
                <a:latin typeface="メイリオ" panose="020B0604030504040204" pitchFamily="50" charset="-128"/>
                <a:ea typeface="メイリオ" panose="020B0604030504040204" pitchFamily="50" charset="-128"/>
              </a:rPr>
              <a:t>．</a:t>
            </a:r>
            <a:r>
              <a:rPr lang="en-US" altLang="ja-JP" sz="3200">
                <a:latin typeface="メイリオ" panose="020B0604030504040204" pitchFamily="50" charset="-128"/>
                <a:ea typeface="メイリオ" panose="020B0604030504040204" pitchFamily="50" charset="-128"/>
              </a:rPr>
              <a:t>eCTD v4.0</a:t>
            </a:r>
            <a:r>
              <a:rPr lang="ja-JP" altLang="en-US" sz="3200">
                <a:latin typeface="メイリオ" panose="020B0604030504040204" pitchFamily="50" charset="-128"/>
                <a:ea typeface="メイリオ" panose="020B0604030504040204" pitchFamily="50" charset="-128"/>
              </a:rPr>
              <a:t> </a:t>
            </a:r>
            <a:r>
              <a:rPr lang="en-US" altLang="ja-JP" sz="3200">
                <a:latin typeface="メイリオ" panose="020B0604030504040204" pitchFamily="50" charset="-128"/>
                <a:ea typeface="メイリオ" panose="020B0604030504040204" pitchFamily="50" charset="-128"/>
              </a:rPr>
              <a:t>XML</a:t>
            </a:r>
            <a:r>
              <a:rPr lang="ja-JP" altLang="en-US" sz="3200">
                <a:latin typeface="メイリオ" panose="020B0604030504040204" pitchFamily="50" charset="-128"/>
                <a:ea typeface="メイリオ" panose="020B0604030504040204" pitchFamily="50" charset="-128"/>
              </a:rPr>
              <a:t>メッセージの特徴</a:t>
            </a:r>
            <a:endParaRPr lang="ja-JP" altLang="ja-JP" sz="3200">
              <a:effectLst/>
              <a:latin typeface="メイリオ" panose="020B0604030504040204" pitchFamily="50" charset="-128"/>
              <a:ea typeface="メイリオ" panose="020B0604030504040204" pitchFamily="50" charset="-128"/>
            </a:endParaRPr>
          </a:p>
        </p:txBody>
      </p:sp>
      <p:sp>
        <p:nvSpPr>
          <p:cNvPr id="13" name="字幕 3">
            <a:extLst>
              <a:ext uri="{FF2B5EF4-FFF2-40B4-BE49-F238E27FC236}">
                <a16:creationId xmlns:a16="http://schemas.microsoft.com/office/drawing/2014/main" id="{567D1AB2-7CA8-45EB-A247-76CFB5628626}"/>
              </a:ext>
            </a:extLst>
          </p:cNvPr>
          <p:cNvSpPr>
            <a:spLocks noGrp="1"/>
          </p:cNvSpPr>
          <p:nvPr>
            <p:ph type="subTitle" idx="1"/>
          </p:nvPr>
        </p:nvSpPr>
        <p:spPr>
          <a:xfrm>
            <a:off x="1119106" y="3365198"/>
            <a:ext cx="8728965" cy="3024336"/>
          </a:xfrm>
        </p:spPr>
        <p:txBody>
          <a:bodyPr/>
          <a:lstStyle/>
          <a:p>
            <a:pPr marL="285750" indent="-285750" algn="l">
              <a:buFont typeface="Wingdings" panose="05000000000000000000" pitchFamily="2" charset="2"/>
              <a:buChar char="p"/>
            </a:pPr>
            <a:r>
              <a:rPr lang="en-US" altLang="ja-JP" sz="1800" dirty="0">
                <a:latin typeface="Meiryo"/>
                <a:ea typeface="Meiryo"/>
              </a:rPr>
              <a:t>1.1 eCTD v4.0</a:t>
            </a:r>
            <a:r>
              <a:rPr lang="ja-JP" altLang="en-US" sz="1800" dirty="0">
                <a:latin typeface="Meiryo"/>
                <a:ea typeface="Meiryo"/>
              </a:rPr>
              <a:t>で対応強化された業務要件</a:t>
            </a:r>
            <a:endParaRPr lang="en-US" altLang="ja-JP" sz="1800" dirty="0">
              <a:latin typeface="Meiryo"/>
              <a:ea typeface="Meiryo"/>
            </a:endParaRPr>
          </a:p>
          <a:p>
            <a:pPr marL="285750" indent="-285750" algn="l">
              <a:buFont typeface="Wingdings" panose="05000000000000000000" pitchFamily="2" charset="2"/>
              <a:buChar char="p"/>
            </a:pPr>
            <a:r>
              <a:rPr lang="en-US" altLang="ja-JP" sz="1800" dirty="0">
                <a:latin typeface="Meiryo"/>
                <a:ea typeface="Meiryo"/>
              </a:rPr>
              <a:t>1.2 </a:t>
            </a:r>
            <a:r>
              <a:rPr lang="ja-JP" altLang="en-US" sz="1800" dirty="0">
                <a:latin typeface="Meiryo"/>
                <a:ea typeface="Meiryo"/>
              </a:rPr>
              <a:t>本資材の扱う範囲</a:t>
            </a:r>
            <a:endParaRPr lang="en-US" altLang="ja-JP" sz="1800" dirty="0">
              <a:latin typeface="Meiryo"/>
              <a:ea typeface="Meiryo"/>
            </a:endParaRPr>
          </a:p>
          <a:p>
            <a:pPr marL="285750" indent="-285750" algn="l">
              <a:buFont typeface="Wingdings" panose="05000000000000000000" pitchFamily="2" charset="2"/>
              <a:buChar char="p"/>
            </a:pPr>
            <a:r>
              <a:rPr lang="en-US" altLang="ja-JP" sz="1800" dirty="0">
                <a:latin typeface="Meiryo"/>
                <a:ea typeface="Meiryo"/>
              </a:rPr>
              <a:t>1.3 eCTD v4.0</a:t>
            </a:r>
            <a:r>
              <a:rPr lang="ja-JP" altLang="en-US" sz="1800" dirty="0">
                <a:latin typeface="Meiryo"/>
                <a:ea typeface="Meiryo"/>
              </a:rPr>
              <a:t> </a:t>
            </a:r>
            <a:r>
              <a:rPr lang="en-US" altLang="ja-JP" sz="1800" dirty="0">
                <a:latin typeface="Meiryo"/>
                <a:ea typeface="Meiryo"/>
              </a:rPr>
              <a:t>XML</a:t>
            </a:r>
            <a:r>
              <a:rPr lang="ja-JP" altLang="en-US" sz="1800" dirty="0">
                <a:latin typeface="Meiryo"/>
                <a:ea typeface="Meiryo"/>
              </a:rPr>
              <a:t>メッセージの特徴</a:t>
            </a:r>
            <a:endParaRPr lang="en-US" altLang="ja-JP" sz="1800" dirty="0">
              <a:latin typeface="Meiryo"/>
              <a:ea typeface="Meiryo"/>
            </a:endParaRPr>
          </a:p>
          <a:p>
            <a:pPr marL="285750" indent="-285750" algn="l">
              <a:buFont typeface="Wingdings" panose="05000000000000000000" pitchFamily="2" charset="2"/>
              <a:buChar char="p"/>
            </a:pPr>
            <a:r>
              <a:rPr lang="ja-JP" altLang="en-US" sz="1800" dirty="0">
                <a:latin typeface="Meiryo"/>
                <a:ea typeface="Meiryo"/>
              </a:rPr>
              <a:t>参考：申請情報のパーツ化による再利用の促進</a:t>
            </a:r>
            <a:endParaRPr lang="en-US" altLang="ja-JP" sz="1800" dirty="0">
              <a:latin typeface="Meiryo"/>
              <a:ea typeface="Meiryo"/>
            </a:endParaRPr>
          </a:p>
          <a:p>
            <a:pPr marL="285750" indent="-285750" algn="l">
              <a:buFont typeface="Wingdings" panose="05000000000000000000" pitchFamily="2" charset="2"/>
              <a:buChar char="p"/>
            </a:pPr>
            <a:r>
              <a:rPr lang="en-US" altLang="ja-JP" sz="1800" dirty="0">
                <a:latin typeface="Meiryo"/>
                <a:ea typeface="Meiryo"/>
              </a:rPr>
              <a:t>1.4 XML</a:t>
            </a:r>
            <a:r>
              <a:rPr lang="ja-JP" altLang="en-US" sz="1800" dirty="0">
                <a:latin typeface="Meiryo"/>
                <a:ea typeface="Meiryo"/>
              </a:rPr>
              <a:t>メッセージを構成するパーツ</a:t>
            </a:r>
            <a:endParaRPr lang="en-US" altLang="ja-JP" sz="1800" dirty="0">
              <a:latin typeface="Meiryo"/>
              <a:ea typeface="Meiryo"/>
            </a:endParaRPr>
          </a:p>
          <a:p>
            <a:pPr marL="285750" indent="-285750" algn="l">
              <a:buFont typeface="Wingdings" panose="05000000000000000000" pitchFamily="2" charset="2"/>
              <a:buChar char="p"/>
            </a:pPr>
            <a:r>
              <a:rPr lang="en-US" altLang="ja-JP" sz="1800" dirty="0">
                <a:latin typeface="Meiryo"/>
                <a:ea typeface="Meiryo"/>
              </a:rPr>
              <a:t>1.5 eCTD v4.0 XML</a:t>
            </a:r>
            <a:r>
              <a:rPr lang="ja-JP" altLang="en-US" sz="1800" dirty="0">
                <a:latin typeface="Meiryo"/>
                <a:ea typeface="Meiryo"/>
              </a:rPr>
              <a:t>メッセージの階層構造（概念）</a:t>
            </a:r>
            <a:endParaRPr lang="en-US" altLang="ja-JP" sz="1800" dirty="0">
              <a:latin typeface="Meiryo"/>
              <a:ea typeface="Meiryo"/>
            </a:endParaRPr>
          </a:p>
          <a:p>
            <a:pPr marL="285750" indent="-285750" algn="l">
              <a:buFont typeface="Wingdings" panose="05000000000000000000" pitchFamily="2" charset="2"/>
              <a:buChar char="p"/>
            </a:pPr>
            <a:r>
              <a:rPr lang="en-US" altLang="ja-JP" sz="1800" dirty="0">
                <a:latin typeface="Meiryo"/>
                <a:ea typeface="Meiryo"/>
              </a:rPr>
              <a:t>1.6 eCTD v4.0</a:t>
            </a:r>
            <a:r>
              <a:rPr lang="ja-JP" altLang="en-US" sz="1800" dirty="0">
                <a:latin typeface="Meiryo"/>
                <a:ea typeface="Meiryo"/>
              </a:rPr>
              <a:t> </a:t>
            </a:r>
            <a:r>
              <a:rPr lang="en-US" altLang="ja-JP" sz="1800" dirty="0">
                <a:latin typeface="Meiryo"/>
                <a:ea typeface="Meiryo"/>
              </a:rPr>
              <a:t>XML</a:t>
            </a:r>
            <a:r>
              <a:rPr lang="ja-JP" altLang="en-US" sz="1800" dirty="0">
                <a:latin typeface="Meiryo"/>
                <a:ea typeface="Meiryo"/>
              </a:rPr>
              <a:t>メッセージの提出単位（</a:t>
            </a:r>
            <a:r>
              <a:rPr lang="en-US" altLang="ja-JP" sz="1800" dirty="0">
                <a:latin typeface="Meiryo"/>
                <a:ea typeface="Meiryo"/>
              </a:rPr>
              <a:t>Submission Unit</a:t>
            </a:r>
            <a:r>
              <a:rPr lang="ja-JP" altLang="en-US" sz="1800" dirty="0">
                <a:latin typeface="Meiryo"/>
                <a:ea typeface="Meiryo"/>
              </a:rPr>
              <a:t>）</a:t>
            </a:r>
            <a:endParaRPr lang="en-US" altLang="ja-JP" sz="1800" dirty="0">
              <a:latin typeface="Meiryo"/>
              <a:ea typeface="Meiryo"/>
            </a:endParaRPr>
          </a:p>
          <a:p>
            <a:pPr marL="285750" indent="-285750" algn="l">
              <a:buFont typeface="Wingdings" panose="05000000000000000000" pitchFamily="2" charset="2"/>
              <a:buChar char="p"/>
            </a:pPr>
            <a:r>
              <a:rPr lang="ja-JP" altLang="en-US" sz="1800" dirty="0">
                <a:latin typeface="Meiryo"/>
                <a:ea typeface="Meiryo"/>
              </a:rPr>
              <a:t>参考：日本における</a:t>
            </a:r>
            <a:r>
              <a:rPr lang="en-US" altLang="ja-JP" sz="1800" dirty="0">
                <a:latin typeface="Meiryo"/>
                <a:ea typeface="Meiryo"/>
              </a:rPr>
              <a:t>Application</a:t>
            </a:r>
            <a:r>
              <a:rPr lang="ja-JP" altLang="en-US" sz="1800" dirty="0">
                <a:latin typeface="Meiryo"/>
                <a:ea typeface="Meiryo"/>
              </a:rPr>
              <a:t>と</a:t>
            </a:r>
            <a:r>
              <a:rPr lang="en-US" altLang="ja-JP" sz="1800" dirty="0">
                <a:latin typeface="Meiryo"/>
                <a:ea typeface="Meiryo"/>
              </a:rPr>
              <a:t>Submission</a:t>
            </a:r>
            <a:r>
              <a:rPr lang="ja-JP" altLang="en-US" sz="1800" dirty="0">
                <a:latin typeface="Meiryo"/>
                <a:ea typeface="Meiryo"/>
              </a:rPr>
              <a:t>の関係</a:t>
            </a:r>
            <a:endParaRPr lang="en-US" altLang="ja-JP" sz="1800" dirty="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endParaRPr lang="ja-JP" altLang="en-US" sz="1800" dirty="0">
              <a:latin typeface="メイリオ"/>
              <a:ea typeface="メイリオ"/>
            </a:endParaRPr>
          </a:p>
        </p:txBody>
      </p:sp>
      <p:sp>
        <p:nvSpPr>
          <p:cNvPr id="6" name="スライド番号プレースホルダー 3">
            <a:extLst>
              <a:ext uri="{FF2B5EF4-FFF2-40B4-BE49-F238E27FC236}">
                <a16:creationId xmlns:a16="http://schemas.microsoft.com/office/drawing/2014/main" id="{19F90BE2-07AC-4941-B586-D6ADCD6F46A9}"/>
              </a:ext>
            </a:extLst>
          </p:cNvPr>
          <p:cNvSpPr>
            <a:spLocks noGrp="1"/>
          </p:cNvSpPr>
          <p:nvPr>
            <p:ph type="sldNum" sz="quarter" idx="10"/>
          </p:nvPr>
        </p:nvSpPr>
        <p:spPr>
          <a:xfrm>
            <a:off x="10979151" y="6337300"/>
            <a:ext cx="1166283" cy="476250"/>
          </a:xfrm>
        </p:spPr>
        <p:txBody>
          <a:bodyPr/>
          <a:lstStyle/>
          <a:p>
            <a:pPr>
              <a:defRPr/>
            </a:pPr>
            <a:fld id="{0F70095C-F9B4-4C04-ABE4-849D581B05DE}" type="slidenum">
              <a:rPr lang="en-US" altLang="ja-JP" smtClean="0"/>
              <a:pPr>
                <a:defRPr/>
              </a:pPr>
              <a:t>9</a:t>
            </a:fld>
            <a:endParaRPr lang="en-US" altLang="ja-JP"/>
          </a:p>
        </p:txBody>
      </p:sp>
    </p:spTree>
    <p:extLst>
      <p:ext uri="{BB962C8B-B14F-4D97-AF65-F5344CB8AC3E}">
        <p14:creationId xmlns:p14="http://schemas.microsoft.com/office/powerpoint/2010/main" val="3301714793"/>
      </p:ext>
    </p:extLst>
  </p:cSld>
  <p:clrMapOvr>
    <a:masterClrMapping/>
  </p:clrMapOvr>
</p:sld>
</file>

<file path=ppt/theme/theme1.xml><?xml version="1.0" encoding="utf-8"?>
<a:theme xmlns:a="http://schemas.openxmlformats.org/drawingml/2006/main" name="製薬協テンプレート">
  <a:themeElements>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製薬協テンプレート">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製薬協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製薬協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製薬協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製薬協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製薬協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製薬協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製薬協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製薬協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製薬協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製薬協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製薬協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製薬協テンプレート">
  <a:themeElements>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製薬協テンプレート">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製薬協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製薬協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製薬協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製薬協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製薬協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製薬協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製薬協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製薬協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製薬協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製薬協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製薬協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製薬協テンプレート">
  <a:themeElements>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製薬協テンプレート">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製薬協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製薬協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製薬協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製薬協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製薬協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製薬協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製薬協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製薬協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製薬協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製薬協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製薬協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製薬協テンプレート">
  <a:themeElements>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製薬協テンプレート">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none" rtlCol="0">
        <a:spAutoFit/>
      </a:bodyPr>
      <a:lstStyle>
        <a:defPPr algn="l">
          <a:defRPr kumimoji="1" dirty="0" smtClean="0">
            <a:solidFill>
              <a:srgbClr val="00B050"/>
            </a:solidFill>
          </a:defRPr>
        </a:defPPr>
      </a:lstStyle>
    </a:txDef>
  </a:objectDefaults>
  <a:extraClrSchemeLst>
    <a:extraClrScheme>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製薬協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製薬協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製薬協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製薬協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製薬協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製薬協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製薬協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製薬協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製薬協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製薬協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製薬協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4C7AF84F51EE49A264088A40C66D0B" ma:contentTypeVersion="4" ma:contentTypeDescription="Create a new document." ma:contentTypeScope="" ma:versionID="101ec6b1831f5dabe3064489a4b3001b">
  <xsd:schema xmlns:xsd="http://www.w3.org/2001/XMLSchema" xmlns:xs="http://www.w3.org/2001/XMLSchema" xmlns:p="http://schemas.microsoft.com/office/2006/metadata/properties" xmlns:ns2="56bbd657-cfa1-4176-8c9c-d574a9304eaf" targetNamespace="http://schemas.microsoft.com/office/2006/metadata/properties" ma:root="true" ma:fieldsID="21872f5722f10f864a097041c4676e85" ns2:_="">
    <xsd:import namespace="56bbd657-cfa1-4176-8c9c-d574a9304ea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bbd657-cfa1-4176-8c9c-d574a9304e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64DEC5-B6D5-4620-9B99-93838BC0457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6bbd657-cfa1-4176-8c9c-d574a9304eaf"/>
    <ds:schemaRef ds:uri="http://www.w3.org/XML/1998/namespace"/>
  </ds:schemaRefs>
</ds:datastoreItem>
</file>

<file path=customXml/itemProps2.xml><?xml version="1.0" encoding="utf-8"?>
<ds:datastoreItem xmlns:ds="http://schemas.openxmlformats.org/officeDocument/2006/customXml" ds:itemID="{BE933D7A-DC00-4ABE-B558-56DBB0CF13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bbd657-cfa1-4176-8c9c-d574a9304e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D6808D-283C-49A4-8B34-EDC2E8F6E8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157</TotalTime>
  <Words>9806</Words>
  <Application>Microsoft Office PowerPoint</Application>
  <PresentationFormat>Widescreen</PresentationFormat>
  <Paragraphs>1431</Paragraphs>
  <Slides>75</Slides>
  <Notes>48</Notes>
  <HiddenSlides>0</HiddenSlides>
  <MMClips>0</MMClips>
  <ScaleCrop>false</ScaleCrop>
  <HeadingPairs>
    <vt:vector size="8" baseType="variant">
      <vt:variant>
        <vt:lpstr>Fonts Used</vt:lpstr>
      </vt:variant>
      <vt:variant>
        <vt:i4>8</vt:i4>
      </vt:variant>
      <vt:variant>
        <vt:lpstr>Theme</vt:lpstr>
      </vt:variant>
      <vt:variant>
        <vt:i4>4</vt:i4>
      </vt:variant>
      <vt:variant>
        <vt:lpstr>Slide Titles</vt:lpstr>
      </vt:variant>
      <vt:variant>
        <vt:i4>75</vt:i4>
      </vt:variant>
      <vt:variant>
        <vt:lpstr>Custom Shows</vt:lpstr>
      </vt:variant>
      <vt:variant>
        <vt:i4>4</vt:i4>
      </vt:variant>
    </vt:vector>
  </HeadingPairs>
  <TitlesOfParts>
    <vt:vector size="91" baseType="lpstr">
      <vt:lpstr>Meiryo UI</vt:lpstr>
      <vt:lpstr>ＭＳ Ｐゴシック</vt:lpstr>
      <vt:lpstr>ＭＳe眠副...</vt:lpstr>
      <vt:lpstr>メイリオ</vt:lpstr>
      <vt:lpstr>メイリオ</vt:lpstr>
      <vt:lpstr>游ゴシック</vt:lpstr>
      <vt:lpstr>Arial</vt:lpstr>
      <vt:lpstr>Wingdings</vt:lpstr>
      <vt:lpstr>製薬協テンプレート</vt:lpstr>
      <vt:lpstr>1_製薬協テンプレート</vt:lpstr>
      <vt:lpstr>2_製薬協テンプレート</vt:lpstr>
      <vt:lpstr>製薬協テンプレート</vt:lpstr>
      <vt:lpstr>「eCTD v4.0 教育資材 第2版：実務担当者編」  利用ガイド</vt:lpstr>
      <vt:lpstr>はじめに</vt:lpstr>
      <vt:lpstr>本資材の利用にあたって</vt:lpstr>
      <vt:lpstr>本資材内の略称</vt:lpstr>
      <vt:lpstr>著者一覧｜2024年度 EI部会 TF1 eSubmission</vt:lpstr>
      <vt:lpstr>eCTD v4.0 教育資材　第2版：実務担当者編</vt:lpstr>
      <vt:lpstr>本資材で使う用語</vt:lpstr>
      <vt:lpstr>目次</vt:lpstr>
      <vt:lpstr>1．eCTD v4.0 XMLメッセージの特徴</vt:lpstr>
      <vt:lpstr>1.1 eCTD v4.0で対応強化された業務要件</vt:lpstr>
      <vt:lpstr>1.2 本資材の扱う範囲</vt:lpstr>
      <vt:lpstr>1.3 eCTD v4.0 XMLメッセージの特徴（1/6）</vt:lpstr>
      <vt:lpstr>1.3 eCTD v4.0 XMLメッセージの特徴（2/6）</vt:lpstr>
      <vt:lpstr>1.3 eCTD v4.0 XMLメッセージの特徴（3/6）</vt:lpstr>
      <vt:lpstr>参考：申請情報のパーツ化による再利用の促進</vt:lpstr>
      <vt:lpstr>1.3 eCTD v4.0 XMLメッセージの特徴（4/6）</vt:lpstr>
      <vt:lpstr>1.3 eCTD v4.0 XMLメッセージの特徴（5/6）</vt:lpstr>
      <vt:lpstr>1.3 eCTD v4.0 XMLメッセージの特徴（6/6）</vt:lpstr>
      <vt:lpstr>1.4 XMLメッセージを構成するパーツ</vt:lpstr>
      <vt:lpstr>1.5 eCTD v4.0 XMLメッセージの階層構造（概念）</vt:lpstr>
      <vt:lpstr>1.6 eCTD v4.0 XMLメッセージの提出単位（Submission Unit）</vt:lpstr>
      <vt:lpstr>参考：日本におけるApplicationとSubmissionの関係</vt:lpstr>
      <vt:lpstr>2．CTD文書及び試験データに関するXMLメッセージの情報</vt:lpstr>
      <vt:lpstr>2.1 Context of Use，Document，ファイルの関係性</vt:lpstr>
      <vt:lpstr>2.2 Document</vt:lpstr>
      <vt:lpstr>2.3  Context of Use（1/2）</vt:lpstr>
      <vt:lpstr>2.3  Context of Use（2/2）</vt:lpstr>
      <vt:lpstr>2.4  コンテキスト・グループ（1/2）</vt:lpstr>
      <vt:lpstr>2.4  コンテキスト・グループ（2/2）</vt:lpstr>
      <vt:lpstr>2.5  Priority Number</vt:lpstr>
      <vt:lpstr>2.6 Controlled Vocabulary（CV）｜ 用語のコード化</vt:lpstr>
      <vt:lpstr>2.6 CV｜ XMLメッセージからCVの参照方法</vt:lpstr>
      <vt:lpstr>2.6 CV｜ CVの分類</vt:lpstr>
      <vt:lpstr>2.6 CV｜ CVの定義内容の参照先・管理方法（ICH，JP）</vt:lpstr>
      <vt:lpstr>2.6 CV｜ CVの定義内容の参照先・管理方法（申請者）</vt:lpstr>
      <vt:lpstr>2.6 CV｜ コードリストの内容</vt:lpstr>
      <vt:lpstr>2.7 Context of Use Keyword</vt:lpstr>
      <vt:lpstr>2.7 Context of Use Keyword｜ どう活用されているか</vt:lpstr>
      <vt:lpstr>2.7 Context of Use Keyword｜ CTD見出しに基づくKeywordの付与</vt:lpstr>
      <vt:lpstr>2.7 Context of Use Keyword｜CVとKeywordの関係</vt:lpstr>
      <vt:lpstr>2.7 Context of Use Keyword｜留意点</vt:lpstr>
      <vt:lpstr>2.8 Keyword Definition</vt:lpstr>
      <vt:lpstr>3．CTD文書及び試験データに関する留意点</vt:lpstr>
      <vt:lpstr>3.1 添付資料番号の表現方法</vt:lpstr>
      <vt:lpstr>3.1 添付資料番号の表現方法｜ Document Title（1/2）</vt:lpstr>
      <vt:lpstr>3.1 添付資料番号の表現方法｜ Document Title（2/2）</vt:lpstr>
      <vt:lpstr>3.1 添付資料番号の表現方法｜ Document Label（1/2）</vt:lpstr>
      <vt:lpstr>3.1 添付資料番号の表現方法｜ Document Label（2/2）</vt:lpstr>
      <vt:lpstr>3.1 添付資料番号の表現方法｜ ICH Study Group Order Keyword（1/2）</vt:lpstr>
      <vt:lpstr>3.1 添付資料番号の表現方法｜ ICH Study Group Order Keyword（2/2）</vt:lpstr>
      <vt:lpstr>3.2 ライフサイクル管理｜ CoUの新規提出，差し換え，無効化</vt:lpstr>
      <vt:lpstr>3.2 ライフサイクル管理｜ CoUの差し換え</vt:lpstr>
      <vt:lpstr>3.2 ライフサイクル管理｜ その他XMLメッセージの更新</vt:lpstr>
      <vt:lpstr>PowerPoint Presentation</vt:lpstr>
      <vt:lpstr>PowerPoint Presentation</vt:lpstr>
      <vt:lpstr>PowerPoint Presentation</vt:lpstr>
      <vt:lpstr>3.3 文書の再利用</vt:lpstr>
      <vt:lpstr>3.3 文書の再利用｜ 条件</vt:lpstr>
      <vt:lpstr>3.4 試験データ特有のルール｜ CoU, Keyword</vt:lpstr>
      <vt:lpstr>3.4 試験データ特有のルール｜ Document</vt:lpstr>
      <vt:lpstr>3.4 試験データ特有のルール｜ 留意点（1/3）</vt:lpstr>
      <vt:lpstr>3.4 試験データ特有のルール｜ 留意点（2/3）</vt:lpstr>
      <vt:lpstr>3.4 試験データ特有のルール｜ 留意点（3/3）</vt:lpstr>
      <vt:lpstr>3.4 試験データ特有のルール｜ その他</vt:lpstr>
      <vt:lpstr>4．提出に関するXMLメッセージの情報</vt:lpstr>
      <vt:lpstr>4.1 提出・申請に関する情報</vt:lpstr>
      <vt:lpstr>4.1 提出・申請に関する情報｜ 提出ごとに設定する情報 </vt:lpstr>
      <vt:lpstr>4.1 提出・申請に関する情報｜ 初回提出時に設定し，申請を通じて使用する情報（1/2）</vt:lpstr>
      <vt:lpstr>4.1 提出・申請に関する情報｜ 初回提出時に設定し，申請を通じて使用する情報（2/2）</vt:lpstr>
      <vt:lpstr>4.1 提出・申請に関する情報｜ Gateway提出予告情報との関係</vt:lpstr>
      <vt:lpstr>4.2 初版提出の方式とeCTDの種別</vt:lpstr>
      <vt:lpstr>4.3 既承認医薬品に係る資料の提出方法</vt:lpstr>
      <vt:lpstr>4.4 Review（品目情報）｜ 概要</vt:lpstr>
      <vt:lpstr>4.4 Review（品目情報）｜ 初版提出時</vt:lpstr>
      <vt:lpstr>4.4 Review（品目情報）｜ 改訂時</vt:lpstr>
      <vt:lpstr>試験データ担当</vt:lpstr>
      <vt:lpstr>執筆者</vt:lpstr>
      <vt:lpstr>薬事</vt:lpstr>
      <vt:lpstr>eCTD編纂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本資材内で使用している略称および引用元</dc:title>
  <dc:creator>片山　奈津</dc:creator>
  <cp:lastModifiedBy>katayama natsu/片山　奈津</cp:lastModifiedBy>
  <cp:revision>17</cp:revision>
  <dcterms:created xsi:type="dcterms:W3CDTF">2023-03-03T06:57:00Z</dcterms:created>
  <dcterms:modified xsi:type="dcterms:W3CDTF">2024-10-23T13:16:50Z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a66b2b-af80-48b6-873b-d341d3035cfa_Enabled">
    <vt:lpwstr>true</vt:lpwstr>
  </property>
  <property fmtid="{D5CDD505-2E9C-101B-9397-08002B2CF9AE}" pid="3" name="MSIP_Label_bea66b2b-af80-48b6-873b-d341d3035cfa_SetDate">
    <vt:lpwstr>2024-06-27T12:35:48Z</vt:lpwstr>
  </property>
  <property fmtid="{D5CDD505-2E9C-101B-9397-08002B2CF9AE}" pid="4" name="MSIP_Label_bea66b2b-af80-48b6-873b-d341d3035cfa_Method">
    <vt:lpwstr>Standard</vt:lpwstr>
  </property>
  <property fmtid="{D5CDD505-2E9C-101B-9397-08002B2CF9AE}" pid="5" name="MSIP_Label_bea66b2b-af80-48b6-873b-d341d3035cfa_Name">
    <vt:lpwstr>Proprietary</vt:lpwstr>
  </property>
  <property fmtid="{D5CDD505-2E9C-101B-9397-08002B2CF9AE}" pid="6" name="MSIP_Label_bea66b2b-af80-48b6-873b-d341d3035cfa_SiteId">
    <vt:lpwstr>63982aff-fb6c-4c22-973b-70e4acfb63e6</vt:lpwstr>
  </property>
  <property fmtid="{D5CDD505-2E9C-101B-9397-08002B2CF9AE}" pid="7" name="MSIP_Label_bea66b2b-af80-48b6-873b-d341d3035cfa_ActionId">
    <vt:lpwstr>7a8b8df7-0950-47e6-a20a-f50f9f13df4c</vt:lpwstr>
  </property>
  <property fmtid="{D5CDD505-2E9C-101B-9397-08002B2CF9AE}" pid="8" name="MSIP_Label_bea66b2b-af80-48b6-873b-d341d3035cfa_ContentBits">
    <vt:lpwstr>0</vt:lpwstr>
  </property>
  <property fmtid="{D5CDD505-2E9C-101B-9397-08002B2CF9AE}" pid="9" name="ContentTypeId">
    <vt:lpwstr>0x0101006B4C7AF84F51EE49A264088A40C66D0B</vt:lpwstr>
  </property>
  <property fmtid="{D5CDD505-2E9C-101B-9397-08002B2CF9AE}" pid="10" name="MSIP_Label_d9088468-0951-4aef-9cc3-0a346e475ddc_Enabled">
    <vt:lpwstr>true</vt:lpwstr>
  </property>
  <property fmtid="{D5CDD505-2E9C-101B-9397-08002B2CF9AE}" pid="11" name="MSIP_Label_d9088468-0951-4aef-9cc3-0a346e475ddc_SetDate">
    <vt:lpwstr>2024-09-18T04:02:21Z</vt:lpwstr>
  </property>
  <property fmtid="{D5CDD505-2E9C-101B-9397-08002B2CF9AE}" pid="12" name="MSIP_Label_d9088468-0951-4aef-9cc3-0a346e475ddc_Method">
    <vt:lpwstr>Privileged</vt:lpwstr>
  </property>
  <property fmtid="{D5CDD505-2E9C-101B-9397-08002B2CF9AE}" pid="13" name="MSIP_Label_d9088468-0951-4aef-9cc3-0a346e475ddc_Name">
    <vt:lpwstr>Public</vt:lpwstr>
  </property>
  <property fmtid="{D5CDD505-2E9C-101B-9397-08002B2CF9AE}" pid="14" name="MSIP_Label_d9088468-0951-4aef-9cc3-0a346e475ddc_SiteId">
    <vt:lpwstr>aca3c8d6-aa71-4e1a-a10e-03572fc58c0b</vt:lpwstr>
  </property>
  <property fmtid="{D5CDD505-2E9C-101B-9397-08002B2CF9AE}" pid="15" name="MSIP_Label_d9088468-0951-4aef-9cc3-0a346e475ddc_ActionId">
    <vt:lpwstr>1fb573e4-ee14-43a7-9e62-b162c06b192d</vt:lpwstr>
  </property>
  <property fmtid="{D5CDD505-2E9C-101B-9397-08002B2CF9AE}" pid="16" name="MSIP_Label_d9088468-0951-4aef-9cc3-0a346e475ddc_ContentBits">
    <vt:lpwstr>0</vt:lpwstr>
  </property>
  <property fmtid="{D5CDD505-2E9C-101B-9397-08002B2CF9AE}" pid="17" name="MSIP_Label_e81acc0d-dcc4-4dc9-a2c5-be70b05a2fe6_Enabled">
    <vt:lpwstr>true</vt:lpwstr>
  </property>
  <property fmtid="{D5CDD505-2E9C-101B-9397-08002B2CF9AE}" pid="18" name="MSIP_Label_e81acc0d-dcc4-4dc9-a2c5-be70b05a2fe6_Name">
    <vt:lpwstr>e81acc0d-dcc4-4dc9-a2c5-be70b05a2fe6</vt:lpwstr>
  </property>
  <property fmtid="{D5CDD505-2E9C-101B-9397-08002B2CF9AE}" pid="19" name="MSIP_Label_e81acc0d-dcc4-4dc9-a2c5-be70b05a2fe6_SetDate">
    <vt:lpwstr>2024-09-18T05:46:09Z</vt:lpwstr>
  </property>
  <property fmtid="{D5CDD505-2E9C-101B-9397-08002B2CF9AE}" pid="20" name="MSIP_Label_e81acc0d-dcc4-4dc9-a2c5-be70b05a2fe6_SiteId">
    <vt:lpwstr>a00de4ec-48a8-43a6-be74-e31274e2060d</vt:lpwstr>
  </property>
  <property fmtid="{D5CDD505-2E9C-101B-9397-08002B2CF9AE}" pid="21" name="MSIP_Label_e81acc0d-dcc4-4dc9-a2c5-be70b05a2fe6_ActionId">
    <vt:lpwstr>ce558dcd-3348-4cbe-9451-0ff465809862</vt:lpwstr>
  </property>
  <property fmtid="{D5CDD505-2E9C-101B-9397-08002B2CF9AE}" pid="22" name="MSIP_Label_e81acc0d-dcc4-4dc9-a2c5-be70b05a2fe6_Method">
    <vt:lpwstr>Privileged</vt:lpwstr>
  </property>
  <property fmtid="{D5CDD505-2E9C-101B-9397-08002B2CF9AE}" pid="23" name="MSIP_Label_e81acc0d-dcc4-4dc9-a2c5-be70b05a2fe6_ContentBits">
    <vt:lpwstr>0</vt:lpwstr>
  </property>
  <property fmtid="{D5CDD505-2E9C-101B-9397-08002B2CF9AE}" pid="25" name="_NewReviewCycle">
    <vt:lpwstr/>
  </property>
</Properties>
</file>