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 id="2147483790" r:id="rId2"/>
    <p:sldMasterId id="2147483802" r:id="rId3"/>
  </p:sldMasterIdLst>
  <p:notesMasterIdLst>
    <p:notesMasterId r:id="rId25"/>
  </p:notesMasterIdLst>
  <p:handoutMasterIdLst>
    <p:handoutMasterId r:id="rId26"/>
  </p:handoutMasterIdLst>
  <p:sldIdLst>
    <p:sldId id="1056" r:id="rId4"/>
    <p:sldId id="1033" r:id="rId5"/>
    <p:sldId id="1051" r:id="rId6"/>
    <p:sldId id="1028" r:id="rId7"/>
    <p:sldId id="1030" r:id="rId8"/>
    <p:sldId id="1055" r:id="rId9"/>
    <p:sldId id="969" r:id="rId10"/>
    <p:sldId id="1052" r:id="rId11"/>
    <p:sldId id="1023" r:id="rId12"/>
    <p:sldId id="1040" r:id="rId13"/>
    <p:sldId id="1045" r:id="rId14"/>
    <p:sldId id="1046" r:id="rId15"/>
    <p:sldId id="1041" r:id="rId16"/>
    <p:sldId id="1025" r:id="rId17"/>
    <p:sldId id="1043" r:id="rId18"/>
    <p:sldId id="1050" r:id="rId19"/>
    <p:sldId id="1020" r:id="rId20"/>
    <p:sldId id="1018" r:id="rId21"/>
    <p:sldId id="1048" r:id="rId22"/>
    <p:sldId id="1049" r:id="rId23"/>
    <p:sldId id="1054" r:id="rId24"/>
  </p:sldIdLst>
  <p:sldSz cx="9144000" cy="6858000" type="screen4x3"/>
  <p:notesSz cx="6735763" cy="9866313"/>
  <p:defaultTextStyle>
    <a:defPPr>
      <a:defRPr lang="en-GB"/>
    </a:defPPr>
    <a:lvl1pPr algn="ctr" rtl="0" fontAlgn="base">
      <a:spcBef>
        <a:spcPct val="0"/>
      </a:spcBef>
      <a:spcAft>
        <a:spcPct val="0"/>
      </a:spcAft>
      <a:defRPr sz="1000" b="1" kern="1200">
        <a:solidFill>
          <a:srgbClr val="000000"/>
        </a:solidFill>
        <a:latin typeface="Arial" charset="0"/>
        <a:ea typeface="ＭＳ Ｐゴシック" pitchFamily="50" charset="-128"/>
        <a:cs typeface="+mn-cs"/>
      </a:defRPr>
    </a:lvl1pPr>
    <a:lvl2pPr marL="457200" algn="ctr" rtl="0" fontAlgn="base">
      <a:spcBef>
        <a:spcPct val="0"/>
      </a:spcBef>
      <a:spcAft>
        <a:spcPct val="0"/>
      </a:spcAft>
      <a:defRPr sz="1000" b="1" kern="1200">
        <a:solidFill>
          <a:srgbClr val="000000"/>
        </a:solidFill>
        <a:latin typeface="Arial" charset="0"/>
        <a:ea typeface="ＭＳ Ｐゴシック" pitchFamily="50" charset="-128"/>
        <a:cs typeface="+mn-cs"/>
      </a:defRPr>
    </a:lvl2pPr>
    <a:lvl3pPr marL="914400" algn="ctr" rtl="0" fontAlgn="base">
      <a:spcBef>
        <a:spcPct val="0"/>
      </a:spcBef>
      <a:spcAft>
        <a:spcPct val="0"/>
      </a:spcAft>
      <a:defRPr sz="1000" b="1" kern="1200">
        <a:solidFill>
          <a:srgbClr val="000000"/>
        </a:solidFill>
        <a:latin typeface="Arial" charset="0"/>
        <a:ea typeface="ＭＳ Ｐゴシック" pitchFamily="50" charset="-128"/>
        <a:cs typeface="+mn-cs"/>
      </a:defRPr>
    </a:lvl3pPr>
    <a:lvl4pPr marL="1371600" algn="ctr" rtl="0" fontAlgn="base">
      <a:spcBef>
        <a:spcPct val="0"/>
      </a:spcBef>
      <a:spcAft>
        <a:spcPct val="0"/>
      </a:spcAft>
      <a:defRPr sz="1000" b="1" kern="1200">
        <a:solidFill>
          <a:srgbClr val="000000"/>
        </a:solidFill>
        <a:latin typeface="Arial" charset="0"/>
        <a:ea typeface="ＭＳ Ｐゴシック" pitchFamily="50" charset="-128"/>
        <a:cs typeface="+mn-cs"/>
      </a:defRPr>
    </a:lvl4pPr>
    <a:lvl5pPr marL="1828800" algn="ctr" rtl="0" fontAlgn="base">
      <a:spcBef>
        <a:spcPct val="0"/>
      </a:spcBef>
      <a:spcAft>
        <a:spcPct val="0"/>
      </a:spcAft>
      <a:defRPr sz="1000" b="1" kern="1200">
        <a:solidFill>
          <a:srgbClr val="000000"/>
        </a:solidFill>
        <a:latin typeface="Arial" charset="0"/>
        <a:ea typeface="ＭＳ Ｐゴシック" pitchFamily="50" charset="-128"/>
        <a:cs typeface="+mn-cs"/>
      </a:defRPr>
    </a:lvl5pPr>
    <a:lvl6pPr marL="2286000" algn="l" defTabSz="914400" rtl="0" eaLnBrk="1" latinLnBrk="0" hangingPunct="1">
      <a:defRPr sz="1000" b="1" kern="1200">
        <a:solidFill>
          <a:srgbClr val="000000"/>
        </a:solidFill>
        <a:latin typeface="Arial" charset="0"/>
        <a:ea typeface="ＭＳ Ｐゴシック" pitchFamily="50" charset="-128"/>
        <a:cs typeface="+mn-cs"/>
      </a:defRPr>
    </a:lvl6pPr>
    <a:lvl7pPr marL="2743200" algn="l" defTabSz="914400" rtl="0" eaLnBrk="1" latinLnBrk="0" hangingPunct="1">
      <a:defRPr sz="1000" b="1" kern="1200">
        <a:solidFill>
          <a:srgbClr val="000000"/>
        </a:solidFill>
        <a:latin typeface="Arial" charset="0"/>
        <a:ea typeface="ＭＳ Ｐゴシック" pitchFamily="50" charset="-128"/>
        <a:cs typeface="+mn-cs"/>
      </a:defRPr>
    </a:lvl7pPr>
    <a:lvl8pPr marL="3200400" algn="l" defTabSz="914400" rtl="0" eaLnBrk="1" latinLnBrk="0" hangingPunct="1">
      <a:defRPr sz="1000" b="1" kern="1200">
        <a:solidFill>
          <a:srgbClr val="000000"/>
        </a:solidFill>
        <a:latin typeface="Arial" charset="0"/>
        <a:ea typeface="ＭＳ Ｐゴシック" pitchFamily="50" charset="-128"/>
        <a:cs typeface="+mn-cs"/>
      </a:defRPr>
    </a:lvl8pPr>
    <a:lvl9pPr marL="3657600" algn="l" defTabSz="914400" rtl="0" eaLnBrk="1" latinLnBrk="0" hangingPunct="1">
      <a:defRPr sz="1000" b="1" kern="1200">
        <a:solidFill>
          <a:srgbClr val="000000"/>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7">
          <p15:clr>
            <a:srgbClr val="A4A3A4"/>
          </p15:clr>
        </p15:guide>
        <p15:guide id="2" pos="212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tou　Kumiko" initials="K" lastIdx="2" clrIdx="0"/>
  <p:cmAuthor id="1" name="Shinya Tagano" initials="S" lastIdx="2" clrIdx="1"/>
  <p:cmAuthor id="2" name="furuokaj" initials="f" lastIdx="0" clrIdx="2"/>
  <p:cmAuthor id="3" name="Kumasaka, Yoshino(熊坂 美乃)" initials="KY美" lastIdx="1" clrIdx="3">
    <p:extLst>
      <p:ext uri="{19B8F6BF-5375-455C-9EA6-DF929625EA0E}">
        <p15:presenceInfo xmlns:p15="http://schemas.microsoft.com/office/powerpoint/2012/main" userId="S-1-5-21-1605320118-2738060328-993633615-11858" providerId="AD"/>
      </p:ext>
    </p:extLst>
  </p:cmAuthor>
  <p:cmAuthor id="4" name="Kanazawa, Seiki(金澤 誠器)" initials="KS誠" lastIdx="7" clrIdx="4">
    <p:extLst>
      <p:ext uri="{19B8F6BF-5375-455C-9EA6-DF929625EA0E}">
        <p15:presenceInfo xmlns:p15="http://schemas.microsoft.com/office/powerpoint/2012/main" userId="S-1-5-21-3398620187-370929126-706332547-5368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99CCFF"/>
    <a:srgbClr val="66CCFF"/>
    <a:srgbClr val="CCFFFF"/>
    <a:srgbClr val="FFCCCC"/>
    <a:srgbClr val="FF0066"/>
    <a:srgbClr val="FF6600"/>
    <a:srgbClr val="CCFF99"/>
    <a:srgbClr val="FFFF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84" autoAdjust="0"/>
    <p:restoredTop sz="81076" autoAdjust="0"/>
  </p:normalViewPr>
  <p:slideViewPr>
    <p:cSldViewPr>
      <p:cViewPr varScale="1">
        <p:scale>
          <a:sx n="55" d="100"/>
          <a:sy n="55" d="100"/>
        </p:scale>
        <p:origin x="1788" y="60"/>
      </p:cViewPr>
      <p:guideLst>
        <p:guide orient="horz" pos="2160"/>
        <p:guide pos="2880"/>
      </p:guideLst>
    </p:cSldViewPr>
  </p:slideViewPr>
  <p:outlineViewPr>
    <p:cViewPr>
      <p:scale>
        <a:sx n="33" d="100"/>
        <a:sy n="33" d="100"/>
      </p:scale>
      <p:origin x="0" y="6780"/>
    </p:cViewPr>
  </p:outlineViewPr>
  <p:notesTextViewPr>
    <p:cViewPr>
      <p:scale>
        <a:sx n="100" d="100"/>
        <a:sy n="100" d="100"/>
      </p:scale>
      <p:origin x="0" y="0"/>
    </p:cViewPr>
  </p:notesTextViewPr>
  <p:sorterViewPr>
    <p:cViewPr>
      <p:scale>
        <a:sx n="66" d="100"/>
        <a:sy n="66" d="100"/>
      </p:scale>
      <p:origin x="0" y="0"/>
    </p:cViewPr>
  </p:sorterViewPr>
  <p:notesViewPr>
    <p:cSldViewPr>
      <p:cViewPr>
        <p:scale>
          <a:sx n="100" d="100"/>
          <a:sy n="100" d="100"/>
        </p:scale>
        <p:origin x="-2070" y="216"/>
      </p:cViewPr>
      <p:guideLst>
        <p:guide orient="horz" pos="3107"/>
        <p:guide pos="212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microsoft.com/office/2015/10/relationships/revisionInfo" Target="revisionInfo.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commentAuthors" Target="commentAuthors.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35C09C-3388-4D71-BF0D-0868F12EF564}" type="doc">
      <dgm:prSet loTypeId="urn:microsoft.com/office/officeart/2005/8/layout/chevron1" loCatId="process" qsTypeId="urn:microsoft.com/office/officeart/2005/8/quickstyle/simple1" qsCatId="simple" csTypeId="urn:microsoft.com/office/officeart/2005/8/colors/accent1_2" csCatId="accent1" phldr="1"/>
      <dgm:spPr/>
    </dgm:pt>
    <dgm:pt modelId="{9152E20A-553A-436F-8D21-25113625E308}">
      <dgm:prSet phldrT="[テキスト]" custT="1"/>
      <dgm:spPr/>
      <dgm:t>
        <a:bodyPr/>
        <a:lstStyle/>
        <a:p>
          <a:r>
            <a:rPr kumimoji="1" lang="ja-JP" altLang="en-US" sz="1800" b="1" dirty="0">
              <a:solidFill>
                <a:schemeClr val="bg1"/>
              </a:solidFill>
            </a:rPr>
            <a:t>治験開始前</a:t>
          </a:r>
        </a:p>
      </dgm:t>
    </dgm:pt>
    <dgm:pt modelId="{7469F420-D638-48FB-889D-B1E12BD4325D}" type="parTrans" cxnId="{5FD0438B-80A6-45A9-AE23-53683C06D645}">
      <dgm:prSet/>
      <dgm:spPr/>
      <dgm:t>
        <a:bodyPr/>
        <a:lstStyle/>
        <a:p>
          <a:endParaRPr kumimoji="1" lang="ja-JP" altLang="en-US" sz="1800">
            <a:solidFill>
              <a:schemeClr val="bg1"/>
            </a:solidFill>
          </a:endParaRPr>
        </a:p>
      </dgm:t>
    </dgm:pt>
    <dgm:pt modelId="{B2C9D454-C527-4199-A814-13E68C7EBE71}" type="sibTrans" cxnId="{5FD0438B-80A6-45A9-AE23-53683C06D645}">
      <dgm:prSet/>
      <dgm:spPr/>
      <dgm:t>
        <a:bodyPr/>
        <a:lstStyle/>
        <a:p>
          <a:endParaRPr kumimoji="1" lang="ja-JP" altLang="en-US" sz="1800">
            <a:solidFill>
              <a:schemeClr val="bg1"/>
            </a:solidFill>
          </a:endParaRPr>
        </a:p>
      </dgm:t>
    </dgm:pt>
    <dgm:pt modelId="{1A30582B-6F82-40AC-8CAF-2AB47C5C5E50}">
      <dgm:prSet phldrT="[テキスト]" custT="1"/>
      <dgm:spPr/>
      <dgm:t>
        <a:bodyPr/>
        <a:lstStyle/>
        <a:p>
          <a:r>
            <a:rPr kumimoji="1" lang="ja-JP" altLang="en-US" sz="1800" b="1" dirty="0">
              <a:solidFill>
                <a:schemeClr val="bg1"/>
              </a:solidFill>
            </a:rPr>
            <a:t>治験実施中</a:t>
          </a:r>
        </a:p>
      </dgm:t>
    </dgm:pt>
    <dgm:pt modelId="{0AB83E0D-AE77-4456-B61A-E10F97B0B1C0}" type="parTrans" cxnId="{E1036976-F547-491D-99BE-49A011B27F86}">
      <dgm:prSet/>
      <dgm:spPr/>
      <dgm:t>
        <a:bodyPr/>
        <a:lstStyle/>
        <a:p>
          <a:endParaRPr kumimoji="1" lang="ja-JP" altLang="en-US" sz="1800">
            <a:solidFill>
              <a:schemeClr val="bg1"/>
            </a:solidFill>
          </a:endParaRPr>
        </a:p>
      </dgm:t>
    </dgm:pt>
    <dgm:pt modelId="{EF1964E0-B093-473D-8EB3-6A7F48EA4284}" type="sibTrans" cxnId="{E1036976-F547-491D-99BE-49A011B27F86}">
      <dgm:prSet/>
      <dgm:spPr/>
      <dgm:t>
        <a:bodyPr/>
        <a:lstStyle/>
        <a:p>
          <a:endParaRPr kumimoji="1" lang="ja-JP" altLang="en-US" sz="1800">
            <a:solidFill>
              <a:schemeClr val="bg1"/>
            </a:solidFill>
          </a:endParaRPr>
        </a:p>
      </dgm:t>
    </dgm:pt>
    <dgm:pt modelId="{47A3941F-9E98-44C4-87FE-F2EAD0B11CB2}">
      <dgm:prSet phldrT="[テキスト]" custT="1"/>
      <dgm:spPr/>
      <dgm:t>
        <a:bodyPr/>
        <a:lstStyle/>
        <a:p>
          <a:r>
            <a:rPr kumimoji="1" lang="ja-JP" altLang="en-US" sz="1800" b="1" dirty="0">
              <a:solidFill>
                <a:schemeClr val="bg1"/>
              </a:solidFill>
            </a:rPr>
            <a:t>治験終了後</a:t>
          </a:r>
        </a:p>
      </dgm:t>
    </dgm:pt>
    <dgm:pt modelId="{066736B6-7BB5-44C6-B0E1-38A3792DC0C9}" type="parTrans" cxnId="{C740D84E-E8BD-49D8-95CC-68CC454C647F}">
      <dgm:prSet/>
      <dgm:spPr/>
      <dgm:t>
        <a:bodyPr/>
        <a:lstStyle/>
        <a:p>
          <a:endParaRPr kumimoji="1" lang="ja-JP" altLang="en-US" sz="1800">
            <a:solidFill>
              <a:schemeClr val="bg1"/>
            </a:solidFill>
          </a:endParaRPr>
        </a:p>
      </dgm:t>
    </dgm:pt>
    <dgm:pt modelId="{2DB8A2E0-852F-43AE-9C54-EDBC40AD2B3B}" type="sibTrans" cxnId="{C740D84E-E8BD-49D8-95CC-68CC454C647F}">
      <dgm:prSet/>
      <dgm:spPr/>
      <dgm:t>
        <a:bodyPr/>
        <a:lstStyle/>
        <a:p>
          <a:endParaRPr kumimoji="1" lang="ja-JP" altLang="en-US" sz="1800">
            <a:solidFill>
              <a:schemeClr val="bg1"/>
            </a:solidFill>
          </a:endParaRPr>
        </a:p>
      </dgm:t>
    </dgm:pt>
    <dgm:pt modelId="{2E8575BA-36C2-44E4-94A1-F5A5F2B02DDD}" type="pres">
      <dgm:prSet presAssocID="{CD35C09C-3388-4D71-BF0D-0868F12EF564}" presName="Name0" presStyleCnt="0">
        <dgm:presLayoutVars>
          <dgm:dir/>
          <dgm:animLvl val="lvl"/>
          <dgm:resizeHandles val="exact"/>
        </dgm:presLayoutVars>
      </dgm:prSet>
      <dgm:spPr/>
    </dgm:pt>
    <dgm:pt modelId="{61BE4097-E086-45A4-B1E8-B254E8CEDCF3}" type="pres">
      <dgm:prSet presAssocID="{9152E20A-553A-436F-8D21-25113625E308}" presName="parTxOnly" presStyleLbl="node1" presStyleIdx="0" presStyleCnt="3">
        <dgm:presLayoutVars>
          <dgm:chMax val="0"/>
          <dgm:chPref val="0"/>
          <dgm:bulletEnabled val="1"/>
        </dgm:presLayoutVars>
      </dgm:prSet>
      <dgm:spPr/>
    </dgm:pt>
    <dgm:pt modelId="{DD7C926D-1203-4436-8FE6-148ED8A7B7E4}" type="pres">
      <dgm:prSet presAssocID="{B2C9D454-C527-4199-A814-13E68C7EBE71}" presName="parTxOnlySpace" presStyleCnt="0"/>
      <dgm:spPr/>
    </dgm:pt>
    <dgm:pt modelId="{2327B905-653D-4836-8ABA-E62AC9C42FA1}" type="pres">
      <dgm:prSet presAssocID="{1A30582B-6F82-40AC-8CAF-2AB47C5C5E50}" presName="parTxOnly" presStyleLbl="node1" presStyleIdx="1" presStyleCnt="3">
        <dgm:presLayoutVars>
          <dgm:chMax val="0"/>
          <dgm:chPref val="0"/>
          <dgm:bulletEnabled val="1"/>
        </dgm:presLayoutVars>
      </dgm:prSet>
      <dgm:spPr/>
    </dgm:pt>
    <dgm:pt modelId="{4B7135EC-12CA-4958-840C-3D99593B5AE2}" type="pres">
      <dgm:prSet presAssocID="{EF1964E0-B093-473D-8EB3-6A7F48EA4284}" presName="parTxOnlySpace" presStyleCnt="0"/>
      <dgm:spPr/>
    </dgm:pt>
    <dgm:pt modelId="{690AF0A5-48EA-4F7E-A330-6B6D01853306}" type="pres">
      <dgm:prSet presAssocID="{47A3941F-9E98-44C4-87FE-F2EAD0B11CB2}" presName="parTxOnly" presStyleLbl="node1" presStyleIdx="2" presStyleCnt="3">
        <dgm:presLayoutVars>
          <dgm:chMax val="0"/>
          <dgm:chPref val="0"/>
          <dgm:bulletEnabled val="1"/>
        </dgm:presLayoutVars>
      </dgm:prSet>
      <dgm:spPr/>
    </dgm:pt>
  </dgm:ptLst>
  <dgm:cxnLst>
    <dgm:cxn modelId="{16338111-12BE-416C-ADB0-F5871D7F45CC}" type="presOf" srcId="{1A30582B-6F82-40AC-8CAF-2AB47C5C5E50}" destId="{2327B905-653D-4836-8ABA-E62AC9C42FA1}" srcOrd="0" destOrd="0" presId="urn:microsoft.com/office/officeart/2005/8/layout/chevron1"/>
    <dgm:cxn modelId="{AFA39829-77A2-49F8-B749-12614CAA01E7}" type="presOf" srcId="{CD35C09C-3388-4D71-BF0D-0868F12EF564}" destId="{2E8575BA-36C2-44E4-94A1-F5A5F2B02DDD}" srcOrd="0" destOrd="0" presId="urn:microsoft.com/office/officeart/2005/8/layout/chevron1"/>
    <dgm:cxn modelId="{1FA5064C-9995-46F1-85C3-9AB04CD10571}" type="presOf" srcId="{47A3941F-9E98-44C4-87FE-F2EAD0B11CB2}" destId="{690AF0A5-48EA-4F7E-A330-6B6D01853306}" srcOrd="0" destOrd="0" presId="urn:microsoft.com/office/officeart/2005/8/layout/chevron1"/>
    <dgm:cxn modelId="{C740D84E-E8BD-49D8-95CC-68CC454C647F}" srcId="{CD35C09C-3388-4D71-BF0D-0868F12EF564}" destId="{47A3941F-9E98-44C4-87FE-F2EAD0B11CB2}" srcOrd="2" destOrd="0" parTransId="{066736B6-7BB5-44C6-B0E1-38A3792DC0C9}" sibTransId="{2DB8A2E0-852F-43AE-9C54-EDBC40AD2B3B}"/>
    <dgm:cxn modelId="{E1036976-F547-491D-99BE-49A011B27F86}" srcId="{CD35C09C-3388-4D71-BF0D-0868F12EF564}" destId="{1A30582B-6F82-40AC-8CAF-2AB47C5C5E50}" srcOrd="1" destOrd="0" parTransId="{0AB83E0D-AE77-4456-B61A-E10F97B0B1C0}" sibTransId="{EF1964E0-B093-473D-8EB3-6A7F48EA4284}"/>
    <dgm:cxn modelId="{5FD0438B-80A6-45A9-AE23-53683C06D645}" srcId="{CD35C09C-3388-4D71-BF0D-0868F12EF564}" destId="{9152E20A-553A-436F-8D21-25113625E308}" srcOrd="0" destOrd="0" parTransId="{7469F420-D638-48FB-889D-B1E12BD4325D}" sibTransId="{B2C9D454-C527-4199-A814-13E68C7EBE71}"/>
    <dgm:cxn modelId="{C339B0A1-5BC7-4904-A55C-B7EF247CFA4F}" type="presOf" srcId="{9152E20A-553A-436F-8D21-25113625E308}" destId="{61BE4097-E086-45A4-B1E8-B254E8CEDCF3}" srcOrd="0" destOrd="0" presId="urn:microsoft.com/office/officeart/2005/8/layout/chevron1"/>
    <dgm:cxn modelId="{2AA6D8A9-4AA5-4E2F-8CFC-26B4186CF64A}" type="presParOf" srcId="{2E8575BA-36C2-44E4-94A1-F5A5F2B02DDD}" destId="{61BE4097-E086-45A4-B1E8-B254E8CEDCF3}" srcOrd="0" destOrd="0" presId="urn:microsoft.com/office/officeart/2005/8/layout/chevron1"/>
    <dgm:cxn modelId="{0839CCE0-6CE0-4899-B87E-3AC13885E5A2}" type="presParOf" srcId="{2E8575BA-36C2-44E4-94A1-F5A5F2B02DDD}" destId="{DD7C926D-1203-4436-8FE6-148ED8A7B7E4}" srcOrd="1" destOrd="0" presId="urn:microsoft.com/office/officeart/2005/8/layout/chevron1"/>
    <dgm:cxn modelId="{489680B5-37A9-4984-B3CB-8EEEB567C146}" type="presParOf" srcId="{2E8575BA-36C2-44E4-94A1-F5A5F2B02DDD}" destId="{2327B905-653D-4836-8ABA-E62AC9C42FA1}" srcOrd="2" destOrd="0" presId="urn:microsoft.com/office/officeart/2005/8/layout/chevron1"/>
    <dgm:cxn modelId="{0B9C50DF-647B-4DB5-B505-D0DBEF05B5C0}" type="presParOf" srcId="{2E8575BA-36C2-44E4-94A1-F5A5F2B02DDD}" destId="{4B7135EC-12CA-4958-840C-3D99593B5AE2}" srcOrd="3" destOrd="0" presId="urn:microsoft.com/office/officeart/2005/8/layout/chevron1"/>
    <dgm:cxn modelId="{0EA8D010-DC18-472A-B08F-A8952B5E2DFE}" type="presParOf" srcId="{2E8575BA-36C2-44E4-94A1-F5A5F2B02DDD}" destId="{690AF0A5-48EA-4F7E-A330-6B6D01853306}" srcOrd="4" destOrd="0" presId="urn:microsoft.com/office/officeart/2005/8/layout/chevron1"/>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C977F2E-1BB3-4D5F-9ABC-A5ED4A2A2D27}"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kumimoji="1" lang="ja-JP" altLang="en-US"/>
        </a:p>
      </dgm:t>
    </dgm:pt>
    <dgm:pt modelId="{818604F0-B7BF-4EC3-86E0-9B47C7CF0CFF}">
      <dgm:prSet phldrT="[テキスト]" custT="1"/>
      <dgm:spPr/>
      <dgm:t>
        <a:bodyPr/>
        <a:lstStyle/>
        <a:p>
          <a:r>
            <a:rPr kumimoji="1" lang="ja-JP" altLang="en-US" sz="1600" dirty="0"/>
            <a:t>リスク特定</a:t>
          </a:r>
        </a:p>
      </dgm:t>
    </dgm:pt>
    <dgm:pt modelId="{BCC08218-30E5-4F63-A34E-A603EBF0DF63}" type="parTrans" cxnId="{4960B698-7967-4C95-8302-B8E52BDAB9EB}">
      <dgm:prSet/>
      <dgm:spPr/>
      <dgm:t>
        <a:bodyPr/>
        <a:lstStyle/>
        <a:p>
          <a:endParaRPr kumimoji="1" lang="ja-JP" altLang="en-US" sz="1600"/>
        </a:p>
      </dgm:t>
    </dgm:pt>
    <dgm:pt modelId="{ADD73069-A63A-4FB0-BE81-4BAEDAC7641B}" type="sibTrans" cxnId="{4960B698-7967-4C95-8302-B8E52BDAB9EB}">
      <dgm:prSet/>
      <dgm:spPr/>
      <dgm:t>
        <a:bodyPr/>
        <a:lstStyle/>
        <a:p>
          <a:endParaRPr kumimoji="1" lang="ja-JP" altLang="en-US" sz="1600"/>
        </a:p>
      </dgm:t>
    </dgm:pt>
    <dgm:pt modelId="{26440472-5CCE-4845-B5C3-87F1F84B98A7}">
      <dgm:prSet phldrT="[テキスト]" custT="1"/>
      <dgm:spPr/>
      <dgm:t>
        <a:bodyPr/>
        <a:lstStyle/>
        <a:p>
          <a:r>
            <a:rPr kumimoji="1" lang="ja-JP" altLang="en-US" sz="1600" dirty="0"/>
            <a:t>リスク</a:t>
          </a:r>
        </a:p>
      </dgm:t>
    </dgm:pt>
    <dgm:pt modelId="{B8E43165-59FC-4775-A040-4360750C1F93}" type="parTrans" cxnId="{4829AB5B-A211-438C-B807-8D12F94186F1}">
      <dgm:prSet/>
      <dgm:spPr/>
      <dgm:t>
        <a:bodyPr/>
        <a:lstStyle/>
        <a:p>
          <a:endParaRPr kumimoji="1" lang="ja-JP" altLang="en-US" sz="1600"/>
        </a:p>
      </dgm:t>
    </dgm:pt>
    <dgm:pt modelId="{C5B9E453-03EF-4FAE-865B-10213D684F34}" type="sibTrans" cxnId="{4829AB5B-A211-438C-B807-8D12F94186F1}">
      <dgm:prSet/>
      <dgm:spPr/>
      <dgm:t>
        <a:bodyPr/>
        <a:lstStyle/>
        <a:p>
          <a:endParaRPr kumimoji="1" lang="ja-JP" altLang="en-US" sz="1600"/>
        </a:p>
      </dgm:t>
    </dgm:pt>
    <dgm:pt modelId="{A6256BEE-F2CA-4E31-8D66-1093CFE75A0B}">
      <dgm:prSet phldrT="[テキスト]" custT="1"/>
      <dgm:spPr/>
      <dgm:t>
        <a:bodyPr/>
        <a:lstStyle/>
        <a:p>
          <a:r>
            <a:rPr kumimoji="1" lang="ja-JP" altLang="en-US" sz="1600" dirty="0"/>
            <a:t>リスク評価</a:t>
          </a:r>
        </a:p>
      </dgm:t>
    </dgm:pt>
    <dgm:pt modelId="{9113AED8-69EA-41A8-97BA-6A3A6C4619AB}" type="parTrans" cxnId="{B0AB01A7-031A-4AAD-8283-F0552A3EC41E}">
      <dgm:prSet/>
      <dgm:spPr/>
      <dgm:t>
        <a:bodyPr/>
        <a:lstStyle/>
        <a:p>
          <a:endParaRPr kumimoji="1" lang="ja-JP" altLang="en-US" sz="1600"/>
        </a:p>
      </dgm:t>
    </dgm:pt>
    <dgm:pt modelId="{8E53B3F9-2210-4B99-888E-6F29CD72B505}" type="sibTrans" cxnId="{B0AB01A7-031A-4AAD-8283-F0552A3EC41E}">
      <dgm:prSet/>
      <dgm:spPr/>
      <dgm:t>
        <a:bodyPr/>
        <a:lstStyle/>
        <a:p>
          <a:endParaRPr kumimoji="1" lang="ja-JP" altLang="en-US" sz="1600"/>
        </a:p>
      </dgm:t>
    </dgm:pt>
    <dgm:pt modelId="{A9B0DD38-9FAD-4BCB-8DF3-484842C81C58}">
      <dgm:prSet phldrT="[テキスト]" custT="1"/>
      <dgm:spPr/>
      <dgm:t>
        <a:bodyPr/>
        <a:lstStyle/>
        <a:p>
          <a:r>
            <a:rPr kumimoji="1" lang="ja-JP" altLang="en-US" sz="1600" dirty="0"/>
            <a:t>既存のコントロール</a:t>
          </a:r>
        </a:p>
      </dgm:t>
    </dgm:pt>
    <dgm:pt modelId="{E2036830-A054-4997-AF13-755929550ECB}" type="parTrans" cxnId="{982858C1-91B3-467E-9C55-6A9DE7B96409}">
      <dgm:prSet/>
      <dgm:spPr/>
      <dgm:t>
        <a:bodyPr/>
        <a:lstStyle/>
        <a:p>
          <a:endParaRPr kumimoji="1" lang="ja-JP" altLang="en-US" sz="1600"/>
        </a:p>
      </dgm:t>
    </dgm:pt>
    <dgm:pt modelId="{A26350D5-7D69-4FD4-BD17-429E6DAFFC4F}" type="sibTrans" cxnId="{982858C1-91B3-467E-9C55-6A9DE7B96409}">
      <dgm:prSet/>
      <dgm:spPr/>
      <dgm:t>
        <a:bodyPr/>
        <a:lstStyle/>
        <a:p>
          <a:endParaRPr kumimoji="1" lang="ja-JP" altLang="en-US" sz="1600"/>
        </a:p>
      </dgm:t>
    </dgm:pt>
    <dgm:pt modelId="{E3F29EAB-7644-495F-9E56-4C2E2DF601CC}">
      <dgm:prSet phldrT="[テキスト]" custT="1"/>
      <dgm:spPr/>
      <dgm:t>
        <a:bodyPr/>
        <a:lstStyle/>
        <a:p>
          <a:r>
            <a:rPr kumimoji="1" lang="ja-JP" altLang="en-US" sz="1600" dirty="0"/>
            <a:t>確率</a:t>
          </a:r>
        </a:p>
      </dgm:t>
    </dgm:pt>
    <dgm:pt modelId="{9FE5FD3A-71BE-4EC8-86BD-F3B33FF21BCB}" type="parTrans" cxnId="{8020B400-2AA6-465F-96D6-F6567AF69FEA}">
      <dgm:prSet/>
      <dgm:spPr/>
      <dgm:t>
        <a:bodyPr/>
        <a:lstStyle/>
        <a:p>
          <a:endParaRPr kumimoji="1" lang="ja-JP" altLang="en-US" sz="1600"/>
        </a:p>
      </dgm:t>
    </dgm:pt>
    <dgm:pt modelId="{1E6DFFC7-7A33-47E1-9819-166ED4F6F5C3}" type="sibTrans" cxnId="{8020B400-2AA6-465F-96D6-F6567AF69FEA}">
      <dgm:prSet/>
      <dgm:spPr/>
      <dgm:t>
        <a:bodyPr/>
        <a:lstStyle/>
        <a:p>
          <a:endParaRPr kumimoji="1" lang="ja-JP" altLang="en-US" sz="1600"/>
        </a:p>
      </dgm:t>
    </dgm:pt>
    <dgm:pt modelId="{9B5C45D3-AEA0-448D-B9C5-DC0AA9413FD7}">
      <dgm:prSet phldrT="[テキスト]" custT="1"/>
      <dgm:spPr/>
      <dgm:t>
        <a:bodyPr/>
        <a:lstStyle/>
        <a:p>
          <a:r>
            <a:rPr kumimoji="1" lang="ja-JP" altLang="en-US" sz="1600" dirty="0"/>
            <a:t>リスクのコントロール</a:t>
          </a:r>
        </a:p>
      </dgm:t>
    </dgm:pt>
    <dgm:pt modelId="{53581CAE-50E8-4296-B9D0-412288D98E93}" type="parTrans" cxnId="{3C3A9C2A-6022-48CF-96B4-44E60D8FD6D9}">
      <dgm:prSet/>
      <dgm:spPr/>
      <dgm:t>
        <a:bodyPr/>
        <a:lstStyle/>
        <a:p>
          <a:endParaRPr kumimoji="1" lang="ja-JP" altLang="en-US" sz="1600"/>
        </a:p>
      </dgm:t>
    </dgm:pt>
    <dgm:pt modelId="{3C363CD1-2FAC-4CBE-9835-47BB03E20F6E}" type="sibTrans" cxnId="{3C3A9C2A-6022-48CF-96B4-44E60D8FD6D9}">
      <dgm:prSet/>
      <dgm:spPr/>
      <dgm:t>
        <a:bodyPr/>
        <a:lstStyle/>
        <a:p>
          <a:endParaRPr kumimoji="1" lang="ja-JP" altLang="en-US" sz="1600"/>
        </a:p>
      </dgm:t>
    </dgm:pt>
    <dgm:pt modelId="{927FBF83-88E2-4F3A-8E4A-6A069680BB7C}">
      <dgm:prSet phldrT="[テキスト]" custT="1"/>
      <dgm:spPr/>
      <dgm:t>
        <a:bodyPr/>
        <a:lstStyle/>
        <a:p>
          <a:r>
            <a:rPr kumimoji="1" lang="ja-JP" altLang="en-US" sz="1600" dirty="0"/>
            <a:t>受容 </a:t>
          </a:r>
          <a:r>
            <a:rPr kumimoji="1" lang="en-US" altLang="ja-JP" sz="1600" dirty="0"/>
            <a:t>or</a:t>
          </a:r>
          <a:r>
            <a:rPr kumimoji="1" lang="ja-JP" altLang="en-US" sz="1600" dirty="0"/>
            <a:t> </a:t>
          </a:r>
          <a:r>
            <a:rPr kumimoji="1" lang="ja-JP" altLang="en-US" sz="1600" dirty="0">
              <a:solidFill>
                <a:schemeClr val="tx1"/>
              </a:solidFill>
            </a:rPr>
            <a:t>軽減</a:t>
          </a:r>
          <a:endParaRPr kumimoji="1" lang="ja-JP" altLang="en-US" sz="1600" strike="dblStrike" baseline="0" dirty="0">
            <a:solidFill>
              <a:schemeClr val="tx1"/>
            </a:solidFill>
          </a:endParaRPr>
        </a:p>
      </dgm:t>
    </dgm:pt>
    <dgm:pt modelId="{96C396CF-2338-48CF-B8FD-EF26AC4E938B}" type="parTrans" cxnId="{DC5C8294-0C98-4630-B55A-6B6C2F0368D3}">
      <dgm:prSet/>
      <dgm:spPr/>
      <dgm:t>
        <a:bodyPr/>
        <a:lstStyle/>
        <a:p>
          <a:endParaRPr kumimoji="1" lang="ja-JP" altLang="en-US" sz="1600"/>
        </a:p>
      </dgm:t>
    </dgm:pt>
    <dgm:pt modelId="{796D838A-7967-487A-A520-F128537B3F14}" type="sibTrans" cxnId="{DC5C8294-0C98-4630-B55A-6B6C2F0368D3}">
      <dgm:prSet/>
      <dgm:spPr/>
      <dgm:t>
        <a:bodyPr/>
        <a:lstStyle/>
        <a:p>
          <a:endParaRPr kumimoji="1" lang="ja-JP" altLang="en-US" sz="1600"/>
        </a:p>
      </dgm:t>
    </dgm:pt>
    <dgm:pt modelId="{0C2F109B-5D55-460B-94BD-1C541008C639}">
      <dgm:prSet phldrT="[テキスト]" custT="1"/>
      <dgm:spPr/>
      <dgm:t>
        <a:bodyPr/>
        <a:lstStyle/>
        <a:p>
          <a:r>
            <a:rPr kumimoji="1" lang="ja-JP" altLang="en-US" sz="1600" dirty="0"/>
            <a:t>リスクの低減</a:t>
          </a:r>
          <a:r>
            <a:rPr kumimoji="1" lang="ja-JP" altLang="en-US" sz="1600" dirty="0">
              <a:solidFill>
                <a:schemeClr val="tx1"/>
              </a:solidFill>
            </a:rPr>
            <a:t>措置</a:t>
          </a:r>
        </a:p>
      </dgm:t>
    </dgm:pt>
    <dgm:pt modelId="{8AA905CC-C7F9-4B56-8228-8A7827CD01EF}" type="parTrans" cxnId="{59B44909-96F5-4862-AA85-2B99D094FBDE}">
      <dgm:prSet/>
      <dgm:spPr/>
      <dgm:t>
        <a:bodyPr/>
        <a:lstStyle/>
        <a:p>
          <a:endParaRPr kumimoji="1" lang="ja-JP" altLang="en-US" sz="1600"/>
        </a:p>
      </dgm:t>
    </dgm:pt>
    <dgm:pt modelId="{8506B656-F8AD-4445-B8C1-1032013B735C}" type="sibTrans" cxnId="{59B44909-96F5-4862-AA85-2B99D094FBDE}">
      <dgm:prSet/>
      <dgm:spPr/>
      <dgm:t>
        <a:bodyPr/>
        <a:lstStyle/>
        <a:p>
          <a:endParaRPr kumimoji="1" lang="ja-JP" altLang="en-US" sz="1600"/>
        </a:p>
      </dgm:t>
    </dgm:pt>
    <dgm:pt modelId="{61F600D0-45A4-4C70-A1F6-D362F4DDE7E6}">
      <dgm:prSet phldrT="[テキスト]" custT="1"/>
      <dgm:spPr/>
      <dgm:t>
        <a:bodyPr/>
        <a:lstStyle/>
        <a:p>
          <a:r>
            <a:rPr kumimoji="1" lang="ja-JP" altLang="en-US" sz="1600" dirty="0"/>
            <a:t>重大性</a:t>
          </a:r>
        </a:p>
      </dgm:t>
    </dgm:pt>
    <dgm:pt modelId="{20C23077-EA2E-4096-9EDF-CC8328CBE5F1}" type="parTrans" cxnId="{73A86324-3B42-4EDC-A4E1-C0F0E56EE94B}">
      <dgm:prSet/>
      <dgm:spPr/>
      <dgm:t>
        <a:bodyPr/>
        <a:lstStyle/>
        <a:p>
          <a:endParaRPr kumimoji="1" lang="ja-JP" altLang="en-US" sz="1600"/>
        </a:p>
      </dgm:t>
    </dgm:pt>
    <dgm:pt modelId="{41D3A016-5B23-4223-95D6-A0B8756C97B1}" type="sibTrans" cxnId="{73A86324-3B42-4EDC-A4E1-C0F0E56EE94B}">
      <dgm:prSet/>
      <dgm:spPr/>
      <dgm:t>
        <a:bodyPr/>
        <a:lstStyle/>
        <a:p>
          <a:endParaRPr kumimoji="1" lang="ja-JP" altLang="en-US" sz="1600"/>
        </a:p>
      </dgm:t>
    </dgm:pt>
    <dgm:pt modelId="{76DD1A7C-417C-4A4F-B4A4-390A0440F486}">
      <dgm:prSet phldrT="[テキスト]" custT="1"/>
      <dgm:spPr/>
      <dgm:t>
        <a:bodyPr/>
        <a:lstStyle/>
        <a:p>
          <a:r>
            <a:rPr kumimoji="1" lang="ja-JP" altLang="en-US" sz="1600" dirty="0"/>
            <a:t>検出性</a:t>
          </a:r>
        </a:p>
      </dgm:t>
    </dgm:pt>
    <dgm:pt modelId="{2C0FD2AA-6B31-42F2-AE7B-1D05C2F92D77}" type="parTrans" cxnId="{B8E08DED-07E7-4CD0-8DB1-A8EF65FEF2BF}">
      <dgm:prSet/>
      <dgm:spPr/>
      <dgm:t>
        <a:bodyPr/>
        <a:lstStyle/>
        <a:p>
          <a:endParaRPr kumimoji="1" lang="ja-JP" altLang="en-US" sz="1600"/>
        </a:p>
      </dgm:t>
    </dgm:pt>
    <dgm:pt modelId="{E9C47752-CC4C-4C4C-BB93-C9B0B9D5136C}" type="sibTrans" cxnId="{B8E08DED-07E7-4CD0-8DB1-A8EF65FEF2BF}">
      <dgm:prSet/>
      <dgm:spPr/>
      <dgm:t>
        <a:bodyPr/>
        <a:lstStyle/>
        <a:p>
          <a:endParaRPr kumimoji="1" lang="ja-JP" altLang="en-US" sz="1600"/>
        </a:p>
      </dgm:t>
    </dgm:pt>
    <dgm:pt modelId="{A0C46A40-5978-46AD-AA9E-A6CC611B3B20}">
      <dgm:prSet phldrT="[テキスト]" custT="1"/>
      <dgm:spPr/>
      <dgm:t>
        <a:bodyPr/>
        <a:lstStyle/>
        <a:p>
          <a:r>
            <a:rPr kumimoji="1" lang="ja-JP" altLang="en-US" sz="1600" dirty="0"/>
            <a:t>優先度</a:t>
          </a:r>
        </a:p>
      </dgm:t>
    </dgm:pt>
    <dgm:pt modelId="{8FEE03FE-824E-401F-9F76-BAFEB621CF8B}" type="parTrans" cxnId="{EC9C0A5C-F19C-45B3-8691-29EF38DB478D}">
      <dgm:prSet/>
      <dgm:spPr/>
      <dgm:t>
        <a:bodyPr/>
        <a:lstStyle/>
        <a:p>
          <a:endParaRPr kumimoji="1" lang="ja-JP" altLang="en-US" sz="1600"/>
        </a:p>
      </dgm:t>
    </dgm:pt>
    <dgm:pt modelId="{40ADBF0A-7524-4EE0-8DA1-CE84F3330B20}" type="sibTrans" cxnId="{EC9C0A5C-F19C-45B3-8691-29EF38DB478D}">
      <dgm:prSet/>
      <dgm:spPr/>
      <dgm:t>
        <a:bodyPr/>
        <a:lstStyle/>
        <a:p>
          <a:endParaRPr kumimoji="1" lang="ja-JP" altLang="en-US" sz="1600"/>
        </a:p>
      </dgm:t>
    </dgm:pt>
    <dgm:pt modelId="{BF5272E4-1F10-4CF9-B2E4-F04607BD4495}">
      <dgm:prSet phldrT="[テキスト]" custT="1"/>
      <dgm:spPr/>
      <dgm:t>
        <a:bodyPr/>
        <a:lstStyle/>
        <a:p>
          <a:r>
            <a:rPr kumimoji="1" lang="ja-JP" altLang="en-US" sz="1600" dirty="0"/>
            <a:t>エラーをモニターする指標</a:t>
          </a:r>
        </a:p>
      </dgm:t>
    </dgm:pt>
    <dgm:pt modelId="{BB1CF9BB-F315-4123-B92C-4273F4DA5948}" type="parTrans" cxnId="{1B7569C1-9DD7-42C5-9E16-A7CFB76FD50E}">
      <dgm:prSet/>
      <dgm:spPr/>
      <dgm:t>
        <a:bodyPr/>
        <a:lstStyle/>
        <a:p>
          <a:endParaRPr kumimoji="1" lang="ja-JP" altLang="en-US"/>
        </a:p>
      </dgm:t>
    </dgm:pt>
    <dgm:pt modelId="{9A404B3E-2670-443C-B2E5-AA3CB9D723BB}" type="sibTrans" cxnId="{1B7569C1-9DD7-42C5-9E16-A7CFB76FD50E}">
      <dgm:prSet/>
      <dgm:spPr/>
      <dgm:t>
        <a:bodyPr/>
        <a:lstStyle/>
        <a:p>
          <a:endParaRPr kumimoji="1" lang="ja-JP" altLang="en-US"/>
        </a:p>
      </dgm:t>
    </dgm:pt>
    <dgm:pt modelId="{B53F4ABE-232F-43F1-8850-1F0F669FC7DB}">
      <dgm:prSet phldrT="[テキスト]" custT="1"/>
      <dgm:spPr/>
      <dgm:t>
        <a:bodyPr/>
        <a:lstStyle/>
        <a:p>
          <a:r>
            <a:rPr kumimoji="1" lang="ja-JP" altLang="en-US" sz="1600" dirty="0"/>
            <a:t>品質許容限界</a:t>
          </a:r>
        </a:p>
      </dgm:t>
    </dgm:pt>
    <dgm:pt modelId="{662259AB-087F-48A4-9415-F8BEAABEFB90}" type="parTrans" cxnId="{5DD8301B-CC3C-40A8-AF65-119471208076}">
      <dgm:prSet/>
      <dgm:spPr/>
      <dgm:t>
        <a:bodyPr/>
        <a:lstStyle/>
        <a:p>
          <a:endParaRPr kumimoji="1" lang="ja-JP" altLang="en-US"/>
        </a:p>
      </dgm:t>
    </dgm:pt>
    <dgm:pt modelId="{3B9DDBB6-0ED5-4E75-BEA6-1F3464326CE4}" type="sibTrans" cxnId="{5DD8301B-CC3C-40A8-AF65-119471208076}">
      <dgm:prSet/>
      <dgm:spPr/>
      <dgm:t>
        <a:bodyPr/>
        <a:lstStyle/>
        <a:p>
          <a:endParaRPr kumimoji="1" lang="ja-JP" altLang="en-US"/>
        </a:p>
      </dgm:t>
    </dgm:pt>
    <dgm:pt modelId="{16E6AD3D-32CF-4644-B540-A3F75E8E3040}">
      <dgm:prSet phldrT="[テキスト]" custT="1"/>
      <dgm:spPr/>
      <dgm:t>
        <a:bodyPr/>
        <a:lstStyle/>
        <a:p>
          <a:r>
            <a:rPr lang="ja-JP" altLang="en-US" sz="1600" dirty="0"/>
            <a:t>重要なプロセス及びデータ</a:t>
          </a:r>
          <a:endParaRPr kumimoji="1" lang="ja-JP" altLang="en-US" sz="1600" dirty="0"/>
        </a:p>
      </dgm:t>
    </dgm:pt>
    <dgm:pt modelId="{8F0FFA05-0CAC-465C-9664-E72509FFFB1F}" type="parTrans" cxnId="{E0B106D3-C2C3-4AB1-981D-598A541E77E2}">
      <dgm:prSet/>
      <dgm:spPr/>
      <dgm:t>
        <a:bodyPr/>
        <a:lstStyle/>
        <a:p>
          <a:endParaRPr kumimoji="1" lang="ja-JP" altLang="en-US"/>
        </a:p>
      </dgm:t>
    </dgm:pt>
    <dgm:pt modelId="{50132EA5-FF92-4DFC-83B8-9B4FBE2F25E5}" type="sibTrans" cxnId="{E0B106D3-C2C3-4AB1-981D-598A541E77E2}">
      <dgm:prSet/>
      <dgm:spPr/>
      <dgm:t>
        <a:bodyPr/>
        <a:lstStyle/>
        <a:p>
          <a:endParaRPr kumimoji="1" lang="ja-JP" altLang="en-US"/>
        </a:p>
      </dgm:t>
    </dgm:pt>
    <dgm:pt modelId="{86248A4B-E7E1-4FA6-86F5-AF890A26F50E}" type="pres">
      <dgm:prSet presAssocID="{EC977F2E-1BB3-4D5F-9ABC-A5ED4A2A2D27}" presName="Name0" presStyleCnt="0">
        <dgm:presLayoutVars>
          <dgm:dir/>
          <dgm:animLvl val="lvl"/>
          <dgm:resizeHandles val="exact"/>
        </dgm:presLayoutVars>
      </dgm:prSet>
      <dgm:spPr/>
    </dgm:pt>
    <dgm:pt modelId="{211908C7-7338-4C25-81FC-9EE7C4B4B708}" type="pres">
      <dgm:prSet presAssocID="{818604F0-B7BF-4EC3-86E0-9B47C7CF0CFF}" presName="composite" presStyleCnt="0"/>
      <dgm:spPr/>
    </dgm:pt>
    <dgm:pt modelId="{3870CFBC-518D-47FD-94CA-3FB328C655A6}" type="pres">
      <dgm:prSet presAssocID="{818604F0-B7BF-4EC3-86E0-9B47C7CF0CFF}" presName="parTx" presStyleLbl="alignNode1" presStyleIdx="0" presStyleCnt="3">
        <dgm:presLayoutVars>
          <dgm:chMax val="0"/>
          <dgm:chPref val="0"/>
          <dgm:bulletEnabled val="1"/>
        </dgm:presLayoutVars>
      </dgm:prSet>
      <dgm:spPr/>
    </dgm:pt>
    <dgm:pt modelId="{EC10FE8E-0E4F-44B9-BFE4-D6F1AFD57274}" type="pres">
      <dgm:prSet presAssocID="{818604F0-B7BF-4EC3-86E0-9B47C7CF0CFF}" presName="desTx" presStyleLbl="alignAccFollowNode1" presStyleIdx="0" presStyleCnt="3">
        <dgm:presLayoutVars>
          <dgm:bulletEnabled val="1"/>
        </dgm:presLayoutVars>
      </dgm:prSet>
      <dgm:spPr/>
    </dgm:pt>
    <dgm:pt modelId="{57271389-21C2-4FD1-A183-B00C0620DCA8}" type="pres">
      <dgm:prSet presAssocID="{ADD73069-A63A-4FB0-BE81-4BAEDAC7641B}" presName="space" presStyleCnt="0"/>
      <dgm:spPr/>
    </dgm:pt>
    <dgm:pt modelId="{924ED93B-D45F-4B65-A08E-C3DFDE2171B7}" type="pres">
      <dgm:prSet presAssocID="{A6256BEE-F2CA-4E31-8D66-1093CFE75A0B}" presName="composite" presStyleCnt="0"/>
      <dgm:spPr/>
    </dgm:pt>
    <dgm:pt modelId="{E1354CA0-1E5F-47FB-923B-98836D07F75E}" type="pres">
      <dgm:prSet presAssocID="{A6256BEE-F2CA-4E31-8D66-1093CFE75A0B}" presName="parTx" presStyleLbl="alignNode1" presStyleIdx="1" presStyleCnt="3">
        <dgm:presLayoutVars>
          <dgm:chMax val="0"/>
          <dgm:chPref val="0"/>
          <dgm:bulletEnabled val="1"/>
        </dgm:presLayoutVars>
      </dgm:prSet>
      <dgm:spPr/>
    </dgm:pt>
    <dgm:pt modelId="{60E913F7-2A03-4A6C-AD92-2DB131F95A9C}" type="pres">
      <dgm:prSet presAssocID="{A6256BEE-F2CA-4E31-8D66-1093CFE75A0B}" presName="desTx" presStyleLbl="alignAccFollowNode1" presStyleIdx="1" presStyleCnt="3" custLinFactY="100000" custLinFactNeighborY="114697">
        <dgm:presLayoutVars>
          <dgm:bulletEnabled val="1"/>
        </dgm:presLayoutVars>
      </dgm:prSet>
      <dgm:spPr/>
    </dgm:pt>
    <dgm:pt modelId="{E9448CF6-4C6C-4FCB-89B5-951EF90B3549}" type="pres">
      <dgm:prSet presAssocID="{8E53B3F9-2210-4B99-888E-6F29CD72B505}" presName="space" presStyleCnt="0"/>
      <dgm:spPr/>
    </dgm:pt>
    <dgm:pt modelId="{BCB648E3-52FA-4E8B-B237-1CB50923B69F}" type="pres">
      <dgm:prSet presAssocID="{9B5C45D3-AEA0-448D-B9C5-DC0AA9413FD7}" presName="composite" presStyleCnt="0"/>
      <dgm:spPr/>
    </dgm:pt>
    <dgm:pt modelId="{36081BC1-D6E2-4646-B8AE-4124B2D1DE32}" type="pres">
      <dgm:prSet presAssocID="{9B5C45D3-AEA0-448D-B9C5-DC0AA9413FD7}" presName="parTx" presStyleLbl="alignNode1" presStyleIdx="2" presStyleCnt="3">
        <dgm:presLayoutVars>
          <dgm:chMax val="0"/>
          <dgm:chPref val="0"/>
          <dgm:bulletEnabled val="1"/>
        </dgm:presLayoutVars>
      </dgm:prSet>
      <dgm:spPr/>
    </dgm:pt>
    <dgm:pt modelId="{9E1AA5DA-CB39-4D9C-A399-E34FC754B6D3}" type="pres">
      <dgm:prSet presAssocID="{9B5C45D3-AEA0-448D-B9C5-DC0AA9413FD7}" presName="desTx" presStyleLbl="alignAccFollowNode1" presStyleIdx="2" presStyleCnt="3">
        <dgm:presLayoutVars>
          <dgm:bulletEnabled val="1"/>
        </dgm:presLayoutVars>
      </dgm:prSet>
      <dgm:spPr/>
    </dgm:pt>
  </dgm:ptLst>
  <dgm:cxnLst>
    <dgm:cxn modelId="{8020B400-2AA6-465F-96D6-F6567AF69FEA}" srcId="{A6256BEE-F2CA-4E31-8D66-1093CFE75A0B}" destId="{E3F29EAB-7644-495F-9E56-4C2E2DF601CC}" srcOrd="1" destOrd="0" parTransId="{9FE5FD3A-71BE-4EC8-86BD-F3B33FF21BCB}" sibTransId="{1E6DFFC7-7A33-47E1-9819-166ED4F6F5C3}"/>
    <dgm:cxn modelId="{DF59B304-C7E2-477C-B79A-FF7A6EE96774}" type="presOf" srcId="{9B5C45D3-AEA0-448D-B9C5-DC0AA9413FD7}" destId="{36081BC1-D6E2-4646-B8AE-4124B2D1DE32}" srcOrd="0" destOrd="0" presId="urn:microsoft.com/office/officeart/2005/8/layout/hList1"/>
    <dgm:cxn modelId="{CDE30E06-43E8-4F9D-9D88-7DA52A997347}" type="presOf" srcId="{E3F29EAB-7644-495F-9E56-4C2E2DF601CC}" destId="{60E913F7-2A03-4A6C-AD92-2DB131F95A9C}" srcOrd="0" destOrd="1" presId="urn:microsoft.com/office/officeart/2005/8/layout/hList1"/>
    <dgm:cxn modelId="{59B44909-96F5-4862-AA85-2B99D094FBDE}" srcId="{9B5C45D3-AEA0-448D-B9C5-DC0AA9413FD7}" destId="{0C2F109B-5D55-460B-94BD-1C541008C639}" srcOrd="1" destOrd="0" parTransId="{8AA905CC-C7F9-4B56-8228-8A7827CD01EF}" sibTransId="{8506B656-F8AD-4445-B8C1-1032013B735C}"/>
    <dgm:cxn modelId="{8ADC0E14-6C4E-4951-8D25-A19EA9A46BD9}" type="presOf" srcId="{26440472-5CCE-4845-B5C3-87F1F84B98A7}" destId="{EC10FE8E-0E4F-44B9-BFE4-D6F1AFD57274}" srcOrd="0" destOrd="1" presId="urn:microsoft.com/office/officeart/2005/8/layout/hList1"/>
    <dgm:cxn modelId="{5DD8301B-CC3C-40A8-AF65-119471208076}" srcId="{9B5C45D3-AEA0-448D-B9C5-DC0AA9413FD7}" destId="{B53F4ABE-232F-43F1-8850-1F0F669FC7DB}" srcOrd="3" destOrd="0" parTransId="{662259AB-087F-48A4-9415-F8BEAABEFB90}" sibTransId="{3B9DDBB6-0ED5-4E75-BEA6-1F3464326CE4}"/>
    <dgm:cxn modelId="{73A86324-3B42-4EDC-A4E1-C0F0E56EE94B}" srcId="{A6256BEE-F2CA-4E31-8D66-1093CFE75A0B}" destId="{61F600D0-45A4-4C70-A1F6-D362F4DDE7E6}" srcOrd="2" destOrd="0" parTransId="{20C23077-EA2E-4096-9EDF-CC8328CBE5F1}" sibTransId="{41D3A016-5B23-4223-95D6-A0B8756C97B1}"/>
    <dgm:cxn modelId="{3C3A9C2A-6022-48CF-96B4-44E60D8FD6D9}" srcId="{EC977F2E-1BB3-4D5F-9ABC-A5ED4A2A2D27}" destId="{9B5C45D3-AEA0-448D-B9C5-DC0AA9413FD7}" srcOrd="2" destOrd="0" parTransId="{53581CAE-50E8-4296-B9D0-412288D98E93}" sibTransId="{3C363CD1-2FAC-4CBE-9835-47BB03E20F6E}"/>
    <dgm:cxn modelId="{24E0DE2E-85C7-424F-89AE-CABDD8FFFC4B}" type="presOf" srcId="{A0C46A40-5978-46AD-AA9E-A6CC611B3B20}" destId="{60E913F7-2A03-4A6C-AD92-2DB131F95A9C}" srcOrd="0" destOrd="4" presId="urn:microsoft.com/office/officeart/2005/8/layout/hList1"/>
    <dgm:cxn modelId="{D5410B36-C298-4B46-92F4-62AF6FF12CAC}" type="presOf" srcId="{61F600D0-45A4-4C70-A1F6-D362F4DDE7E6}" destId="{60E913F7-2A03-4A6C-AD92-2DB131F95A9C}" srcOrd="0" destOrd="2" presId="urn:microsoft.com/office/officeart/2005/8/layout/hList1"/>
    <dgm:cxn modelId="{599B163C-9E27-46D4-B28F-66A4B9EFD0DC}" type="presOf" srcId="{EC977F2E-1BB3-4D5F-9ABC-A5ED4A2A2D27}" destId="{86248A4B-E7E1-4FA6-86F5-AF890A26F50E}" srcOrd="0" destOrd="0" presId="urn:microsoft.com/office/officeart/2005/8/layout/hList1"/>
    <dgm:cxn modelId="{4829AB5B-A211-438C-B807-8D12F94186F1}" srcId="{818604F0-B7BF-4EC3-86E0-9B47C7CF0CFF}" destId="{26440472-5CCE-4845-B5C3-87F1F84B98A7}" srcOrd="1" destOrd="0" parTransId="{B8E43165-59FC-4775-A040-4360750C1F93}" sibTransId="{C5B9E453-03EF-4FAE-865B-10213D684F34}"/>
    <dgm:cxn modelId="{EC9C0A5C-F19C-45B3-8691-29EF38DB478D}" srcId="{A6256BEE-F2CA-4E31-8D66-1093CFE75A0B}" destId="{A0C46A40-5978-46AD-AA9E-A6CC611B3B20}" srcOrd="4" destOrd="0" parTransId="{8FEE03FE-824E-401F-9F76-BAFEB621CF8B}" sibTransId="{40ADBF0A-7524-4EE0-8DA1-CE84F3330B20}"/>
    <dgm:cxn modelId="{91C88C53-3998-4454-968B-A4CF38055967}" type="presOf" srcId="{A9B0DD38-9FAD-4BCB-8DF3-484842C81C58}" destId="{60E913F7-2A03-4A6C-AD92-2DB131F95A9C}" srcOrd="0" destOrd="0" presId="urn:microsoft.com/office/officeart/2005/8/layout/hList1"/>
    <dgm:cxn modelId="{D3FE7075-4B8D-4345-B544-F46A3B23B6B4}" type="presOf" srcId="{A6256BEE-F2CA-4E31-8D66-1093CFE75A0B}" destId="{E1354CA0-1E5F-47FB-923B-98836D07F75E}" srcOrd="0" destOrd="0" presId="urn:microsoft.com/office/officeart/2005/8/layout/hList1"/>
    <dgm:cxn modelId="{FF843679-DDBB-4430-A220-860E4695536A}" type="presOf" srcId="{0C2F109B-5D55-460B-94BD-1C541008C639}" destId="{9E1AA5DA-CB39-4D9C-A399-E34FC754B6D3}" srcOrd="0" destOrd="1" presId="urn:microsoft.com/office/officeart/2005/8/layout/hList1"/>
    <dgm:cxn modelId="{8BE7117C-C7AD-4D82-8175-56BE8260F4BE}" type="presOf" srcId="{76DD1A7C-417C-4A4F-B4A4-390A0440F486}" destId="{60E913F7-2A03-4A6C-AD92-2DB131F95A9C}" srcOrd="0" destOrd="3" presId="urn:microsoft.com/office/officeart/2005/8/layout/hList1"/>
    <dgm:cxn modelId="{902CD485-3B69-4D00-9EA5-88C4D79EE1E4}" type="presOf" srcId="{927FBF83-88E2-4F3A-8E4A-6A069680BB7C}" destId="{9E1AA5DA-CB39-4D9C-A399-E34FC754B6D3}" srcOrd="0" destOrd="0" presId="urn:microsoft.com/office/officeart/2005/8/layout/hList1"/>
    <dgm:cxn modelId="{C0446692-24A1-4D0C-9193-6628ABFCD399}" type="presOf" srcId="{BF5272E4-1F10-4CF9-B2E4-F04607BD4495}" destId="{9E1AA5DA-CB39-4D9C-A399-E34FC754B6D3}" srcOrd="0" destOrd="2" presId="urn:microsoft.com/office/officeart/2005/8/layout/hList1"/>
    <dgm:cxn modelId="{DC5C8294-0C98-4630-B55A-6B6C2F0368D3}" srcId="{9B5C45D3-AEA0-448D-B9C5-DC0AA9413FD7}" destId="{927FBF83-88E2-4F3A-8E4A-6A069680BB7C}" srcOrd="0" destOrd="0" parTransId="{96C396CF-2338-48CF-B8FD-EF26AC4E938B}" sibTransId="{796D838A-7967-487A-A520-F128537B3F14}"/>
    <dgm:cxn modelId="{4960B698-7967-4C95-8302-B8E52BDAB9EB}" srcId="{EC977F2E-1BB3-4D5F-9ABC-A5ED4A2A2D27}" destId="{818604F0-B7BF-4EC3-86E0-9B47C7CF0CFF}" srcOrd="0" destOrd="0" parTransId="{BCC08218-30E5-4F63-A34E-A603EBF0DF63}" sibTransId="{ADD73069-A63A-4FB0-BE81-4BAEDAC7641B}"/>
    <dgm:cxn modelId="{B0AB01A7-031A-4AAD-8283-F0552A3EC41E}" srcId="{EC977F2E-1BB3-4D5F-9ABC-A5ED4A2A2D27}" destId="{A6256BEE-F2CA-4E31-8D66-1093CFE75A0B}" srcOrd="1" destOrd="0" parTransId="{9113AED8-69EA-41A8-97BA-6A3A6C4619AB}" sibTransId="{8E53B3F9-2210-4B99-888E-6F29CD72B505}"/>
    <dgm:cxn modelId="{2BF479A9-0748-4121-8CAE-EE134470F7C9}" type="presOf" srcId="{818604F0-B7BF-4EC3-86E0-9B47C7CF0CFF}" destId="{3870CFBC-518D-47FD-94CA-3FB328C655A6}" srcOrd="0" destOrd="0" presId="urn:microsoft.com/office/officeart/2005/8/layout/hList1"/>
    <dgm:cxn modelId="{C3EDEFBB-25F6-4887-987C-D9EA32C7BA29}" type="presOf" srcId="{B53F4ABE-232F-43F1-8850-1F0F669FC7DB}" destId="{9E1AA5DA-CB39-4D9C-A399-E34FC754B6D3}" srcOrd="0" destOrd="3" presId="urn:microsoft.com/office/officeart/2005/8/layout/hList1"/>
    <dgm:cxn modelId="{1B7569C1-9DD7-42C5-9E16-A7CFB76FD50E}" srcId="{9B5C45D3-AEA0-448D-B9C5-DC0AA9413FD7}" destId="{BF5272E4-1F10-4CF9-B2E4-F04607BD4495}" srcOrd="2" destOrd="0" parTransId="{BB1CF9BB-F315-4123-B92C-4273F4DA5948}" sibTransId="{9A404B3E-2670-443C-B2E5-AA3CB9D723BB}"/>
    <dgm:cxn modelId="{6E2252C1-FBC6-421D-B8F4-2A5E4BA4312E}" type="presOf" srcId="{16E6AD3D-32CF-4644-B540-A3F75E8E3040}" destId="{EC10FE8E-0E4F-44B9-BFE4-D6F1AFD57274}" srcOrd="0" destOrd="0" presId="urn:microsoft.com/office/officeart/2005/8/layout/hList1"/>
    <dgm:cxn modelId="{982858C1-91B3-467E-9C55-6A9DE7B96409}" srcId="{A6256BEE-F2CA-4E31-8D66-1093CFE75A0B}" destId="{A9B0DD38-9FAD-4BCB-8DF3-484842C81C58}" srcOrd="0" destOrd="0" parTransId="{E2036830-A054-4997-AF13-755929550ECB}" sibTransId="{A26350D5-7D69-4FD4-BD17-429E6DAFFC4F}"/>
    <dgm:cxn modelId="{E0B106D3-C2C3-4AB1-981D-598A541E77E2}" srcId="{818604F0-B7BF-4EC3-86E0-9B47C7CF0CFF}" destId="{16E6AD3D-32CF-4644-B540-A3F75E8E3040}" srcOrd="0" destOrd="0" parTransId="{8F0FFA05-0CAC-465C-9664-E72509FFFB1F}" sibTransId="{50132EA5-FF92-4DFC-83B8-9B4FBE2F25E5}"/>
    <dgm:cxn modelId="{B8E08DED-07E7-4CD0-8DB1-A8EF65FEF2BF}" srcId="{A6256BEE-F2CA-4E31-8D66-1093CFE75A0B}" destId="{76DD1A7C-417C-4A4F-B4A4-390A0440F486}" srcOrd="3" destOrd="0" parTransId="{2C0FD2AA-6B31-42F2-AE7B-1D05C2F92D77}" sibTransId="{E9C47752-CC4C-4C4C-BB93-C9B0B9D5136C}"/>
    <dgm:cxn modelId="{A695682F-B383-490F-8C91-82937F8B8F82}" type="presParOf" srcId="{86248A4B-E7E1-4FA6-86F5-AF890A26F50E}" destId="{211908C7-7338-4C25-81FC-9EE7C4B4B708}" srcOrd="0" destOrd="0" presId="urn:microsoft.com/office/officeart/2005/8/layout/hList1"/>
    <dgm:cxn modelId="{EC2FCFFC-E0CB-4971-98BE-7298B13BD20C}" type="presParOf" srcId="{211908C7-7338-4C25-81FC-9EE7C4B4B708}" destId="{3870CFBC-518D-47FD-94CA-3FB328C655A6}" srcOrd="0" destOrd="0" presId="urn:microsoft.com/office/officeart/2005/8/layout/hList1"/>
    <dgm:cxn modelId="{01B5093B-A4F4-4AD2-9ACC-DC49586506C7}" type="presParOf" srcId="{211908C7-7338-4C25-81FC-9EE7C4B4B708}" destId="{EC10FE8E-0E4F-44B9-BFE4-D6F1AFD57274}" srcOrd="1" destOrd="0" presId="urn:microsoft.com/office/officeart/2005/8/layout/hList1"/>
    <dgm:cxn modelId="{9A8DA10C-CF62-4AFA-B3D5-D2BA18F14E62}" type="presParOf" srcId="{86248A4B-E7E1-4FA6-86F5-AF890A26F50E}" destId="{57271389-21C2-4FD1-A183-B00C0620DCA8}" srcOrd="1" destOrd="0" presId="urn:microsoft.com/office/officeart/2005/8/layout/hList1"/>
    <dgm:cxn modelId="{25833998-0996-462E-885B-1F9F8363A1E6}" type="presParOf" srcId="{86248A4B-E7E1-4FA6-86F5-AF890A26F50E}" destId="{924ED93B-D45F-4B65-A08E-C3DFDE2171B7}" srcOrd="2" destOrd="0" presId="urn:microsoft.com/office/officeart/2005/8/layout/hList1"/>
    <dgm:cxn modelId="{FF338737-F494-4445-8A75-99A2F69D3B3C}" type="presParOf" srcId="{924ED93B-D45F-4B65-A08E-C3DFDE2171B7}" destId="{E1354CA0-1E5F-47FB-923B-98836D07F75E}" srcOrd="0" destOrd="0" presId="urn:microsoft.com/office/officeart/2005/8/layout/hList1"/>
    <dgm:cxn modelId="{93C4B30E-026F-4EF4-86E0-186AC29CCA54}" type="presParOf" srcId="{924ED93B-D45F-4B65-A08E-C3DFDE2171B7}" destId="{60E913F7-2A03-4A6C-AD92-2DB131F95A9C}" srcOrd="1" destOrd="0" presId="urn:microsoft.com/office/officeart/2005/8/layout/hList1"/>
    <dgm:cxn modelId="{67C02496-FD8F-4752-8FF3-4B643BB0813B}" type="presParOf" srcId="{86248A4B-E7E1-4FA6-86F5-AF890A26F50E}" destId="{E9448CF6-4C6C-4FCB-89B5-951EF90B3549}" srcOrd="3" destOrd="0" presId="urn:microsoft.com/office/officeart/2005/8/layout/hList1"/>
    <dgm:cxn modelId="{19035CC4-628C-4AF1-AFAA-325DD633241A}" type="presParOf" srcId="{86248A4B-E7E1-4FA6-86F5-AF890A26F50E}" destId="{BCB648E3-52FA-4E8B-B237-1CB50923B69F}" srcOrd="4" destOrd="0" presId="urn:microsoft.com/office/officeart/2005/8/layout/hList1"/>
    <dgm:cxn modelId="{202DF752-A401-441B-8D73-108AD1DE652A}" type="presParOf" srcId="{BCB648E3-52FA-4E8B-B237-1CB50923B69F}" destId="{36081BC1-D6E2-4646-B8AE-4124B2D1DE32}" srcOrd="0" destOrd="0" presId="urn:microsoft.com/office/officeart/2005/8/layout/hList1"/>
    <dgm:cxn modelId="{EC118DA7-0343-45A9-A206-42A7A3CB45E3}" type="presParOf" srcId="{BCB648E3-52FA-4E8B-B237-1CB50923B69F}" destId="{9E1AA5DA-CB39-4D9C-A399-E34FC754B6D3}"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730D3FF-C8EB-4979-83E7-DCBDD0E2C647}" type="doc">
      <dgm:prSet loTypeId="urn:microsoft.com/office/officeart/2005/8/layout/chevron1" loCatId="process" qsTypeId="urn:microsoft.com/office/officeart/2005/8/quickstyle/simple1" qsCatId="simple" csTypeId="urn:microsoft.com/office/officeart/2005/8/colors/accent1_2" csCatId="accent1" phldr="1"/>
      <dgm:spPr/>
    </dgm:pt>
    <dgm:pt modelId="{2F4E0F09-73A7-4622-B03D-EDB1C7F70B4C}">
      <dgm:prSet phldrT="[テキスト]"/>
      <dgm:spPr/>
      <dgm:t>
        <a:bodyPr/>
        <a:lstStyle/>
        <a:p>
          <a:r>
            <a:rPr kumimoji="1" lang="ja-JP" altLang="en-US" dirty="0"/>
            <a:t>治験開始前</a:t>
          </a:r>
        </a:p>
      </dgm:t>
    </dgm:pt>
    <dgm:pt modelId="{6AAA8ACC-A443-41F8-A6FE-521D1E6B24D7}" type="parTrans" cxnId="{49899638-54D5-4D46-BD60-7877D26D3CE2}">
      <dgm:prSet/>
      <dgm:spPr/>
      <dgm:t>
        <a:bodyPr/>
        <a:lstStyle/>
        <a:p>
          <a:endParaRPr kumimoji="1" lang="ja-JP" altLang="en-US"/>
        </a:p>
      </dgm:t>
    </dgm:pt>
    <dgm:pt modelId="{27CCEB11-902B-4B87-9DF6-77574A49399C}" type="sibTrans" cxnId="{49899638-54D5-4D46-BD60-7877D26D3CE2}">
      <dgm:prSet/>
      <dgm:spPr/>
      <dgm:t>
        <a:bodyPr/>
        <a:lstStyle/>
        <a:p>
          <a:endParaRPr kumimoji="1" lang="ja-JP" altLang="en-US"/>
        </a:p>
      </dgm:t>
    </dgm:pt>
    <dgm:pt modelId="{540239F3-A08E-4E2C-BBE0-8D158CF038B9}">
      <dgm:prSet phldrT="[テキスト]"/>
      <dgm:spPr/>
      <dgm:t>
        <a:bodyPr/>
        <a:lstStyle/>
        <a:p>
          <a:r>
            <a:rPr kumimoji="1" lang="ja-JP" altLang="en-US" dirty="0"/>
            <a:t>治験実施中</a:t>
          </a:r>
        </a:p>
      </dgm:t>
    </dgm:pt>
    <dgm:pt modelId="{C33D1AED-EE2C-45EE-94DB-25F04C6452BB}" type="parTrans" cxnId="{7B3E9A12-C0EC-45B1-908A-E53C40D2014B}">
      <dgm:prSet/>
      <dgm:spPr/>
      <dgm:t>
        <a:bodyPr/>
        <a:lstStyle/>
        <a:p>
          <a:endParaRPr kumimoji="1" lang="ja-JP" altLang="en-US"/>
        </a:p>
      </dgm:t>
    </dgm:pt>
    <dgm:pt modelId="{347BAAD2-63FB-4A41-A5F3-C8FB0A41EBE2}" type="sibTrans" cxnId="{7B3E9A12-C0EC-45B1-908A-E53C40D2014B}">
      <dgm:prSet/>
      <dgm:spPr/>
      <dgm:t>
        <a:bodyPr/>
        <a:lstStyle/>
        <a:p>
          <a:endParaRPr kumimoji="1" lang="ja-JP" altLang="en-US"/>
        </a:p>
      </dgm:t>
    </dgm:pt>
    <dgm:pt modelId="{51B2ABC9-703E-4DA2-99EC-765DAE51798A}" type="pres">
      <dgm:prSet presAssocID="{A730D3FF-C8EB-4979-83E7-DCBDD0E2C647}" presName="Name0" presStyleCnt="0">
        <dgm:presLayoutVars>
          <dgm:dir/>
          <dgm:animLvl val="lvl"/>
          <dgm:resizeHandles val="exact"/>
        </dgm:presLayoutVars>
      </dgm:prSet>
      <dgm:spPr/>
    </dgm:pt>
    <dgm:pt modelId="{F74F5FCD-98C4-42DE-9B4D-80669AF6E23F}" type="pres">
      <dgm:prSet presAssocID="{2F4E0F09-73A7-4622-B03D-EDB1C7F70B4C}" presName="parTxOnly" presStyleLbl="node1" presStyleIdx="0" presStyleCnt="2">
        <dgm:presLayoutVars>
          <dgm:chMax val="0"/>
          <dgm:chPref val="0"/>
          <dgm:bulletEnabled val="1"/>
        </dgm:presLayoutVars>
      </dgm:prSet>
      <dgm:spPr/>
    </dgm:pt>
    <dgm:pt modelId="{07503067-EE2C-4293-BB2F-0089AA25F824}" type="pres">
      <dgm:prSet presAssocID="{27CCEB11-902B-4B87-9DF6-77574A49399C}" presName="parTxOnlySpace" presStyleCnt="0"/>
      <dgm:spPr/>
    </dgm:pt>
    <dgm:pt modelId="{089EF8C0-D73E-4A37-A065-392A90D34E7B}" type="pres">
      <dgm:prSet presAssocID="{540239F3-A08E-4E2C-BBE0-8D158CF038B9}" presName="parTxOnly" presStyleLbl="node1" presStyleIdx="1" presStyleCnt="2">
        <dgm:presLayoutVars>
          <dgm:chMax val="0"/>
          <dgm:chPref val="0"/>
          <dgm:bulletEnabled val="1"/>
        </dgm:presLayoutVars>
      </dgm:prSet>
      <dgm:spPr/>
    </dgm:pt>
  </dgm:ptLst>
  <dgm:cxnLst>
    <dgm:cxn modelId="{7B3E9A12-C0EC-45B1-908A-E53C40D2014B}" srcId="{A730D3FF-C8EB-4979-83E7-DCBDD0E2C647}" destId="{540239F3-A08E-4E2C-BBE0-8D158CF038B9}" srcOrd="1" destOrd="0" parTransId="{C33D1AED-EE2C-45EE-94DB-25F04C6452BB}" sibTransId="{347BAAD2-63FB-4A41-A5F3-C8FB0A41EBE2}"/>
    <dgm:cxn modelId="{01915923-F971-404C-9B59-8A9C54C1D58B}" type="presOf" srcId="{540239F3-A08E-4E2C-BBE0-8D158CF038B9}" destId="{089EF8C0-D73E-4A37-A065-392A90D34E7B}" srcOrd="0" destOrd="0" presId="urn:microsoft.com/office/officeart/2005/8/layout/chevron1"/>
    <dgm:cxn modelId="{49899638-54D5-4D46-BD60-7877D26D3CE2}" srcId="{A730D3FF-C8EB-4979-83E7-DCBDD0E2C647}" destId="{2F4E0F09-73A7-4622-B03D-EDB1C7F70B4C}" srcOrd="0" destOrd="0" parTransId="{6AAA8ACC-A443-41F8-A6FE-521D1E6B24D7}" sibTransId="{27CCEB11-902B-4B87-9DF6-77574A49399C}"/>
    <dgm:cxn modelId="{2B09B8D4-D1F2-4DB2-9B67-D896FA0EFAB0}" type="presOf" srcId="{2F4E0F09-73A7-4622-B03D-EDB1C7F70B4C}" destId="{F74F5FCD-98C4-42DE-9B4D-80669AF6E23F}" srcOrd="0" destOrd="0" presId="urn:microsoft.com/office/officeart/2005/8/layout/chevron1"/>
    <dgm:cxn modelId="{B2E9DEFE-1ECF-4F70-8C13-8811A5F00D00}" type="presOf" srcId="{A730D3FF-C8EB-4979-83E7-DCBDD0E2C647}" destId="{51B2ABC9-703E-4DA2-99EC-765DAE51798A}" srcOrd="0" destOrd="0" presId="urn:microsoft.com/office/officeart/2005/8/layout/chevron1"/>
    <dgm:cxn modelId="{37537F9D-5ED5-4638-BBCC-D6936ADB83D6}" type="presParOf" srcId="{51B2ABC9-703E-4DA2-99EC-765DAE51798A}" destId="{F74F5FCD-98C4-42DE-9B4D-80669AF6E23F}" srcOrd="0" destOrd="0" presId="urn:microsoft.com/office/officeart/2005/8/layout/chevron1"/>
    <dgm:cxn modelId="{D96B6D36-0374-49BE-AC0B-892ABC5F79EC}" type="presParOf" srcId="{51B2ABC9-703E-4DA2-99EC-765DAE51798A}" destId="{07503067-EE2C-4293-BB2F-0089AA25F824}" srcOrd="1" destOrd="0" presId="urn:microsoft.com/office/officeart/2005/8/layout/chevron1"/>
    <dgm:cxn modelId="{B01A4545-0C63-4ADA-89B9-E069550881CE}" type="presParOf" srcId="{51B2ABC9-703E-4DA2-99EC-765DAE51798A}" destId="{089EF8C0-D73E-4A37-A065-392A90D34E7B}" srcOrd="2"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BE4097-E086-45A4-B1E8-B254E8CEDCF3}">
      <dsp:nvSpPr>
        <dsp:cNvPr id="0" name=""/>
        <dsp:cNvSpPr/>
      </dsp:nvSpPr>
      <dsp:spPr>
        <a:xfrm>
          <a:off x="2404" y="0"/>
          <a:ext cx="2930036" cy="575518"/>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kumimoji="1" lang="ja-JP" altLang="en-US" sz="1800" b="1" kern="1200" dirty="0">
              <a:solidFill>
                <a:schemeClr val="bg1"/>
              </a:solidFill>
            </a:rPr>
            <a:t>治験開始前</a:t>
          </a:r>
        </a:p>
      </dsp:txBody>
      <dsp:txXfrm>
        <a:off x="290163" y="0"/>
        <a:ext cx="2354518" cy="575518"/>
      </dsp:txXfrm>
    </dsp:sp>
    <dsp:sp modelId="{2327B905-653D-4836-8ABA-E62AC9C42FA1}">
      <dsp:nvSpPr>
        <dsp:cNvPr id="0" name=""/>
        <dsp:cNvSpPr/>
      </dsp:nvSpPr>
      <dsp:spPr>
        <a:xfrm>
          <a:off x="2639437" y="0"/>
          <a:ext cx="2930036" cy="575518"/>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kumimoji="1" lang="ja-JP" altLang="en-US" sz="1800" b="1" kern="1200" dirty="0">
              <a:solidFill>
                <a:schemeClr val="bg1"/>
              </a:solidFill>
            </a:rPr>
            <a:t>治験実施中</a:t>
          </a:r>
        </a:p>
      </dsp:txBody>
      <dsp:txXfrm>
        <a:off x="2927196" y="0"/>
        <a:ext cx="2354518" cy="575518"/>
      </dsp:txXfrm>
    </dsp:sp>
    <dsp:sp modelId="{690AF0A5-48EA-4F7E-A330-6B6D01853306}">
      <dsp:nvSpPr>
        <dsp:cNvPr id="0" name=""/>
        <dsp:cNvSpPr/>
      </dsp:nvSpPr>
      <dsp:spPr>
        <a:xfrm>
          <a:off x="5276470" y="0"/>
          <a:ext cx="2930036" cy="575518"/>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24003" rIns="24003" bIns="24003" numCol="1" spcCol="1270" anchor="ctr" anchorCtr="0">
          <a:noAutofit/>
        </a:bodyPr>
        <a:lstStyle/>
        <a:p>
          <a:pPr marL="0" lvl="0" indent="0" algn="ctr" defTabSz="800100">
            <a:lnSpc>
              <a:spcPct val="90000"/>
            </a:lnSpc>
            <a:spcBef>
              <a:spcPct val="0"/>
            </a:spcBef>
            <a:spcAft>
              <a:spcPct val="35000"/>
            </a:spcAft>
            <a:buNone/>
          </a:pPr>
          <a:r>
            <a:rPr kumimoji="1" lang="ja-JP" altLang="en-US" sz="1800" b="1" kern="1200" dirty="0">
              <a:solidFill>
                <a:schemeClr val="bg1"/>
              </a:solidFill>
            </a:rPr>
            <a:t>治験終了後</a:t>
          </a:r>
        </a:p>
      </dsp:txBody>
      <dsp:txXfrm>
        <a:off x="5564229" y="0"/>
        <a:ext cx="2354518" cy="5755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70CFBC-518D-47FD-94CA-3FB328C655A6}">
      <dsp:nvSpPr>
        <dsp:cNvPr id="0" name=""/>
        <dsp:cNvSpPr/>
      </dsp:nvSpPr>
      <dsp:spPr>
        <a:xfrm>
          <a:off x="2227" y="18406"/>
          <a:ext cx="2172053" cy="489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kumimoji="1" lang="ja-JP" altLang="en-US" sz="1600" kern="1200" dirty="0"/>
            <a:t>リスク特定</a:t>
          </a:r>
        </a:p>
      </dsp:txBody>
      <dsp:txXfrm>
        <a:off x="2227" y="18406"/>
        <a:ext cx="2172053" cy="489600"/>
      </dsp:txXfrm>
    </dsp:sp>
    <dsp:sp modelId="{EC10FE8E-0E4F-44B9-BFE4-D6F1AFD57274}">
      <dsp:nvSpPr>
        <dsp:cNvPr id="0" name=""/>
        <dsp:cNvSpPr/>
      </dsp:nvSpPr>
      <dsp:spPr>
        <a:xfrm>
          <a:off x="2227" y="508006"/>
          <a:ext cx="2172053" cy="156181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ja-JP" altLang="en-US" sz="1600" kern="1200" dirty="0"/>
            <a:t>重要なプロセス及びデータ</a:t>
          </a:r>
          <a:endParaRPr kumimoji="1" lang="ja-JP" altLang="en-US" sz="1600" kern="1200" dirty="0"/>
        </a:p>
        <a:p>
          <a:pPr marL="171450" lvl="1" indent="-171450" algn="l" defTabSz="711200">
            <a:lnSpc>
              <a:spcPct val="90000"/>
            </a:lnSpc>
            <a:spcBef>
              <a:spcPct val="0"/>
            </a:spcBef>
            <a:spcAft>
              <a:spcPct val="15000"/>
            </a:spcAft>
            <a:buChar char="•"/>
          </a:pPr>
          <a:r>
            <a:rPr kumimoji="1" lang="ja-JP" altLang="en-US" sz="1600" kern="1200" dirty="0"/>
            <a:t>リスク</a:t>
          </a:r>
        </a:p>
      </dsp:txBody>
      <dsp:txXfrm>
        <a:off x="2227" y="508006"/>
        <a:ext cx="2172053" cy="1561819"/>
      </dsp:txXfrm>
    </dsp:sp>
    <dsp:sp modelId="{E1354CA0-1E5F-47FB-923B-98836D07F75E}">
      <dsp:nvSpPr>
        <dsp:cNvPr id="0" name=""/>
        <dsp:cNvSpPr/>
      </dsp:nvSpPr>
      <dsp:spPr>
        <a:xfrm>
          <a:off x="2478369" y="18406"/>
          <a:ext cx="2172053" cy="489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kumimoji="1" lang="ja-JP" altLang="en-US" sz="1600" kern="1200" dirty="0"/>
            <a:t>リスク評価</a:t>
          </a:r>
        </a:p>
      </dsp:txBody>
      <dsp:txXfrm>
        <a:off x="2478369" y="18406"/>
        <a:ext cx="2172053" cy="489600"/>
      </dsp:txXfrm>
    </dsp:sp>
    <dsp:sp modelId="{60E913F7-2A03-4A6C-AD92-2DB131F95A9C}">
      <dsp:nvSpPr>
        <dsp:cNvPr id="0" name=""/>
        <dsp:cNvSpPr/>
      </dsp:nvSpPr>
      <dsp:spPr>
        <a:xfrm>
          <a:off x="2478369" y="526412"/>
          <a:ext cx="2172053" cy="156181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kumimoji="1" lang="ja-JP" altLang="en-US" sz="1600" kern="1200" dirty="0"/>
            <a:t>既存のコントロール</a:t>
          </a:r>
        </a:p>
        <a:p>
          <a:pPr marL="171450" lvl="1" indent="-171450" algn="l" defTabSz="711200">
            <a:lnSpc>
              <a:spcPct val="90000"/>
            </a:lnSpc>
            <a:spcBef>
              <a:spcPct val="0"/>
            </a:spcBef>
            <a:spcAft>
              <a:spcPct val="15000"/>
            </a:spcAft>
            <a:buChar char="•"/>
          </a:pPr>
          <a:r>
            <a:rPr kumimoji="1" lang="ja-JP" altLang="en-US" sz="1600" kern="1200" dirty="0"/>
            <a:t>確率</a:t>
          </a:r>
        </a:p>
        <a:p>
          <a:pPr marL="171450" lvl="1" indent="-171450" algn="l" defTabSz="711200">
            <a:lnSpc>
              <a:spcPct val="90000"/>
            </a:lnSpc>
            <a:spcBef>
              <a:spcPct val="0"/>
            </a:spcBef>
            <a:spcAft>
              <a:spcPct val="15000"/>
            </a:spcAft>
            <a:buChar char="•"/>
          </a:pPr>
          <a:r>
            <a:rPr kumimoji="1" lang="ja-JP" altLang="en-US" sz="1600" kern="1200" dirty="0"/>
            <a:t>重大性</a:t>
          </a:r>
        </a:p>
        <a:p>
          <a:pPr marL="171450" lvl="1" indent="-171450" algn="l" defTabSz="711200">
            <a:lnSpc>
              <a:spcPct val="90000"/>
            </a:lnSpc>
            <a:spcBef>
              <a:spcPct val="0"/>
            </a:spcBef>
            <a:spcAft>
              <a:spcPct val="15000"/>
            </a:spcAft>
            <a:buChar char="•"/>
          </a:pPr>
          <a:r>
            <a:rPr kumimoji="1" lang="ja-JP" altLang="en-US" sz="1600" kern="1200" dirty="0"/>
            <a:t>検出性</a:t>
          </a:r>
        </a:p>
        <a:p>
          <a:pPr marL="171450" lvl="1" indent="-171450" algn="l" defTabSz="711200">
            <a:lnSpc>
              <a:spcPct val="90000"/>
            </a:lnSpc>
            <a:spcBef>
              <a:spcPct val="0"/>
            </a:spcBef>
            <a:spcAft>
              <a:spcPct val="15000"/>
            </a:spcAft>
            <a:buChar char="•"/>
          </a:pPr>
          <a:r>
            <a:rPr kumimoji="1" lang="ja-JP" altLang="en-US" sz="1600" kern="1200" dirty="0"/>
            <a:t>優先度</a:t>
          </a:r>
        </a:p>
      </dsp:txBody>
      <dsp:txXfrm>
        <a:off x="2478369" y="526412"/>
        <a:ext cx="2172053" cy="1561819"/>
      </dsp:txXfrm>
    </dsp:sp>
    <dsp:sp modelId="{36081BC1-D6E2-4646-B8AE-4124B2D1DE32}">
      <dsp:nvSpPr>
        <dsp:cNvPr id="0" name=""/>
        <dsp:cNvSpPr/>
      </dsp:nvSpPr>
      <dsp:spPr>
        <a:xfrm>
          <a:off x="4954510" y="18406"/>
          <a:ext cx="2172053" cy="489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65024" rIns="113792" bIns="65024" numCol="1" spcCol="1270" anchor="ctr" anchorCtr="0">
          <a:noAutofit/>
        </a:bodyPr>
        <a:lstStyle/>
        <a:p>
          <a:pPr marL="0" lvl="0" indent="0" algn="ctr" defTabSz="711200">
            <a:lnSpc>
              <a:spcPct val="90000"/>
            </a:lnSpc>
            <a:spcBef>
              <a:spcPct val="0"/>
            </a:spcBef>
            <a:spcAft>
              <a:spcPct val="35000"/>
            </a:spcAft>
            <a:buNone/>
          </a:pPr>
          <a:r>
            <a:rPr kumimoji="1" lang="ja-JP" altLang="en-US" sz="1600" kern="1200" dirty="0"/>
            <a:t>リスクのコントロール</a:t>
          </a:r>
        </a:p>
      </dsp:txBody>
      <dsp:txXfrm>
        <a:off x="4954510" y="18406"/>
        <a:ext cx="2172053" cy="489600"/>
      </dsp:txXfrm>
    </dsp:sp>
    <dsp:sp modelId="{9E1AA5DA-CB39-4D9C-A399-E34FC754B6D3}">
      <dsp:nvSpPr>
        <dsp:cNvPr id="0" name=""/>
        <dsp:cNvSpPr/>
      </dsp:nvSpPr>
      <dsp:spPr>
        <a:xfrm>
          <a:off x="4954510" y="508006"/>
          <a:ext cx="2172053" cy="156181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kumimoji="1" lang="ja-JP" altLang="en-US" sz="1600" kern="1200" dirty="0"/>
            <a:t>受容 </a:t>
          </a:r>
          <a:r>
            <a:rPr kumimoji="1" lang="en-US" altLang="ja-JP" sz="1600" kern="1200" dirty="0"/>
            <a:t>or</a:t>
          </a:r>
          <a:r>
            <a:rPr kumimoji="1" lang="ja-JP" altLang="en-US" sz="1600" kern="1200" dirty="0"/>
            <a:t> </a:t>
          </a:r>
          <a:r>
            <a:rPr kumimoji="1" lang="ja-JP" altLang="en-US" sz="1600" kern="1200" dirty="0">
              <a:solidFill>
                <a:schemeClr val="tx1"/>
              </a:solidFill>
            </a:rPr>
            <a:t>軽減</a:t>
          </a:r>
          <a:endParaRPr kumimoji="1" lang="ja-JP" altLang="en-US" sz="1600" strike="dblStrike" kern="1200" baseline="0" dirty="0">
            <a:solidFill>
              <a:schemeClr val="tx1"/>
            </a:solidFill>
          </a:endParaRPr>
        </a:p>
        <a:p>
          <a:pPr marL="171450" lvl="1" indent="-171450" algn="l" defTabSz="711200">
            <a:lnSpc>
              <a:spcPct val="90000"/>
            </a:lnSpc>
            <a:spcBef>
              <a:spcPct val="0"/>
            </a:spcBef>
            <a:spcAft>
              <a:spcPct val="15000"/>
            </a:spcAft>
            <a:buChar char="•"/>
          </a:pPr>
          <a:r>
            <a:rPr kumimoji="1" lang="ja-JP" altLang="en-US" sz="1600" kern="1200" dirty="0"/>
            <a:t>リスクの低減</a:t>
          </a:r>
          <a:r>
            <a:rPr kumimoji="1" lang="ja-JP" altLang="en-US" sz="1600" kern="1200" dirty="0">
              <a:solidFill>
                <a:schemeClr val="tx1"/>
              </a:solidFill>
            </a:rPr>
            <a:t>措置</a:t>
          </a:r>
        </a:p>
        <a:p>
          <a:pPr marL="171450" lvl="1" indent="-171450" algn="l" defTabSz="711200">
            <a:lnSpc>
              <a:spcPct val="90000"/>
            </a:lnSpc>
            <a:spcBef>
              <a:spcPct val="0"/>
            </a:spcBef>
            <a:spcAft>
              <a:spcPct val="15000"/>
            </a:spcAft>
            <a:buChar char="•"/>
          </a:pPr>
          <a:r>
            <a:rPr kumimoji="1" lang="ja-JP" altLang="en-US" sz="1600" kern="1200" dirty="0"/>
            <a:t>エラーをモニターする指標</a:t>
          </a:r>
        </a:p>
        <a:p>
          <a:pPr marL="171450" lvl="1" indent="-171450" algn="l" defTabSz="711200">
            <a:lnSpc>
              <a:spcPct val="90000"/>
            </a:lnSpc>
            <a:spcBef>
              <a:spcPct val="0"/>
            </a:spcBef>
            <a:spcAft>
              <a:spcPct val="15000"/>
            </a:spcAft>
            <a:buChar char="•"/>
          </a:pPr>
          <a:r>
            <a:rPr kumimoji="1" lang="ja-JP" altLang="en-US" sz="1600" kern="1200" dirty="0"/>
            <a:t>品質許容限界</a:t>
          </a:r>
        </a:p>
      </dsp:txBody>
      <dsp:txXfrm>
        <a:off x="4954510" y="508006"/>
        <a:ext cx="2172053" cy="15618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4F5FCD-98C4-42DE-9B4D-80669AF6E23F}">
      <dsp:nvSpPr>
        <dsp:cNvPr id="0" name=""/>
        <dsp:cNvSpPr/>
      </dsp:nvSpPr>
      <dsp:spPr>
        <a:xfrm>
          <a:off x="7625" y="0"/>
          <a:ext cx="4558528" cy="504056"/>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t>治験開始前</a:t>
          </a:r>
        </a:p>
      </dsp:txBody>
      <dsp:txXfrm>
        <a:off x="259653" y="0"/>
        <a:ext cx="4054472" cy="504056"/>
      </dsp:txXfrm>
    </dsp:sp>
    <dsp:sp modelId="{089EF8C0-D73E-4A37-A065-392A90D34E7B}">
      <dsp:nvSpPr>
        <dsp:cNvPr id="0" name=""/>
        <dsp:cNvSpPr/>
      </dsp:nvSpPr>
      <dsp:spPr>
        <a:xfrm>
          <a:off x="4110301" y="0"/>
          <a:ext cx="4558528" cy="504056"/>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2014" tIns="37338" rIns="37338" bIns="37338"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t>治験実施中</a:t>
          </a:r>
        </a:p>
      </dsp:txBody>
      <dsp:txXfrm>
        <a:off x="4362329" y="0"/>
        <a:ext cx="4054472" cy="504056"/>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8669" name="Rectangle 13"/>
          <p:cNvSpPr>
            <a:spLocks noGrp="1" noChangeArrowheads="1"/>
          </p:cNvSpPr>
          <p:nvPr>
            <p:ph type="ftr" sz="quarter" idx="2"/>
          </p:nvPr>
        </p:nvSpPr>
        <p:spPr bwMode="auto">
          <a:xfrm>
            <a:off x="522288" y="8923339"/>
            <a:ext cx="5618162" cy="649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4" tIns="45717" rIns="91434" bIns="45717" numCol="1" anchor="b" anchorCtr="0" compatLnSpc="1">
            <a:prstTxWarp prst="textNoShape">
              <a:avLst/>
            </a:prstTxWarp>
          </a:bodyPr>
          <a:lstStyle>
            <a:lvl1pPr algn="l">
              <a:defRPr sz="800" b="0" i="0">
                <a:solidFill>
                  <a:schemeClr val="tx1"/>
                </a:solidFill>
                <a:cs typeface="Arial" charset="0"/>
              </a:defRPr>
            </a:lvl1pPr>
          </a:lstStyle>
          <a:p>
            <a:pPr>
              <a:defRPr/>
            </a:pPr>
            <a:endParaRPr lang="ja-JP" altLang="en-GB" dirty="0"/>
          </a:p>
        </p:txBody>
      </p:sp>
    </p:spTree>
    <p:extLst>
      <p:ext uri="{BB962C8B-B14F-4D97-AF65-F5344CB8AC3E}">
        <p14:creationId xmlns:p14="http://schemas.microsoft.com/office/powerpoint/2010/main" val="30738564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1941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4" tIns="45717" rIns="91434" bIns="45717" numCol="1" anchor="t" anchorCtr="0" compatLnSpc="1">
            <a:prstTxWarp prst="textNoShape">
              <a:avLst/>
            </a:prstTxWarp>
          </a:bodyPr>
          <a:lstStyle>
            <a:lvl1pPr algn="l">
              <a:defRPr sz="1200" b="0">
                <a:solidFill>
                  <a:schemeClr val="tx1"/>
                </a:solidFill>
                <a:cs typeface="Arial" charset="0"/>
              </a:defRPr>
            </a:lvl1pPr>
          </a:lstStyle>
          <a:p>
            <a:pPr>
              <a:defRPr/>
            </a:pPr>
            <a:endParaRPr lang="en-GB" altLang="ja-JP"/>
          </a:p>
        </p:txBody>
      </p:sp>
      <p:sp>
        <p:nvSpPr>
          <p:cNvPr id="4099" name="Rectangle 3"/>
          <p:cNvSpPr>
            <a:spLocks noGrp="1" noChangeArrowheads="1"/>
          </p:cNvSpPr>
          <p:nvPr>
            <p:ph type="dt" idx="1"/>
          </p:nvPr>
        </p:nvSpPr>
        <p:spPr bwMode="auto">
          <a:xfrm>
            <a:off x="3814763" y="1"/>
            <a:ext cx="2919412"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4" tIns="45717" rIns="91434" bIns="45717" numCol="1" anchor="t" anchorCtr="0" compatLnSpc="1">
            <a:prstTxWarp prst="textNoShape">
              <a:avLst/>
            </a:prstTxWarp>
          </a:bodyPr>
          <a:lstStyle>
            <a:lvl1pPr algn="r">
              <a:defRPr sz="1200" b="0">
                <a:solidFill>
                  <a:schemeClr val="tx1"/>
                </a:solidFill>
                <a:cs typeface="Arial" charset="0"/>
              </a:defRPr>
            </a:lvl1pPr>
          </a:lstStyle>
          <a:p>
            <a:pPr>
              <a:defRPr/>
            </a:pPr>
            <a:endParaRPr lang="en-GB" altLang="ja-JP"/>
          </a:p>
        </p:txBody>
      </p:sp>
      <p:sp>
        <p:nvSpPr>
          <p:cNvPr id="53252" name="Rectangle 4"/>
          <p:cNvSpPr>
            <a:spLocks noGrp="1" noRot="1" noChangeAspect="1" noChangeArrowheads="1" noTextEdit="1"/>
          </p:cNvSpPr>
          <p:nvPr>
            <p:ph type="sldImg" idx="2"/>
          </p:nvPr>
        </p:nvSpPr>
        <p:spPr bwMode="auto">
          <a:xfrm>
            <a:off x="903288" y="741363"/>
            <a:ext cx="4929187" cy="36988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73101" y="4686300"/>
            <a:ext cx="5389563" cy="443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4" tIns="45717" rIns="91434" bIns="45717" numCol="1" anchor="t" anchorCtr="0" compatLnSpc="1">
            <a:prstTxWarp prst="textNoShape">
              <a:avLst/>
            </a:prstTxWarp>
          </a:bodyPr>
          <a:lstStyle/>
          <a:p>
            <a:pPr lvl="0"/>
            <a:r>
              <a:rPr lang="en-GB" altLang="ja-JP" noProof="0"/>
              <a:t>Click to edit Master text styles</a:t>
            </a:r>
          </a:p>
          <a:p>
            <a:pPr lvl="1"/>
            <a:r>
              <a:rPr lang="en-GB" altLang="ja-JP" noProof="0"/>
              <a:t>Second level</a:t>
            </a:r>
          </a:p>
          <a:p>
            <a:pPr lvl="2"/>
            <a:r>
              <a:rPr lang="en-GB" altLang="ja-JP" noProof="0"/>
              <a:t>Third level</a:t>
            </a:r>
          </a:p>
          <a:p>
            <a:pPr lvl="3"/>
            <a:r>
              <a:rPr lang="en-GB" altLang="ja-JP" noProof="0"/>
              <a:t>Fourth level</a:t>
            </a:r>
          </a:p>
          <a:p>
            <a:pPr lvl="4"/>
            <a:r>
              <a:rPr lang="en-GB" altLang="ja-JP" noProof="0"/>
              <a:t>Fifth level</a:t>
            </a:r>
          </a:p>
        </p:txBody>
      </p:sp>
      <p:sp>
        <p:nvSpPr>
          <p:cNvPr id="4102" name="Rectangle 6"/>
          <p:cNvSpPr>
            <a:spLocks noGrp="1" noChangeArrowheads="1"/>
          </p:cNvSpPr>
          <p:nvPr>
            <p:ph type="ftr" sz="quarter" idx="4"/>
          </p:nvPr>
        </p:nvSpPr>
        <p:spPr bwMode="auto">
          <a:xfrm>
            <a:off x="1" y="9371013"/>
            <a:ext cx="2919413"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4" tIns="45717" rIns="91434" bIns="45717" numCol="1" anchor="b" anchorCtr="0" compatLnSpc="1">
            <a:prstTxWarp prst="textNoShape">
              <a:avLst/>
            </a:prstTxWarp>
          </a:bodyPr>
          <a:lstStyle>
            <a:lvl1pPr algn="l">
              <a:defRPr sz="1200" b="0">
                <a:solidFill>
                  <a:schemeClr val="tx1"/>
                </a:solidFill>
                <a:cs typeface="Arial" charset="0"/>
              </a:defRPr>
            </a:lvl1pPr>
          </a:lstStyle>
          <a:p>
            <a:pPr>
              <a:defRPr/>
            </a:pPr>
            <a:endParaRPr lang="en-GB" altLang="ja-JP"/>
          </a:p>
        </p:txBody>
      </p:sp>
      <p:sp>
        <p:nvSpPr>
          <p:cNvPr id="4103" name="Rectangle 7"/>
          <p:cNvSpPr>
            <a:spLocks noGrp="1" noChangeArrowheads="1"/>
          </p:cNvSpPr>
          <p:nvPr>
            <p:ph type="sldNum" sz="quarter" idx="5"/>
          </p:nvPr>
        </p:nvSpPr>
        <p:spPr bwMode="auto">
          <a:xfrm>
            <a:off x="3814763" y="9371013"/>
            <a:ext cx="2919412" cy="493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4" tIns="45717" rIns="91434" bIns="45717" numCol="1" anchor="b" anchorCtr="0" compatLnSpc="1">
            <a:prstTxWarp prst="textNoShape">
              <a:avLst/>
            </a:prstTxWarp>
          </a:bodyPr>
          <a:lstStyle>
            <a:lvl1pPr algn="r">
              <a:defRPr sz="1200" b="0">
                <a:solidFill>
                  <a:schemeClr val="tx1"/>
                </a:solidFill>
                <a:cs typeface="Arial" charset="0"/>
              </a:defRPr>
            </a:lvl1pPr>
          </a:lstStyle>
          <a:p>
            <a:pPr>
              <a:defRPr/>
            </a:pPr>
            <a:fld id="{D47997AB-63BC-4B2A-A2BA-4EDC548D5D62}" type="slidenum">
              <a:rPr lang="ja-JP" altLang="en-GB"/>
              <a:pPr>
                <a:defRPr/>
              </a:pPr>
              <a:t>‹#›</a:t>
            </a:fld>
            <a:endParaRPr lang="en-GB" altLang="ja-JP"/>
          </a:p>
        </p:txBody>
      </p:sp>
    </p:spTree>
    <p:extLst>
      <p:ext uri="{BB962C8B-B14F-4D97-AF65-F5344CB8AC3E}">
        <p14:creationId xmlns:p14="http://schemas.microsoft.com/office/powerpoint/2010/main" val="6859419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xfrm>
            <a:off x="919163" y="717550"/>
            <a:ext cx="4968875" cy="3727450"/>
          </a:xfrm>
          <a:ln/>
        </p:spPr>
      </p:sp>
      <p:sp>
        <p:nvSpPr>
          <p:cNvPr id="2560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ja-JP" dirty="0">
              <a:ea typeface="ＭＳ Ｐ明朝" charset="-128"/>
            </a:endParaRPr>
          </a:p>
        </p:txBody>
      </p:sp>
    </p:spTree>
    <p:extLst>
      <p:ext uri="{BB962C8B-B14F-4D97-AF65-F5344CB8AC3E}">
        <p14:creationId xmlns:p14="http://schemas.microsoft.com/office/powerpoint/2010/main" val="15371703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pPr>
              <a:defRPr/>
            </a:pPr>
            <a:fld id="{D47997AB-63BC-4B2A-A2BA-4EDC548D5D62}" type="slidenum">
              <a:rPr lang="ja-JP" altLang="en-GB" smtClean="0"/>
              <a:pPr>
                <a:defRPr/>
              </a:pPr>
              <a:t>10</a:t>
            </a:fld>
            <a:endParaRPr lang="en-GB" altLang="ja-JP"/>
          </a:p>
        </p:txBody>
      </p:sp>
    </p:spTree>
    <p:extLst>
      <p:ext uri="{BB962C8B-B14F-4D97-AF65-F5344CB8AC3E}">
        <p14:creationId xmlns:p14="http://schemas.microsoft.com/office/powerpoint/2010/main" val="34240338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pPr>
              <a:defRPr/>
            </a:pPr>
            <a:fld id="{D47997AB-63BC-4B2A-A2BA-4EDC548D5D62}" type="slidenum">
              <a:rPr lang="ja-JP" altLang="en-GB" smtClean="0"/>
              <a:pPr>
                <a:defRPr/>
              </a:pPr>
              <a:t>11</a:t>
            </a:fld>
            <a:endParaRPr lang="en-GB" altLang="ja-JP"/>
          </a:p>
        </p:txBody>
      </p:sp>
    </p:spTree>
    <p:extLst>
      <p:ext uri="{BB962C8B-B14F-4D97-AF65-F5344CB8AC3E}">
        <p14:creationId xmlns:p14="http://schemas.microsoft.com/office/powerpoint/2010/main" val="29507740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pPr>
              <a:defRPr/>
            </a:pPr>
            <a:fld id="{D47997AB-63BC-4B2A-A2BA-4EDC548D5D62}" type="slidenum">
              <a:rPr lang="ja-JP" altLang="en-GB" smtClean="0"/>
              <a:pPr>
                <a:defRPr/>
              </a:pPr>
              <a:t>12</a:t>
            </a:fld>
            <a:endParaRPr lang="en-GB" altLang="ja-JP"/>
          </a:p>
        </p:txBody>
      </p:sp>
    </p:spTree>
    <p:extLst>
      <p:ext uri="{BB962C8B-B14F-4D97-AF65-F5344CB8AC3E}">
        <p14:creationId xmlns:p14="http://schemas.microsoft.com/office/powerpoint/2010/main" val="6702114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kumimoji="1" lang="en-US" altLang="ja-JP" dirty="0"/>
          </a:p>
        </p:txBody>
      </p:sp>
      <p:sp>
        <p:nvSpPr>
          <p:cNvPr id="4" name="Slide Number Placeholder 3"/>
          <p:cNvSpPr>
            <a:spLocks noGrp="1"/>
          </p:cNvSpPr>
          <p:nvPr>
            <p:ph type="sldNum" sz="quarter" idx="10"/>
          </p:nvPr>
        </p:nvSpPr>
        <p:spPr/>
        <p:txBody>
          <a:bodyPr/>
          <a:lstStyle/>
          <a:p>
            <a:pPr>
              <a:defRPr/>
            </a:pPr>
            <a:fld id="{D47997AB-63BC-4B2A-A2BA-4EDC548D5D62}" type="slidenum">
              <a:rPr lang="ja-JP" altLang="en-GB" smtClean="0"/>
              <a:pPr>
                <a:defRPr/>
              </a:pPr>
              <a:t>13</a:t>
            </a:fld>
            <a:endParaRPr lang="en-GB" altLang="ja-JP"/>
          </a:p>
        </p:txBody>
      </p:sp>
    </p:spTree>
    <p:extLst>
      <p:ext uri="{BB962C8B-B14F-4D97-AF65-F5344CB8AC3E}">
        <p14:creationId xmlns:p14="http://schemas.microsoft.com/office/powerpoint/2010/main" val="22922922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pPr>
              <a:defRPr/>
            </a:pPr>
            <a:fld id="{D47997AB-63BC-4B2A-A2BA-4EDC548D5D62}" type="slidenum">
              <a:rPr lang="ja-JP" altLang="en-GB" smtClean="0"/>
              <a:pPr>
                <a:defRPr/>
              </a:pPr>
              <a:t>14</a:t>
            </a:fld>
            <a:endParaRPr lang="en-GB" altLang="ja-JP"/>
          </a:p>
        </p:txBody>
      </p:sp>
    </p:spTree>
    <p:extLst>
      <p:ext uri="{BB962C8B-B14F-4D97-AF65-F5344CB8AC3E}">
        <p14:creationId xmlns:p14="http://schemas.microsoft.com/office/powerpoint/2010/main" val="11926778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pPr>
              <a:defRPr/>
            </a:pPr>
            <a:fld id="{D47997AB-63BC-4B2A-A2BA-4EDC548D5D62}" type="slidenum">
              <a:rPr lang="ja-JP" altLang="en-GB" smtClean="0"/>
              <a:pPr>
                <a:defRPr/>
              </a:pPr>
              <a:t>15</a:t>
            </a:fld>
            <a:endParaRPr lang="en-GB" altLang="ja-JP"/>
          </a:p>
        </p:txBody>
      </p:sp>
    </p:spTree>
    <p:extLst>
      <p:ext uri="{BB962C8B-B14F-4D97-AF65-F5344CB8AC3E}">
        <p14:creationId xmlns:p14="http://schemas.microsoft.com/office/powerpoint/2010/main" val="32792891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pPr>
              <a:defRPr/>
            </a:pPr>
            <a:fld id="{D47997AB-63BC-4B2A-A2BA-4EDC548D5D62}" type="slidenum">
              <a:rPr lang="ja-JP" altLang="en-GB" smtClean="0"/>
              <a:pPr>
                <a:defRPr/>
              </a:pPr>
              <a:t>16</a:t>
            </a:fld>
            <a:endParaRPr lang="en-GB" altLang="ja-JP"/>
          </a:p>
        </p:txBody>
      </p:sp>
    </p:spTree>
    <p:extLst>
      <p:ext uri="{BB962C8B-B14F-4D97-AF65-F5344CB8AC3E}">
        <p14:creationId xmlns:p14="http://schemas.microsoft.com/office/powerpoint/2010/main" val="199941684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pPr>
              <a:defRPr/>
            </a:pPr>
            <a:fld id="{D47997AB-63BC-4B2A-A2BA-4EDC548D5D62}" type="slidenum">
              <a:rPr lang="ja-JP" altLang="en-GB" smtClean="0"/>
              <a:pPr>
                <a:defRPr/>
              </a:pPr>
              <a:t>17</a:t>
            </a:fld>
            <a:endParaRPr lang="en-GB" altLang="ja-JP"/>
          </a:p>
        </p:txBody>
      </p:sp>
    </p:spTree>
    <p:extLst>
      <p:ext uri="{BB962C8B-B14F-4D97-AF65-F5344CB8AC3E}">
        <p14:creationId xmlns:p14="http://schemas.microsoft.com/office/powerpoint/2010/main" val="6305783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kumimoji="1" lang="ja-JP" altLang="en-US" dirty="0"/>
          </a:p>
        </p:txBody>
      </p:sp>
      <p:sp>
        <p:nvSpPr>
          <p:cNvPr id="4" name="Slide Number Placeholder 3"/>
          <p:cNvSpPr>
            <a:spLocks noGrp="1"/>
          </p:cNvSpPr>
          <p:nvPr>
            <p:ph type="sldNum" sz="quarter" idx="10"/>
          </p:nvPr>
        </p:nvSpPr>
        <p:spPr/>
        <p:txBody>
          <a:bodyPr/>
          <a:lstStyle/>
          <a:p>
            <a:pPr>
              <a:defRPr/>
            </a:pPr>
            <a:fld id="{D47997AB-63BC-4B2A-A2BA-4EDC548D5D62}" type="slidenum">
              <a:rPr lang="ja-JP" altLang="en-GB" smtClean="0"/>
              <a:pPr>
                <a:defRPr/>
              </a:pPr>
              <a:t>18</a:t>
            </a:fld>
            <a:endParaRPr lang="en-GB" altLang="ja-JP"/>
          </a:p>
        </p:txBody>
      </p:sp>
    </p:spTree>
    <p:extLst>
      <p:ext uri="{BB962C8B-B14F-4D97-AF65-F5344CB8AC3E}">
        <p14:creationId xmlns:p14="http://schemas.microsoft.com/office/powerpoint/2010/main" val="6239734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kumimoji="1" lang="ja-JP" altLang="en-US" dirty="0"/>
          </a:p>
        </p:txBody>
      </p:sp>
      <p:sp>
        <p:nvSpPr>
          <p:cNvPr id="4" name="Slide Number Placeholder 3"/>
          <p:cNvSpPr>
            <a:spLocks noGrp="1"/>
          </p:cNvSpPr>
          <p:nvPr>
            <p:ph type="sldNum" sz="quarter" idx="10"/>
          </p:nvPr>
        </p:nvSpPr>
        <p:spPr/>
        <p:txBody>
          <a:bodyPr/>
          <a:lstStyle/>
          <a:p>
            <a:pPr>
              <a:defRPr/>
            </a:pPr>
            <a:fld id="{D47997AB-63BC-4B2A-A2BA-4EDC548D5D62}" type="slidenum">
              <a:rPr lang="ja-JP" altLang="en-GB" smtClean="0"/>
              <a:pPr>
                <a:defRPr/>
              </a:pPr>
              <a:t>19</a:t>
            </a:fld>
            <a:endParaRPr lang="en-GB" altLang="ja-JP"/>
          </a:p>
        </p:txBody>
      </p:sp>
    </p:spTree>
    <p:extLst>
      <p:ext uri="{BB962C8B-B14F-4D97-AF65-F5344CB8AC3E}">
        <p14:creationId xmlns:p14="http://schemas.microsoft.com/office/powerpoint/2010/main" val="41429367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kumimoji="1" lang="en-US" altLang="ja-JP" dirty="0"/>
          </a:p>
        </p:txBody>
      </p:sp>
      <p:sp>
        <p:nvSpPr>
          <p:cNvPr id="4" name="Slide Number Placeholder 3"/>
          <p:cNvSpPr>
            <a:spLocks noGrp="1"/>
          </p:cNvSpPr>
          <p:nvPr>
            <p:ph type="sldNum" sz="quarter" idx="10"/>
          </p:nvPr>
        </p:nvSpPr>
        <p:spPr/>
        <p:txBody>
          <a:bodyPr/>
          <a:lstStyle/>
          <a:p>
            <a:pPr>
              <a:defRPr/>
            </a:pPr>
            <a:fld id="{D47997AB-63BC-4B2A-A2BA-4EDC548D5D62}" type="slidenum">
              <a:rPr lang="ja-JP" altLang="en-GB" smtClean="0"/>
              <a:pPr>
                <a:defRPr/>
              </a:pPr>
              <a:t>2</a:t>
            </a:fld>
            <a:endParaRPr lang="en-GB" altLang="ja-JP"/>
          </a:p>
        </p:txBody>
      </p:sp>
    </p:spTree>
    <p:extLst>
      <p:ext uri="{BB962C8B-B14F-4D97-AF65-F5344CB8AC3E}">
        <p14:creationId xmlns:p14="http://schemas.microsoft.com/office/powerpoint/2010/main" val="39037761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pPr>
              <a:defRPr/>
            </a:pPr>
            <a:fld id="{D47997AB-63BC-4B2A-A2BA-4EDC548D5D62}" type="slidenum">
              <a:rPr lang="ja-JP" altLang="en-GB" smtClean="0"/>
              <a:pPr>
                <a:defRPr/>
              </a:pPr>
              <a:t>20</a:t>
            </a:fld>
            <a:endParaRPr lang="en-GB" altLang="ja-JP"/>
          </a:p>
        </p:txBody>
      </p:sp>
    </p:spTree>
    <p:extLst>
      <p:ext uri="{BB962C8B-B14F-4D97-AF65-F5344CB8AC3E}">
        <p14:creationId xmlns:p14="http://schemas.microsoft.com/office/powerpoint/2010/main" val="108269682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pPr>
              <a:defRPr/>
            </a:pPr>
            <a:fld id="{D47997AB-63BC-4B2A-A2BA-4EDC548D5D62}" type="slidenum">
              <a:rPr lang="ja-JP" altLang="en-GB" smtClean="0"/>
              <a:pPr>
                <a:defRPr/>
              </a:pPr>
              <a:t>21</a:t>
            </a:fld>
            <a:endParaRPr lang="en-GB" altLang="ja-JP"/>
          </a:p>
        </p:txBody>
      </p:sp>
    </p:spTree>
    <p:extLst>
      <p:ext uri="{BB962C8B-B14F-4D97-AF65-F5344CB8AC3E}">
        <p14:creationId xmlns:p14="http://schemas.microsoft.com/office/powerpoint/2010/main" val="5798091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D47997AB-63BC-4B2A-A2BA-4EDC548D5D62}" type="slidenum">
              <a:rPr lang="ja-JP" altLang="en-GB" smtClean="0"/>
              <a:pPr>
                <a:defRPr/>
              </a:pPr>
              <a:t>3</a:t>
            </a:fld>
            <a:endParaRPr lang="en-GB"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kumimoji="1" lang="ja-JP" altLang="en-US" dirty="0"/>
          </a:p>
        </p:txBody>
      </p:sp>
      <p:sp>
        <p:nvSpPr>
          <p:cNvPr id="4" name="Slide Number Placeholder 3"/>
          <p:cNvSpPr>
            <a:spLocks noGrp="1"/>
          </p:cNvSpPr>
          <p:nvPr>
            <p:ph type="sldNum" sz="quarter" idx="10"/>
          </p:nvPr>
        </p:nvSpPr>
        <p:spPr/>
        <p:txBody>
          <a:bodyPr/>
          <a:lstStyle/>
          <a:p>
            <a:pPr>
              <a:defRPr/>
            </a:pPr>
            <a:fld id="{D47997AB-63BC-4B2A-A2BA-4EDC548D5D62}" type="slidenum">
              <a:rPr lang="ja-JP" altLang="en-GB" smtClean="0"/>
              <a:pPr>
                <a:defRPr/>
              </a:pPr>
              <a:t>4</a:t>
            </a:fld>
            <a:endParaRPr lang="en-GB" altLang="ja-JP"/>
          </a:p>
        </p:txBody>
      </p:sp>
    </p:spTree>
    <p:extLst>
      <p:ext uri="{BB962C8B-B14F-4D97-AF65-F5344CB8AC3E}">
        <p14:creationId xmlns:p14="http://schemas.microsoft.com/office/powerpoint/2010/main" val="21019339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kumimoji="1" lang="ja-JP" altLang="en-US" dirty="0"/>
          </a:p>
        </p:txBody>
      </p:sp>
      <p:sp>
        <p:nvSpPr>
          <p:cNvPr id="4" name="Slide Number Placeholder 3"/>
          <p:cNvSpPr>
            <a:spLocks noGrp="1"/>
          </p:cNvSpPr>
          <p:nvPr>
            <p:ph type="sldNum" sz="quarter" idx="10"/>
          </p:nvPr>
        </p:nvSpPr>
        <p:spPr/>
        <p:txBody>
          <a:bodyPr/>
          <a:lstStyle/>
          <a:p>
            <a:pPr>
              <a:defRPr/>
            </a:pPr>
            <a:fld id="{D47997AB-63BC-4B2A-A2BA-4EDC548D5D62}" type="slidenum">
              <a:rPr lang="ja-JP" altLang="en-GB" smtClean="0"/>
              <a:pPr>
                <a:defRPr/>
              </a:pPr>
              <a:t>5</a:t>
            </a:fld>
            <a:endParaRPr lang="en-GB" altLang="ja-JP"/>
          </a:p>
        </p:txBody>
      </p:sp>
    </p:spTree>
    <p:extLst>
      <p:ext uri="{BB962C8B-B14F-4D97-AF65-F5344CB8AC3E}">
        <p14:creationId xmlns:p14="http://schemas.microsoft.com/office/powerpoint/2010/main" val="21550920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D47997AB-63BC-4B2A-A2BA-4EDC548D5D62}" type="slidenum">
              <a:rPr lang="ja-JP" altLang="en-GB" smtClean="0"/>
              <a:pPr>
                <a:defRPr/>
              </a:pPr>
              <a:t>6</a:t>
            </a:fld>
            <a:endParaRPr lang="en-GB" altLang="ja-JP"/>
          </a:p>
        </p:txBody>
      </p:sp>
    </p:spTree>
    <p:extLst>
      <p:ext uri="{BB962C8B-B14F-4D97-AF65-F5344CB8AC3E}">
        <p14:creationId xmlns:p14="http://schemas.microsoft.com/office/powerpoint/2010/main" val="10464727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pPr>
              <a:defRPr/>
            </a:pPr>
            <a:fld id="{D47997AB-63BC-4B2A-A2BA-4EDC548D5D62}" type="slidenum">
              <a:rPr lang="ja-JP" altLang="en-GB" smtClean="0"/>
              <a:pPr>
                <a:defRPr/>
              </a:pPr>
              <a:t>7</a:t>
            </a:fld>
            <a:endParaRPr lang="en-GB" altLang="ja-JP"/>
          </a:p>
        </p:txBody>
      </p:sp>
    </p:spTree>
    <p:extLst>
      <p:ext uri="{BB962C8B-B14F-4D97-AF65-F5344CB8AC3E}">
        <p14:creationId xmlns:p14="http://schemas.microsoft.com/office/powerpoint/2010/main" val="17349004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dirty="0"/>
          </a:p>
        </p:txBody>
      </p:sp>
      <p:sp>
        <p:nvSpPr>
          <p:cNvPr id="4" name="Slide Number Placeholder 3"/>
          <p:cNvSpPr>
            <a:spLocks noGrp="1"/>
          </p:cNvSpPr>
          <p:nvPr>
            <p:ph type="sldNum" sz="quarter" idx="10"/>
          </p:nvPr>
        </p:nvSpPr>
        <p:spPr/>
        <p:txBody>
          <a:bodyPr/>
          <a:lstStyle/>
          <a:p>
            <a:pPr>
              <a:defRPr/>
            </a:pPr>
            <a:fld id="{D47997AB-63BC-4B2A-A2BA-4EDC548D5D62}" type="slidenum">
              <a:rPr lang="ja-JP" altLang="en-GB" smtClean="0"/>
              <a:pPr>
                <a:defRPr/>
              </a:pPr>
              <a:t>8</a:t>
            </a:fld>
            <a:endParaRPr lang="en-GB" altLang="ja-JP"/>
          </a:p>
        </p:txBody>
      </p:sp>
    </p:spTree>
    <p:extLst>
      <p:ext uri="{BB962C8B-B14F-4D97-AF65-F5344CB8AC3E}">
        <p14:creationId xmlns:p14="http://schemas.microsoft.com/office/powerpoint/2010/main" val="22699993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a:defRPr/>
            </a:pPr>
            <a:fld id="{D47997AB-63BC-4B2A-A2BA-4EDC548D5D62}" type="slidenum">
              <a:rPr lang="ja-JP" altLang="en-GB" smtClean="0"/>
              <a:pPr>
                <a:defRPr/>
              </a:pPr>
              <a:t>9</a:t>
            </a:fld>
            <a:endParaRPr lang="en-GB"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pPr>
              <a:defRPr/>
            </a:pPr>
            <a:fld id="{E7E9B285-D1CF-4FB7-8A2A-E0F53FCFF2EB}" type="datetime1">
              <a:rPr lang="ja-JP" altLang="en-US" smtClean="0"/>
              <a:t>2018/7/12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C92C9BB9-3381-454B-914B-06BC2A976EFF}" type="slidenum">
              <a:rPr lang="ja-JP" altLang="en-US"/>
              <a:pPr>
                <a:defRPr/>
              </a:pPr>
              <a:t>‹#›</a:t>
            </a:fld>
            <a:endParaRPr lang="ja-JP" altLang="en-US"/>
          </a:p>
        </p:txBody>
      </p:sp>
    </p:spTree>
    <p:extLst>
      <p:ext uri="{BB962C8B-B14F-4D97-AF65-F5344CB8AC3E}">
        <p14:creationId xmlns:p14="http://schemas.microsoft.com/office/powerpoint/2010/main" val="3159112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5D2A1C37-D0BF-405C-B502-811A5951D9EE}" type="datetime1">
              <a:rPr lang="ja-JP" altLang="en-US" smtClean="0"/>
              <a:t>2018/7/12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81849ABA-6558-458B-BA91-795076C52B55}" type="slidenum">
              <a:rPr lang="ja-JP" altLang="en-US"/>
              <a:pPr>
                <a:defRPr/>
              </a:pPr>
              <a:t>‹#›</a:t>
            </a:fld>
            <a:endParaRPr lang="ja-JP" altLang="en-US"/>
          </a:p>
        </p:txBody>
      </p:sp>
    </p:spTree>
    <p:extLst>
      <p:ext uri="{BB962C8B-B14F-4D97-AF65-F5344CB8AC3E}">
        <p14:creationId xmlns:p14="http://schemas.microsoft.com/office/powerpoint/2010/main" val="2636994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55EB0783-9420-4F5D-B884-344DFDCDE651}" type="datetime1">
              <a:rPr lang="ja-JP" altLang="en-US" smtClean="0"/>
              <a:t>2018/7/12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E4D275C5-5ABF-40BB-B70C-7C69FEBF7510}" type="slidenum">
              <a:rPr lang="ja-JP" altLang="en-US"/>
              <a:pPr>
                <a:defRPr/>
              </a:pPr>
              <a:t>‹#›</a:t>
            </a:fld>
            <a:endParaRPr lang="ja-JP" altLang="en-US"/>
          </a:p>
        </p:txBody>
      </p:sp>
    </p:spTree>
    <p:extLst>
      <p:ext uri="{BB962C8B-B14F-4D97-AF65-F5344CB8AC3E}">
        <p14:creationId xmlns:p14="http://schemas.microsoft.com/office/powerpoint/2010/main" val="7679378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タイトル 3"/>
          <p:cNvSpPr>
            <a:spLocks noGrp="1"/>
          </p:cNvSpPr>
          <p:nvPr>
            <p:ph type="title"/>
          </p:nvPr>
        </p:nvSpPr>
        <p:spPr/>
        <p:txBody>
          <a:bodyPr/>
          <a:lstStyle/>
          <a:p>
            <a:r>
              <a:rPr lang="ja-JP" altLang="en-US"/>
              <a:t>マスター タイトルの書式設定</a:t>
            </a:r>
          </a:p>
        </p:txBody>
      </p:sp>
    </p:spTree>
    <p:extLst>
      <p:ext uri="{BB962C8B-B14F-4D97-AF65-F5344CB8AC3E}">
        <p14:creationId xmlns:p14="http://schemas.microsoft.com/office/powerpoint/2010/main" val="2225550063"/>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lvl1pPr>
              <a:defRPr/>
            </a:lvl1pPr>
          </a:lstStyle>
          <a:p>
            <a:pPr lvl="0"/>
            <a:r>
              <a:rPr lang="ja-JP" altLang="en-US" noProof="0"/>
              <a:t>マスター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ja-JP" altLang="en-US" noProof="0"/>
              <a:t>マスター サブタイトルの書式設定</a:t>
            </a:r>
          </a:p>
        </p:txBody>
      </p:sp>
      <p:sp>
        <p:nvSpPr>
          <p:cNvPr id="3076" name="Rectangle 4"/>
          <p:cNvSpPr>
            <a:spLocks noGrp="1" noChangeArrowheads="1"/>
          </p:cNvSpPr>
          <p:nvPr>
            <p:ph type="dt" sz="half" idx="2"/>
          </p:nvPr>
        </p:nvSpPr>
        <p:spPr>
          <a:xfrm>
            <a:off x="0" y="6553200"/>
            <a:ext cx="1905000" cy="457200"/>
          </a:xfrm>
        </p:spPr>
        <p:txBody>
          <a:bodyPr/>
          <a:lstStyle>
            <a:lvl1pPr>
              <a:defRPr/>
            </a:lvl1pPr>
          </a:lstStyle>
          <a:p>
            <a:pPr>
              <a:defRPr/>
            </a:pPr>
            <a:fld id="{DC5F29E6-C967-488E-BFAD-4B5904EE296A}" type="datetime1">
              <a:rPr lang="ja-JP" altLang="en-US" smtClean="0"/>
              <a:t>2018/7/12</a:t>
            </a:fld>
            <a:endParaRPr lang="ja-JP" altLang="en-US"/>
          </a:p>
        </p:txBody>
      </p:sp>
      <p:sp>
        <p:nvSpPr>
          <p:cNvPr id="3077" name="Rectangle 5"/>
          <p:cNvSpPr>
            <a:spLocks noGrp="1" noChangeArrowheads="1"/>
          </p:cNvSpPr>
          <p:nvPr>
            <p:ph type="ftr" sz="quarter" idx="3"/>
          </p:nvPr>
        </p:nvSpPr>
        <p:spPr>
          <a:xfrm>
            <a:off x="3124200" y="6553200"/>
            <a:ext cx="2895600" cy="457200"/>
          </a:xfrm>
        </p:spPr>
        <p:txBody>
          <a:bodyPr/>
          <a:lstStyle>
            <a:lvl1pPr>
              <a:defRPr/>
            </a:lvl1pPr>
          </a:lstStyle>
          <a:p>
            <a:pPr>
              <a:defRPr/>
            </a:pPr>
            <a:endParaRPr lang="ja-JP" altLang="en-US"/>
          </a:p>
        </p:txBody>
      </p:sp>
      <p:sp>
        <p:nvSpPr>
          <p:cNvPr id="3078" name="Rectangle 6"/>
          <p:cNvSpPr>
            <a:spLocks noGrp="1" noChangeArrowheads="1"/>
          </p:cNvSpPr>
          <p:nvPr>
            <p:ph type="sldNum" sz="quarter" idx="4"/>
          </p:nvPr>
        </p:nvSpPr>
        <p:spPr>
          <a:xfrm>
            <a:off x="7239000" y="6553200"/>
            <a:ext cx="1905000" cy="457200"/>
          </a:xfrm>
        </p:spPr>
        <p:txBody>
          <a:bodyPr/>
          <a:lstStyle>
            <a:lvl1pPr>
              <a:defRPr/>
            </a:lvl1pPr>
          </a:lstStyle>
          <a:p>
            <a:pPr>
              <a:defRPr/>
            </a:pPr>
            <a:fld id="{860F0611-82F3-4AAD-B443-D096656302D8}" type="slidenum">
              <a:rPr lang="ja-JP" altLang="en-US" smtClean="0"/>
              <a:pPr>
                <a:defRPr/>
              </a:pPr>
              <a:t>‹#›</a:t>
            </a:fld>
            <a:endParaRPr lang="ja-JP" altLang="en-US"/>
          </a:p>
        </p:txBody>
      </p:sp>
      <p:sp>
        <p:nvSpPr>
          <p:cNvPr id="3079" name="Rectangle 7"/>
          <p:cNvSpPr>
            <a:spLocks noChangeArrowheads="1"/>
          </p:cNvSpPr>
          <p:nvPr/>
        </p:nvSpPr>
        <p:spPr bwMode="auto">
          <a:xfrm>
            <a:off x="0" y="0"/>
            <a:ext cx="6248400" cy="228600"/>
          </a:xfrm>
          <a:prstGeom prst="rect">
            <a:avLst/>
          </a:prstGeom>
          <a:solidFill>
            <a:srgbClr val="6699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0" name="Rectangle 8"/>
          <p:cNvSpPr>
            <a:spLocks noChangeArrowheads="1"/>
          </p:cNvSpPr>
          <p:nvPr/>
        </p:nvSpPr>
        <p:spPr bwMode="auto">
          <a:xfrm>
            <a:off x="6248400" y="0"/>
            <a:ext cx="2895600" cy="2286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1" name="Text Box 9"/>
          <p:cNvSpPr txBox="1">
            <a:spLocks noChangeArrowheads="1"/>
          </p:cNvSpPr>
          <p:nvPr/>
        </p:nvSpPr>
        <p:spPr bwMode="auto">
          <a:xfrm>
            <a:off x="7061149" y="-38100"/>
            <a:ext cx="204735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a:solidFill>
                  <a:schemeClr val="bg1"/>
                </a:solidFill>
                <a:latin typeface="Verdana" pitchFamily="34" charset="0"/>
              </a:rPr>
              <a:t>JPMA ICH-E6 Project</a:t>
            </a:r>
            <a:endParaRPr lang="en-US" altLang="ja-JP" sz="1400" dirty="0">
              <a:solidFill>
                <a:schemeClr val="bg1"/>
              </a:solidFill>
              <a:latin typeface="Verdana"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609600"/>
            <a:ext cx="7772400" cy="659160"/>
          </a:xfrm>
        </p:spPr>
        <p:txBody>
          <a:bodyPr/>
          <a:lstStyle/>
          <a:p>
            <a:r>
              <a:rPr lang="ja-JP" altLang="en-US" dirty="0"/>
              <a:t>マスター タイトルの書式設定</a:t>
            </a:r>
          </a:p>
        </p:txBody>
      </p:sp>
      <p:sp>
        <p:nvSpPr>
          <p:cNvPr id="3" name="コンテンツ プレースホルダー 2"/>
          <p:cNvSpPr>
            <a:spLocks noGrp="1"/>
          </p:cNvSpPr>
          <p:nvPr>
            <p:ph idx="1"/>
          </p:nvPr>
        </p:nvSpPr>
        <p:spPr>
          <a:xfrm>
            <a:off x="685800" y="1556792"/>
            <a:ext cx="7772400" cy="4539208"/>
          </a:xfrm>
        </p:spPr>
        <p:txBody>
          <a:bodyPr/>
          <a:lstStyle>
            <a:lvl1pPr>
              <a:defRPr sz="2400"/>
            </a:lvl1pPr>
            <a:lvl2pPr>
              <a:defRPr sz="2000"/>
            </a:lvl2pPr>
            <a:lvl3pPr>
              <a:defRPr sz="2000"/>
            </a:lvl3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日付プレースホルダー 3"/>
          <p:cNvSpPr>
            <a:spLocks noGrp="1"/>
          </p:cNvSpPr>
          <p:nvPr>
            <p:ph type="dt" sz="half" idx="10"/>
          </p:nvPr>
        </p:nvSpPr>
        <p:spPr/>
        <p:txBody>
          <a:bodyPr/>
          <a:lstStyle>
            <a:lvl1pPr>
              <a:defRPr/>
            </a:lvl1pPr>
          </a:lstStyle>
          <a:p>
            <a:pPr>
              <a:defRPr/>
            </a:pPr>
            <a:fld id="{7E6831B2-84EA-4573-981D-95B0BBC81813}" type="datetime1">
              <a:rPr lang="ja-JP" altLang="en-US" smtClean="0"/>
              <a:t>2018/7/12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4B0CAF2B-20CC-41DA-BE4B-249646BC0BCB}" type="slidenum">
              <a:rPr lang="ja-JP" altLang="en-US" smtClean="0"/>
              <a:pPr>
                <a:defRPr/>
              </a:pPr>
              <a:t>‹#›</a:t>
            </a:fld>
            <a:endParaRPr lang="ja-JP" altLang="en-US"/>
          </a:p>
        </p:txBody>
      </p:sp>
    </p:spTree>
    <p:extLst>
      <p:ext uri="{BB962C8B-B14F-4D97-AF65-F5344CB8AC3E}">
        <p14:creationId xmlns:p14="http://schemas.microsoft.com/office/powerpoint/2010/main" val="17121870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FADE353F-2F09-4251-8058-86D232C6569F}" type="datetime1">
              <a:rPr lang="ja-JP" altLang="en-US" smtClean="0"/>
              <a:t>2018/7/12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6C940E14-2AFF-43B9-B08F-CAFF85AFAB09}" type="slidenum">
              <a:rPr lang="ja-JP" altLang="en-US" smtClean="0"/>
              <a:pPr>
                <a:defRPr/>
              </a:pPr>
              <a:t>‹#›</a:t>
            </a:fld>
            <a:endParaRPr lang="ja-JP" altLang="en-US"/>
          </a:p>
        </p:txBody>
      </p:sp>
    </p:spTree>
    <p:extLst>
      <p:ext uri="{BB962C8B-B14F-4D97-AF65-F5344CB8AC3E}">
        <p14:creationId xmlns:p14="http://schemas.microsoft.com/office/powerpoint/2010/main" val="36234158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85800" y="1628800"/>
            <a:ext cx="3810000" cy="44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28800"/>
            <a:ext cx="3810000" cy="44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defRPr/>
            </a:lvl1pPr>
          </a:lstStyle>
          <a:p>
            <a:pPr>
              <a:defRPr/>
            </a:pPr>
            <a:fld id="{76A6287F-821F-4550-8E7F-6B32E9CC7374}" type="datetime1">
              <a:rPr lang="ja-JP" altLang="en-US" smtClean="0"/>
              <a:t>2018/7/12</a:t>
            </a:fld>
            <a:endParaRPr lang="ja-JP" altLang="en-US"/>
          </a:p>
        </p:txBody>
      </p:sp>
      <p:sp>
        <p:nvSpPr>
          <p:cNvPr id="6"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6"/>
          <p:cNvSpPr>
            <a:spLocks noGrp="1"/>
          </p:cNvSpPr>
          <p:nvPr>
            <p:ph type="sldNum" sz="quarter" idx="12"/>
          </p:nvPr>
        </p:nvSpPr>
        <p:spPr/>
        <p:txBody>
          <a:bodyPr/>
          <a:lstStyle>
            <a:lvl1pPr>
              <a:defRPr/>
            </a:lvl1pPr>
          </a:lstStyle>
          <a:p>
            <a:pPr>
              <a:defRPr/>
            </a:pPr>
            <a:fld id="{38EEB8BD-BAA4-4EF3-ADFC-A7F328B7C287}" type="slidenum">
              <a:rPr lang="ja-JP" altLang="en-US" smtClean="0"/>
              <a:pPr>
                <a:defRPr/>
              </a:pPr>
              <a:t>‹#›</a:t>
            </a:fld>
            <a:endParaRPr lang="ja-JP" altLang="en-US"/>
          </a:p>
        </p:txBody>
      </p:sp>
    </p:spTree>
    <p:extLst>
      <p:ext uri="{BB962C8B-B14F-4D97-AF65-F5344CB8AC3E}">
        <p14:creationId xmlns:p14="http://schemas.microsoft.com/office/powerpoint/2010/main" val="29565474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34082"/>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268761"/>
            <a:ext cx="4040188" cy="64807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1916832"/>
            <a:ext cx="4040188" cy="420933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268761"/>
            <a:ext cx="4041775" cy="64807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1916832"/>
            <a:ext cx="4041775" cy="420933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defRPr/>
            </a:lvl1pPr>
          </a:lstStyle>
          <a:p>
            <a:pPr>
              <a:defRPr/>
            </a:pPr>
            <a:fld id="{362781B5-D54B-4F06-9579-F2C2BD4324A7}" type="datetime1">
              <a:rPr lang="ja-JP" altLang="en-US" smtClean="0"/>
              <a:t>2018/7/12</a:t>
            </a:fld>
            <a:endParaRPr lang="ja-JP" altLang="en-US"/>
          </a:p>
        </p:txBody>
      </p:sp>
      <p:sp>
        <p:nvSpPr>
          <p:cNvPr id="8" name="フッター プレースホルダー 7"/>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8"/>
          <p:cNvSpPr>
            <a:spLocks noGrp="1"/>
          </p:cNvSpPr>
          <p:nvPr>
            <p:ph type="sldNum" sz="quarter" idx="12"/>
          </p:nvPr>
        </p:nvSpPr>
        <p:spPr/>
        <p:txBody>
          <a:bodyPr/>
          <a:lstStyle>
            <a:lvl1pPr>
              <a:defRPr/>
            </a:lvl1pPr>
          </a:lstStyle>
          <a:p>
            <a:pPr>
              <a:defRPr/>
            </a:pPr>
            <a:fld id="{52D2B26C-7809-433D-9364-687CCF7F4F49}" type="slidenum">
              <a:rPr lang="ja-JP" altLang="en-US" smtClean="0"/>
              <a:pPr>
                <a:defRPr/>
              </a:pPr>
              <a:t>‹#›</a:t>
            </a:fld>
            <a:endParaRPr lang="ja-JP" altLang="en-US"/>
          </a:p>
        </p:txBody>
      </p:sp>
    </p:spTree>
    <p:extLst>
      <p:ext uri="{BB962C8B-B14F-4D97-AF65-F5344CB8AC3E}">
        <p14:creationId xmlns:p14="http://schemas.microsoft.com/office/powerpoint/2010/main" val="34188321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pPr>
              <a:defRPr/>
            </a:pPr>
            <a:fld id="{657D25A1-0B8C-473D-BB25-30400301653B}" type="datetime1">
              <a:rPr lang="ja-JP" altLang="en-US" smtClean="0"/>
              <a:t>2018/7/12</a:t>
            </a:fld>
            <a:endParaRPr lang="ja-JP" altLang="en-US"/>
          </a:p>
        </p:txBody>
      </p:sp>
      <p:sp>
        <p:nvSpPr>
          <p:cNvPr id="4" name="フッター プレースホルダー 3"/>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4"/>
          <p:cNvSpPr>
            <a:spLocks noGrp="1"/>
          </p:cNvSpPr>
          <p:nvPr>
            <p:ph type="sldNum" sz="quarter" idx="12"/>
          </p:nvPr>
        </p:nvSpPr>
        <p:spPr/>
        <p:txBody>
          <a:bodyPr/>
          <a:lstStyle>
            <a:lvl1pPr>
              <a:defRPr/>
            </a:lvl1pPr>
          </a:lstStyle>
          <a:p>
            <a:pPr>
              <a:defRPr/>
            </a:pPr>
            <a:fld id="{3F96FCF6-7F0B-4E4B-BDAB-D65B05D28064}" type="slidenum">
              <a:rPr lang="ja-JP" altLang="en-US" smtClean="0"/>
              <a:pPr>
                <a:defRPr/>
              </a:pPr>
              <a:t>‹#›</a:t>
            </a:fld>
            <a:endParaRPr lang="ja-JP" altLang="en-US"/>
          </a:p>
        </p:txBody>
      </p:sp>
    </p:spTree>
    <p:extLst>
      <p:ext uri="{BB962C8B-B14F-4D97-AF65-F5344CB8AC3E}">
        <p14:creationId xmlns:p14="http://schemas.microsoft.com/office/powerpoint/2010/main" val="5390202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pPr>
              <a:defRPr/>
            </a:pPr>
            <a:fld id="{21CAB096-6610-45FE-A6C8-A24D541A2E54}" type="datetime1">
              <a:rPr lang="ja-JP" altLang="en-US" smtClean="0"/>
              <a:t>2018/7/12</a:t>
            </a:fld>
            <a:endParaRPr lang="ja-JP" altLang="en-US"/>
          </a:p>
        </p:txBody>
      </p:sp>
      <p:sp>
        <p:nvSpPr>
          <p:cNvPr id="3" name="フッター プレースホルダー 2"/>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3"/>
          <p:cNvSpPr>
            <a:spLocks noGrp="1"/>
          </p:cNvSpPr>
          <p:nvPr>
            <p:ph type="sldNum" sz="quarter" idx="12"/>
          </p:nvPr>
        </p:nvSpPr>
        <p:spPr/>
        <p:txBody>
          <a:bodyPr/>
          <a:lstStyle>
            <a:lvl1pPr>
              <a:defRPr/>
            </a:lvl1pPr>
          </a:lstStyle>
          <a:p>
            <a:pPr>
              <a:defRPr/>
            </a:pPr>
            <a:fld id="{94C064A2-9DD8-471D-9C26-F70BE87994EE}" type="slidenum">
              <a:rPr lang="ja-JP" altLang="en-US" smtClean="0"/>
              <a:pPr>
                <a:defRPr/>
              </a:pPr>
              <a:t>‹#›</a:t>
            </a:fld>
            <a:endParaRPr lang="ja-JP" altLang="en-US"/>
          </a:p>
        </p:txBody>
      </p:sp>
    </p:spTree>
    <p:extLst>
      <p:ext uri="{BB962C8B-B14F-4D97-AF65-F5344CB8AC3E}">
        <p14:creationId xmlns:p14="http://schemas.microsoft.com/office/powerpoint/2010/main" val="657309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34742A93-0360-40F4-977B-071739C4622C}" type="datetime1">
              <a:rPr lang="ja-JP" altLang="en-US" smtClean="0"/>
              <a:t>2018/7/12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65E51B90-4118-455A-B60D-95F3DD494201}" type="slidenum">
              <a:rPr lang="ja-JP" altLang="en-US"/>
              <a:pPr>
                <a:defRPr/>
              </a:pPr>
              <a:t>‹#›</a:t>
            </a:fld>
            <a:endParaRPr lang="ja-JP" altLang="en-US"/>
          </a:p>
        </p:txBody>
      </p:sp>
    </p:spTree>
    <p:extLst>
      <p:ext uri="{BB962C8B-B14F-4D97-AF65-F5344CB8AC3E}">
        <p14:creationId xmlns:p14="http://schemas.microsoft.com/office/powerpoint/2010/main" val="39754339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pPr>
              <a:defRPr/>
            </a:pPr>
            <a:fld id="{5363170E-FE33-401E-A8E5-D920E46D2F19}" type="datetime1">
              <a:rPr lang="ja-JP" altLang="en-US" smtClean="0"/>
              <a:t>2018/7/12</a:t>
            </a:fld>
            <a:endParaRPr lang="ja-JP" altLang="en-US"/>
          </a:p>
        </p:txBody>
      </p:sp>
      <p:sp>
        <p:nvSpPr>
          <p:cNvPr id="6"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6"/>
          <p:cNvSpPr>
            <a:spLocks noGrp="1"/>
          </p:cNvSpPr>
          <p:nvPr>
            <p:ph type="sldNum" sz="quarter" idx="12"/>
          </p:nvPr>
        </p:nvSpPr>
        <p:spPr/>
        <p:txBody>
          <a:bodyPr/>
          <a:lstStyle>
            <a:lvl1pPr>
              <a:defRPr/>
            </a:lvl1pPr>
          </a:lstStyle>
          <a:p>
            <a:pPr>
              <a:defRPr/>
            </a:pPr>
            <a:fld id="{D2BDDAE8-F601-464F-9293-4273519D2549}" type="slidenum">
              <a:rPr lang="ja-JP" altLang="en-US" smtClean="0"/>
              <a:pPr>
                <a:defRPr/>
              </a:pPr>
              <a:t>‹#›</a:t>
            </a:fld>
            <a:endParaRPr lang="ja-JP" altLang="en-US"/>
          </a:p>
        </p:txBody>
      </p:sp>
    </p:spTree>
    <p:extLst>
      <p:ext uri="{BB962C8B-B14F-4D97-AF65-F5344CB8AC3E}">
        <p14:creationId xmlns:p14="http://schemas.microsoft.com/office/powerpoint/2010/main" val="26636878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pPr>
              <a:defRPr/>
            </a:pPr>
            <a:fld id="{74F9EC4C-5D08-4FFF-AB16-D8B1E8FA016A}" type="datetime1">
              <a:rPr lang="ja-JP" altLang="en-US" smtClean="0"/>
              <a:t>2018/7/12</a:t>
            </a:fld>
            <a:endParaRPr lang="ja-JP" altLang="en-US"/>
          </a:p>
        </p:txBody>
      </p:sp>
      <p:sp>
        <p:nvSpPr>
          <p:cNvPr id="6" name="フッター プレースホルダー 5"/>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6"/>
          <p:cNvSpPr>
            <a:spLocks noGrp="1"/>
          </p:cNvSpPr>
          <p:nvPr>
            <p:ph type="sldNum" sz="quarter" idx="12"/>
          </p:nvPr>
        </p:nvSpPr>
        <p:spPr/>
        <p:txBody>
          <a:bodyPr/>
          <a:lstStyle>
            <a:lvl1pPr>
              <a:defRPr/>
            </a:lvl1pPr>
          </a:lstStyle>
          <a:p>
            <a:pPr>
              <a:defRPr/>
            </a:pPr>
            <a:fld id="{A4A26391-B5DE-4CC1-A179-CE5DC918877C}" type="slidenum">
              <a:rPr lang="ja-JP" altLang="en-US" smtClean="0"/>
              <a:pPr>
                <a:defRPr/>
              </a:pPr>
              <a:t>‹#›</a:t>
            </a:fld>
            <a:endParaRPr lang="ja-JP" altLang="en-US"/>
          </a:p>
        </p:txBody>
      </p:sp>
    </p:spTree>
    <p:extLst>
      <p:ext uri="{BB962C8B-B14F-4D97-AF65-F5344CB8AC3E}">
        <p14:creationId xmlns:p14="http://schemas.microsoft.com/office/powerpoint/2010/main" val="25813492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4A2A534D-26F8-4661-898C-E249A4760E72}" type="datetime1">
              <a:rPr lang="ja-JP" altLang="en-US" smtClean="0"/>
              <a:t>2018/7/12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936186AD-43F4-4054-87F4-54A3FA8577CC}" type="slidenum">
              <a:rPr lang="ja-JP" altLang="en-US" smtClean="0"/>
              <a:pPr>
                <a:defRPr/>
              </a:pPr>
              <a:t>‹#›</a:t>
            </a:fld>
            <a:endParaRPr lang="ja-JP" altLang="en-US"/>
          </a:p>
        </p:txBody>
      </p:sp>
    </p:spTree>
    <p:extLst>
      <p:ext uri="{BB962C8B-B14F-4D97-AF65-F5344CB8AC3E}">
        <p14:creationId xmlns:p14="http://schemas.microsoft.com/office/powerpoint/2010/main" val="20015907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85800" y="609600"/>
            <a:ext cx="5676900" cy="54864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pPr>
              <a:defRPr/>
            </a:pPr>
            <a:fld id="{FD627A08-2DDD-40FA-A3BE-806FC23AAAAA}" type="datetime1">
              <a:rPr lang="ja-JP" altLang="en-US" smtClean="0"/>
              <a:t>2018/7/12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F27BD522-C6EC-405F-AD0A-0E0DBC8B5176}" type="slidenum">
              <a:rPr lang="ja-JP" altLang="en-US" smtClean="0"/>
              <a:pPr>
                <a:defRPr/>
              </a:pPr>
              <a:t>‹#›</a:t>
            </a:fld>
            <a:endParaRPr lang="ja-JP" altLang="en-US"/>
          </a:p>
        </p:txBody>
      </p:sp>
    </p:spTree>
    <p:extLst>
      <p:ext uri="{BB962C8B-B14F-4D97-AF65-F5344CB8AC3E}">
        <p14:creationId xmlns:p14="http://schemas.microsoft.com/office/powerpoint/2010/main" val="372071887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lvl1pPr>
              <a:defRPr/>
            </a:lvl1pPr>
          </a:lstStyle>
          <a:p>
            <a:pPr lvl="0"/>
            <a:r>
              <a:rPr lang="ja-JP" altLang="en-US" noProof="0"/>
              <a:t>マスター タイトルの書式設定</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ja-JP" altLang="en-US" noProof="0"/>
              <a:t>マスター サブタイトルの書式設定</a:t>
            </a:r>
          </a:p>
        </p:txBody>
      </p:sp>
      <p:sp>
        <p:nvSpPr>
          <p:cNvPr id="3076" name="Rectangle 4"/>
          <p:cNvSpPr>
            <a:spLocks noGrp="1" noChangeArrowheads="1"/>
          </p:cNvSpPr>
          <p:nvPr>
            <p:ph type="dt" sz="half" idx="2"/>
          </p:nvPr>
        </p:nvSpPr>
        <p:spPr>
          <a:xfrm>
            <a:off x="0" y="6553200"/>
            <a:ext cx="1905000" cy="457200"/>
          </a:xfrm>
        </p:spPr>
        <p:txBody>
          <a:bodyPr/>
          <a:lstStyle>
            <a:lvl1pPr>
              <a:defRPr/>
            </a:lvl1pPr>
          </a:lstStyle>
          <a:p>
            <a:fld id="{C5153A38-AC36-4813-B414-49D81C8A2F59}" type="datetime1">
              <a:rPr kumimoji="1" lang="ja-JP" altLang="en-US" smtClean="0"/>
              <a:pPr/>
              <a:t>2018/7/12</a:t>
            </a:fld>
            <a:endParaRPr kumimoji="1" lang="ja-JP" altLang="en-US"/>
          </a:p>
        </p:txBody>
      </p:sp>
      <p:sp>
        <p:nvSpPr>
          <p:cNvPr id="3077" name="Rectangle 5"/>
          <p:cNvSpPr>
            <a:spLocks noGrp="1" noChangeArrowheads="1"/>
          </p:cNvSpPr>
          <p:nvPr>
            <p:ph type="ftr" sz="quarter" idx="3"/>
          </p:nvPr>
        </p:nvSpPr>
        <p:spPr>
          <a:xfrm>
            <a:off x="3124200" y="6553200"/>
            <a:ext cx="2895600" cy="457200"/>
          </a:xfrm>
        </p:spPr>
        <p:txBody>
          <a:bodyPr/>
          <a:lstStyle>
            <a:lvl1pPr>
              <a:defRPr/>
            </a:lvl1pPr>
          </a:lstStyle>
          <a:p>
            <a:endParaRPr kumimoji="1" lang="ja-JP" altLang="en-US"/>
          </a:p>
        </p:txBody>
      </p:sp>
      <p:sp>
        <p:nvSpPr>
          <p:cNvPr id="3078" name="Rectangle 6"/>
          <p:cNvSpPr>
            <a:spLocks noGrp="1" noChangeArrowheads="1"/>
          </p:cNvSpPr>
          <p:nvPr>
            <p:ph type="sldNum" sz="quarter" idx="4"/>
          </p:nvPr>
        </p:nvSpPr>
        <p:spPr>
          <a:xfrm>
            <a:off x="7239000" y="6553200"/>
            <a:ext cx="1905000" cy="457200"/>
          </a:xfrm>
        </p:spPr>
        <p:txBody>
          <a:bodyPr/>
          <a:lstStyle>
            <a:lvl1pPr>
              <a:defRPr/>
            </a:lvl1pPr>
          </a:lstStyle>
          <a:p>
            <a:fld id="{6D4E6275-1794-4A58-BE09-9CC170D6E54C}" type="slidenum">
              <a:rPr kumimoji="1" lang="ja-JP" altLang="en-US" smtClean="0"/>
              <a:pPr/>
              <a:t>‹#›</a:t>
            </a:fld>
            <a:endParaRPr kumimoji="1" lang="ja-JP" altLang="en-US"/>
          </a:p>
        </p:txBody>
      </p:sp>
      <p:sp>
        <p:nvSpPr>
          <p:cNvPr id="3079" name="Rectangle 7"/>
          <p:cNvSpPr>
            <a:spLocks noChangeArrowheads="1"/>
          </p:cNvSpPr>
          <p:nvPr/>
        </p:nvSpPr>
        <p:spPr bwMode="auto">
          <a:xfrm>
            <a:off x="0" y="0"/>
            <a:ext cx="6248400" cy="228600"/>
          </a:xfrm>
          <a:prstGeom prst="rect">
            <a:avLst/>
          </a:prstGeom>
          <a:solidFill>
            <a:srgbClr val="6699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0" name="Rectangle 8"/>
          <p:cNvSpPr>
            <a:spLocks noChangeArrowheads="1"/>
          </p:cNvSpPr>
          <p:nvPr/>
        </p:nvSpPr>
        <p:spPr bwMode="auto">
          <a:xfrm>
            <a:off x="6248400" y="0"/>
            <a:ext cx="2895600" cy="2286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3081" name="Text Box 9"/>
          <p:cNvSpPr txBox="1">
            <a:spLocks noChangeArrowheads="1"/>
          </p:cNvSpPr>
          <p:nvPr/>
        </p:nvSpPr>
        <p:spPr bwMode="auto">
          <a:xfrm>
            <a:off x="7061149" y="-38100"/>
            <a:ext cx="204735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a:solidFill>
                  <a:schemeClr val="bg1"/>
                </a:solidFill>
                <a:latin typeface="Verdana" pitchFamily="34" charset="0"/>
              </a:rPr>
              <a:t>JPMA ICH-E6 Project</a:t>
            </a:r>
            <a:endParaRPr lang="en-US" altLang="ja-JP" sz="1400" dirty="0">
              <a:solidFill>
                <a:schemeClr val="bg1"/>
              </a:solidFill>
              <a:latin typeface="Verdana" pitchFamily="34" charset="0"/>
            </a:endParaRPr>
          </a:p>
        </p:txBody>
      </p:sp>
    </p:spTree>
    <p:extLst>
      <p:ext uri="{BB962C8B-B14F-4D97-AF65-F5344CB8AC3E}">
        <p14:creationId xmlns:p14="http://schemas.microsoft.com/office/powerpoint/2010/main" val="326755836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5800" y="609600"/>
            <a:ext cx="7772400" cy="659160"/>
          </a:xfr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685800" y="1556792"/>
            <a:ext cx="7772400" cy="453920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fld id="{2BFBCE94-FA1A-4A50-A920-EEAFF6353948}" type="datetime1">
              <a:rPr kumimoji="1" lang="ja-JP" altLang="en-US" smtClean="0"/>
              <a:pPr/>
              <a:t>2018/7/12</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1943975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fld id="{ABA08293-C020-4FC0-9BD1-5E639E28FEC0}" type="datetime1">
              <a:rPr kumimoji="1" lang="ja-JP" altLang="en-US" smtClean="0"/>
              <a:pPr/>
              <a:t>2018/7/12</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35027262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85800" y="1628800"/>
            <a:ext cx="3810000" cy="44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28800"/>
            <a:ext cx="3810000" cy="44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defRPr/>
            </a:lvl1pPr>
          </a:lstStyle>
          <a:p>
            <a:fld id="{0F181788-8985-4659-9C9A-FC94AC168051}" type="datetime1">
              <a:rPr kumimoji="1" lang="ja-JP" altLang="en-US" smtClean="0"/>
              <a:pPr/>
              <a:t>2018/7/12</a:t>
            </a:fld>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355355091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34082"/>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268761"/>
            <a:ext cx="4040188" cy="64807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1916832"/>
            <a:ext cx="4040188" cy="420933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268761"/>
            <a:ext cx="4041775" cy="64807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1916832"/>
            <a:ext cx="4041775" cy="420933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defRPr/>
            </a:lvl1pPr>
          </a:lstStyle>
          <a:p>
            <a:fld id="{98CE32BB-9A83-496E-9B0F-147BB2F703FE}" type="datetime1">
              <a:rPr kumimoji="1" lang="ja-JP" altLang="en-US" smtClean="0"/>
              <a:pPr/>
              <a:t>2018/7/12</a:t>
            </a:fld>
            <a:endParaRPr kumimoji="1" lang="ja-JP" altLang="en-US"/>
          </a:p>
        </p:txBody>
      </p:sp>
      <p:sp>
        <p:nvSpPr>
          <p:cNvPr id="8" name="フッター プレースホルダー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ー 8"/>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246640698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fld id="{CC242A0A-76C0-4548-8437-CC6D7FD91672}" type="datetime1">
              <a:rPr kumimoji="1" lang="ja-JP" altLang="en-US" smtClean="0"/>
              <a:pPr/>
              <a:t>2018/7/12</a:t>
            </a:fld>
            <a:endParaRPr kumimoji="1" lang="ja-JP" altLang="en-US"/>
          </a:p>
        </p:txBody>
      </p:sp>
      <p:sp>
        <p:nvSpPr>
          <p:cNvPr id="4" name="フッター プレースホルダー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ー 4"/>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1344381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85D01D9E-10D1-441E-AAA5-0EB01566DA3A}" type="datetime1">
              <a:rPr lang="ja-JP" altLang="en-US" smtClean="0"/>
              <a:t>2018/7/12</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4C468D84-B41B-4BB8-888B-A9D594044227}" type="slidenum">
              <a:rPr lang="ja-JP" altLang="en-US"/>
              <a:pPr>
                <a:defRPr/>
              </a:pPr>
              <a:t>‹#›</a:t>
            </a:fld>
            <a:endParaRPr lang="ja-JP" altLang="en-US"/>
          </a:p>
        </p:txBody>
      </p:sp>
    </p:spTree>
    <p:extLst>
      <p:ext uri="{BB962C8B-B14F-4D97-AF65-F5344CB8AC3E}">
        <p14:creationId xmlns:p14="http://schemas.microsoft.com/office/powerpoint/2010/main" val="31657024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fld id="{35EB4610-EEC6-4E9A-9B9C-8B8FA7F62C6C}" type="datetime1">
              <a:rPr kumimoji="1" lang="ja-JP" altLang="en-US" smtClean="0"/>
              <a:pPr/>
              <a:t>2018/7/12</a:t>
            </a:fld>
            <a:endParaRPr kumimoji="1" lang="ja-JP" altLang="en-US"/>
          </a:p>
        </p:txBody>
      </p:sp>
      <p:sp>
        <p:nvSpPr>
          <p:cNvPr id="3" name="フッター プレースホルダー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ー 3"/>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122329650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fld id="{87D7104A-D6AF-417F-94CD-B831DFBDFDFE}" type="datetime1">
              <a:rPr kumimoji="1" lang="ja-JP" altLang="en-US" smtClean="0"/>
              <a:pPr/>
              <a:t>2018/7/12</a:t>
            </a:fld>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414922080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fld id="{B61C956A-250E-4D10-8C7F-E12B113D6208}" type="datetime1">
              <a:rPr kumimoji="1" lang="ja-JP" altLang="en-US" smtClean="0"/>
              <a:pPr/>
              <a:t>2018/7/12</a:t>
            </a:fld>
            <a:endParaRPr kumimoji="1" lang="ja-JP" altLang="en-US"/>
          </a:p>
        </p:txBody>
      </p:sp>
      <p:sp>
        <p:nvSpPr>
          <p:cNvPr id="6" name="フッター プレースホルダー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ー 6"/>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297228989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fld id="{D1718A72-293B-4082-B390-95AC33157286}" type="datetime1">
              <a:rPr kumimoji="1" lang="ja-JP" altLang="en-US" smtClean="0"/>
              <a:pPr/>
              <a:t>2018/7/12</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253464999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85800" y="609600"/>
            <a:ext cx="5676900" cy="54864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fld id="{F783E60A-AE92-41B9-9F1E-BBCD382864FC}" type="datetime1">
              <a:rPr kumimoji="1" lang="ja-JP" altLang="en-US" smtClean="0"/>
              <a:pPr/>
              <a:t>2018/7/12</a:t>
            </a:fld>
            <a:endParaRPr kumimoji="1" lang="ja-JP" altLang="en-US"/>
          </a:p>
        </p:txBody>
      </p:sp>
      <p:sp>
        <p:nvSpPr>
          <p:cNvPr id="5" name="フッター プレースホルダー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ー 5"/>
          <p:cNvSpPr>
            <a:spLocks noGrp="1"/>
          </p:cNvSpPr>
          <p:nvPr>
            <p:ph type="sldNum" sz="quarter" idx="12"/>
          </p:nvPr>
        </p:nvSpPr>
        <p:spPr/>
        <p:txBody>
          <a:bodyPr/>
          <a:lstStyle>
            <a:lvl1pPr>
              <a:defRPr/>
            </a:lvl1pPr>
          </a:lstStyle>
          <a:p>
            <a:fld id="{6D4E6275-1794-4A58-BE09-9CC170D6E54C}" type="slidenum">
              <a:rPr kumimoji="1" lang="ja-JP" altLang="en-US" smtClean="0"/>
              <a:pPr/>
              <a:t>‹#›</a:t>
            </a:fld>
            <a:endParaRPr kumimoji="1" lang="ja-JP" altLang="en-US"/>
          </a:p>
        </p:txBody>
      </p:sp>
    </p:spTree>
    <p:extLst>
      <p:ext uri="{BB962C8B-B14F-4D97-AF65-F5344CB8AC3E}">
        <p14:creationId xmlns:p14="http://schemas.microsoft.com/office/powerpoint/2010/main" val="3919355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B7877269-D5C4-49AE-BBED-2066D1308809}" type="datetime1">
              <a:rPr lang="ja-JP" altLang="en-US" smtClean="0"/>
              <a:t>2018/7/12</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5AB67DF8-13F6-4224-8798-12140115C107}" type="slidenum">
              <a:rPr lang="ja-JP" altLang="en-US"/>
              <a:pPr>
                <a:defRPr/>
              </a:pPr>
              <a:t>‹#›</a:t>
            </a:fld>
            <a:endParaRPr lang="ja-JP" altLang="en-US"/>
          </a:p>
        </p:txBody>
      </p:sp>
    </p:spTree>
    <p:extLst>
      <p:ext uri="{BB962C8B-B14F-4D97-AF65-F5344CB8AC3E}">
        <p14:creationId xmlns:p14="http://schemas.microsoft.com/office/powerpoint/2010/main" val="221727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3"/>
          <p:cNvSpPr>
            <a:spLocks noGrp="1"/>
          </p:cNvSpPr>
          <p:nvPr>
            <p:ph type="dt" sz="half" idx="10"/>
          </p:nvPr>
        </p:nvSpPr>
        <p:spPr/>
        <p:txBody>
          <a:bodyPr/>
          <a:lstStyle>
            <a:lvl1pPr>
              <a:defRPr/>
            </a:lvl1pPr>
          </a:lstStyle>
          <a:p>
            <a:pPr>
              <a:defRPr/>
            </a:pPr>
            <a:fld id="{322DAB1B-79A4-4F36-9E8E-5B851D4940E8}" type="datetime1">
              <a:rPr lang="ja-JP" altLang="en-US" smtClean="0"/>
              <a:t>2018/7/12</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5EFDDA2D-6F21-49A7-9F7B-80665A5A5046}" type="slidenum">
              <a:rPr lang="ja-JP" altLang="en-US"/>
              <a:pPr>
                <a:defRPr/>
              </a:pPr>
              <a:t>‹#›</a:t>
            </a:fld>
            <a:endParaRPr lang="ja-JP" altLang="en-US"/>
          </a:p>
        </p:txBody>
      </p:sp>
    </p:spTree>
    <p:extLst>
      <p:ext uri="{BB962C8B-B14F-4D97-AF65-F5344CB8AC3E}">
        <p14:creationId xmlns:p14="http://schemas.microsoft.com/office/powerpoint/2010/main" val="300609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3"/>
          <p:cNvSpPr>
            <a:spLocks noGrp="1"/>
          </p:cNvSpPr>
          <p:nvPr>
            <p:ph type="dt" sz="half" idx="10"/>
          </p:nvPr>
        </p:nvSpPr>
        <p:spPr/>
        <p:txBody>
          <a:bodyPr/>
          <a:lstStyle>
            <a:lvl1pPr>
              <a:defRPr/>
            </a:lvl1pPr>
          </a:lstStyle>
          <a:p>
            <a:pPr>
              <a:defRPr/>
            </a:pPr>
            <a:fld id="{5B196142-015B-4A7C-A759-BB0203712EE1}" type="datetime1">
              <a:rPr lang="ja-JP" altLang="en-US" smtClean="0"/>
              <a:t>2018/7/12</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E2B8EC7C-43A1-4687-BC5F-C878975AB86D}" type="slidenum">
              <a:rPr lang="ja-JP" altLang="en-US"/>
              <a:pPr>
                <a:defRPr/>
              </a:pPr>
              <a:t>‹#›</a:t>
            </a:fld>
            <a:endParaRPr lang="ja-JP" altLang="en-US"/>
          </a:p>
        </p:txBody>
      </p:sp>
    </p:spTree>
    <p:extLst>
      <p:ext uri="{BB962C8B-B14F-4D97-AF65-F5344CB8AC3E}">
        <p14:creationId xmlns:p14="http://schemas.microsoft.com/office/powerpoint/2010/main" val="15003143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9C266952-4969-489D-BF3C-4B7411FC45C4}" type="datetime1">
              <a:rPr lang="ja-JP" altLang="en-US" smtClean="0"/>
              <a:t>2018/7/12</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9FBE96E7-E8C6-4430-BF6D-B8E9F31E1814}" type="slidenum">
              <a:rPr lang="ja-JP" altLang="en-US"/>
              <a:pPr>
                <a:defRPr/>
              </a:pPr>
              <a:t>‹#›</a:t>
            </a:fld>
            <a:endParaRPr lang="ja-JP" altLang="en-US"/>
          </a:p>
        </p:txBody>
      </p:sp>
    </p:spTree>
    <p:extLst>
      <p:ext uri="{BB962C8B-B14F-4D97-AF65-F5344CB8AC3E}">
        <p14:creationId xmlns:p14="http://schemas.microsoft.com/office/powerpoint/2010/main" val="14971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57D48C67-8E3B-45F5-95B3-4D112DFE347F}" type="datetime1">
              <a:rPr lang="ja-JP" altLang="en-US" smtClean="0"/>
              <a:t>2018/7/12</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CE979672-5F51-43F7-A38F-FFA3EA28CC1A}" type="slidenum">
              <a:rPr lang="ja-JP" altLang="en-US"/>
              <a:pPr>
                <a:defRPr/>
              </a:pPr>
              <a:t>‹#›</a:t>
            </a:fld>
            <a:endParaRPr lang="ja-JP" altLang="en-US"/>
          </a:p>
        </p:txBody>
      </p:sp>
    </p:spTree>
    <p:extLst>
      <p:ext uri="{BB962C8B-B14F-4D97-AF65-F5344CB8AC3E}">
        <p14:creationId xmlns:p14="http://schemas.microsoft.com/office/powerpoint/2010/main" val="1799644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48F1BFF2-AFFF-42EC-8A02-20D9EF5D4071}" type="datetime1">
              <a:rPr lang="ja-JP" altLang="en-US" smtClean="0"/>
              <a:t>2018/7/12</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A252945C-5403-4251-B53E-AD60302A2231}" type="slidenum">
              <a:rPr lang="ja-JP" altLang="en-US"/>
              <a:pPr>
                <a:defRPr/>
              </a:pPr>
              <a:t>‹#›</a:t>
            </a:fld>
            <a:endParaRPr lang="ja-JP" altLang="en-US"/>
          </a:p>
        </p:txBody>
      </p:sp>
    </p:spTree>
    <p:extLst>
      <p:ext uri="{BB962C8B-B14F-4D97-AF65-F5344CB8AC3E}">
        <p14:creationId xmlns:p14="http://schemas.microsoft.com/office/powerpoint/2010/main" val="2356998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テキスト プレースホルダー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kumimoji="1" sz="1200">
                <a:solidFill>
                  <a:schemeClr val="tx1">
                    <a:tint val="75000"/>
                  </a:schemeClr>
                </a:solidFill>
                <a:cs typeface="Arial" charset="0"/>
              </a:defRPr>
            </a:lvl1pPr>
          </a:lstStyle>
          <a:p>
            <a:pPr>
              <a:defRPr/>
            </a:pPr>
            <a:fld id="{97CA39B9-3D9C-42DA-AF36-21A93071B179}" type="datetime1">
              <a:rPr lang="ja-JP" altLang="en-US" smtClean="0"/>
              <a:t>2018/7/12</a:t>
            </a:fld>
            <a:endParaRPr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kumimoji="1" sz="1200">
                <a:solidFill>
                  <a:schemeClr val="tx1">
                    <a:tint val="75000"/>
                  </a:schemeClr>
                </a:solidFill>
                <a:cs typeface="Arial" charset="0"/>
              </a:defRPr>
            </a:lvl1pPr>
          </a:lstStyle>
          <a:p>
            <a:pPr>
              <a:defRPr/>
            </a:pPr>
            <a:endParaRPr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kumimoji="1" sz="1200">
                <a:solidFill>
                  <a:schemeClr val="tx1">
                    <a:tint val="75000"/>
                  </a:schemeClr>
                </a:solidFill>
                <a:cs typeface="Arial" charset="0"/>
              </a:defRPr>
            </a:lvl1pPr>
          </a:lstStyle>
          <a:p>
            <a:pPr>
              <a:defRPr/>
            </a:pPr>
            <a:fld id="{C88D3148-3A2E-4EDA-9729-8E2CDF843314}"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 id="2147483786" r:id="rId12"/>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defRPr>
      </a:lvl2pPr>
      <a:lvl3pPr algn="ctr" rtl="0" eaLnBrk="0" fontAlgn="base" hangingPunct="0">
        <a:spcBef>
          <a:spcPct val="0"/>
        </a:spcBef>
        <a:spcAft>
          <a:spcPct val="0"/>
        </a:spcAft>
        <a:defRPr kumimoji="1" sz="4400">
          <a:solidFill>
            <a:schemeClr val="tx1"/>
          </a:solidFill>
          <a:latin typeface="Calibri" pitchFamily="34" charset="0"/>
        </a:defRPr>
      </a:lvl3pPr>
      <a:lvl4pPr algn="ctr" rtl="0" eaLnBrk="0" fontAlgn="base" hangingPunct="0">
        <a:spcBef>
          <a:spcPct val="0"/>
        </a:spcBef>
        <a:spcAft>
          <a:spcPct val="0"/>
        </a:spcAft>
        <a:defRPr kumimoji="1" sz="4400">
          <a:solidFill>
            <a:schemeClr val="tx1"/>
          </a:solidFill>
          <a:latin typeface="Calibri" pitchFamily="34" charset="0"/>
        </a:defRPr>
      </a:lvl4pPr>
      <a:lvl5pPr algn="ctr" rtl="0" eaLnBrk="0" fontAlgn="base" hangingPunct="0">
        <a:spcBef>
          <a:spcPct val="0"/>
        </a:spcBef>
        <a:spcAft>
          <a:spcPct val="0"/>
        </a:spcAft>
        <a:defRPr kumimoji="1" sz="4400">
          <a:solidFill>
            <a:schemeClr val="tx1"/>
          </a:solidFill>
          <a:latin typeface="Calibri" pitchFamily="34" charset="0"/>
        </a:defRPr>
      </a:lvl5pPr>
      <a:lvl6pPr marL="457200" algn="ctr" rtl="0" fontAlgn="base">
        <a:spcBef>
          <a:spcPct val="0"/>
        </a:spcBef>
        <a:spcAft>
          <a:spcPct val="0"/>
        </a:spcAft>
        <a:defRPr kumimoji="1" sz="4400">
          <a:solidFill>
            <a:schemeClr val="tx1"/>
          </a:solidFill>
          <a:latin typeface="Calibri" pitchFamily="34" charset="0"/>
        </a:defRPr>
      </a:lvl6pPr>
      <a:lvl7pPr marL="914400" algn="ctr" rtl="0" fontAlgn="base">
        <a:spcBef>
          <a:spcPct val="0"/>
        </a:spcBef>
        <a:spcAft>
          <a:spcPct val="0"/>
        </a:spcAft>
        <a:defRPr kumimoji="1" sz="4400">
          <a:solidFill>
            <a:schemeClr val="tx1"/>
          </a:solidFill>
          <a:latin typeface="Calibri" pitchFamily="34" charset="0"/>
        </a:defRPr>
      </a:lvl7pPr>
      <a:lvl8pPr marL="1371600" algn="ctr" rtl="0" fontAlgn="base">
        <a:spcBef>
          <a:spcPct val="0"/>
        </a:spcBef>
        <a:spcAft>
          <a:spcPct val="0"/>
        </a:spcAft>
        <a:defRPr kumimoji="1" sz="4400">
          <a:solidFill>
            <a:schemeClr val="tx1"/>
          </a:solidFill>
          <a:latin typeface="Calibri" pitchFamily="34" charset="0"/>
        </a:defRPr>
      </a:lvl8pPr>
      <a:lvl9pPr marL="1828800" algn="ctr" rtl="0" fontAlgn="base">
        <a:spcBef>
          <a:spcPct val="0"/>
        </a:spcBef>
        <a:spcAft>
          <a:spcPct val="0"/>
        </a:spcAft>
        <a:defRPr kumimoji="1"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
        <p:nvSpPr>
          <p:cNvPr id="1027" name="Rectangle 3"/>
          <p:cNvSpPr>
            <a:spLocks noGrp="1" noChangeArrowheads="1"/>
          </p:cNvSpPr>
          <p:nvPr>
            <p:ph type="body" idx="1"/>
          </p:nvPr>
        </p:nvSpPr>
        <p:spPr bwMode="auto">
          <a:xfrm>
            <a:off x="685800" y="1628800"/>
            <a:ext cx="7772400" cy="44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4" name="Rectangle 10"/>
          <p:cNvSpPr>
            <a:spLocks noGrp="1" noChangeArrowheads="1"/>
          </p:cNvSpPr>
          <p:nvPr>
            <p:ph type="dt" sz="half" idx="2"/>
          </p:nvPr>
        </p:nvSpPr>
        <p:spPr bwMode="auto">
          <a:xfrm>
            <a:off x="0" y="639445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000066"/>
                </a:solidFill>
              </a:defRPr>
            </a:lvl1pPr>
          </a:lstStyle>
          <a:p>
            <a:pPr>
              <a:defRPr/>
            </a:pPr>
            <a:fld id="{ADF74C24-C080-4AB0-9907-7B1840F51EE7}" type="datetime1">
              <a:rPr lang="ja-JP" altLang="en-US" smtClean="0"/>
              <a:t>2018/7/12</a:t>
            </a:fld>
            <a:endParaRPr lang="ja-JP" altLang="en-US"/>
          </a:p>
        </p:txBody>
      </p:sp>
      <p:sp>
        <p:nvSpPr>
          <p:cNvPr id="1035" name="Rectangle 11"/>
          <p:cNvSpPr>
            <a:spLocks noGrp="1" noChangeArrowheads="1"/>
          </p:cNvSpPr>
          <p:nvPr>
            <p:ph type="ftr" sz="quarter" idx="3"/>
          </p:nvPr>
        </p:nvSpPr>
        <p:spPr bwMode="auto">
          <a:xfrm>
            <a:off x="3124200" y="639445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000066"/>
                </a:solidFill>
              </a:defRPr>
            </a:lvl1pPr>
          </a:lstStyle>
          <a:p>
            <a:pPr>
              <a:defRPr/>
            </a:pPr>
            <a:endParaRPr lang="ja-JP" altLang="en-US"/>
          </a:p>
        </p:txBody>
      </p:sp>
      <p:sp>
        <p:nvSpPr>
          <p:cNvPr id="1036" name="Rectangle 12"/>
          <p:cNvSpPr>
            <a:spLocks noGrp="1" noChangeArrowheads="1"/>
          </p:cNvSpPr>
          <p:nvPr>
            <p:ph type="sldNum" sz="quarter" idx="4"/>
          </p:nvPr>
        </p:nvSpPr>
        <p:spPr bwMode="auto">
          <a:xfrm>
            <a:off x="7239000" y="639445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000066"/>
                </a:solidFill>
                <a:latin typeface="+mn-lt"/>
              </a:defRPr>
            </a:lvl1pPr>
          </a:lstStyle>
          <a:p>
            <a:pPr>
              <a:defRPr/>
            </a:pPr>
            <a:fld id="{C88D3148-3A2E-4EDA-9729-8E2CDF843314}" type="slidenum">
              <a:rPr lang="ja-JP" altLang="en-US" smtClean="0"/>
              <a:pPr>
                <a:defRPr/>
              </a:pPr>
              <a:t>‹#›</a:t>
            </a:fld>
            <a:endParaRPr lang="ja-JP" altLang="en-US"/>
          </a:p>
        </p:txBody>
      </p:sp>
      <p:sp>
        <p:nvSpPr>
          <p:cNvPr id="1037" name="Line 13"/>
          <p:cNvSpPr>
            <a:spLocks noChangeShapeType="1"/>
          </p:cNvSpPr>
          <p:nvPr/>
        </p:nvSpPr>
        <p:spPr bwMode="auto">
          <a:xfrm>
            <a:off x="8534400" y="6400800"/>
            <a:ext cx="0" cy="457200"/>
          </a:xfrm>
          <a:prstGeom prst="line">
            <a:avLst/>
          </a:prstGeom>
          <a:noFill/>
          <a:ln w="38100">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8" name="Rectangle 14"/>
          <p:cNvSpPr>
            <a:spLocks noChangeArrowheads="1"/>
          </p:cNvSpPr>
          <p:nvPr/>
        </p:nvSpPr>
        <p:spPr bwMode="auto">
          <a:xfrm>
            <a:off x="0" y="0"/>
            <a:ext cx="6248400" cy="228600"/>
          </a:xfrm>
          <a:prstGeom prst="rect">
            <a:avLst/>
          </a:prstGeom>
          <a:solidFill>
            <a:srgbClr val="6699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9" name="Rectangle 15"/>
          <p:cNvSpPr>
            <a:spLocks noChangeArrowheads="1"/>
          </p:cNvSpPr>
          <p:nvPr/>
        </p:nvSpPr>
        <p:spPr bwMode="auto">
          <a:xfrm>
            <a:off x="6248400" y="0"/>
            <a:ext cx="2895600" cy="2286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0" name="Text Box 16"/>
          <p:cNvSpPr txBox="1">
            <a:spLocks noChangeArrowheads="1"/>
          </p:cNvSpPr>
          <p:nvPr/>
        </p:nvSpPr>
        <p:spPr bwMode="auto">
          <a:xfrm>
            <a:off x="7061149" y="-38100"/>
            <a:ext cx="204735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a:solidFill>
                  <a:schemeClr val="bg1"/>
                </a:solidFill>
                <a:latin typeface="Verdana" pitchFamily="34" charset="0"/>
              </a:rPr>
              <a:t>JPMA ICH-E6 Project</a:t>
            </a:r>
            <a:endParaRPr lang="en-US" altLang="ja-JP" sz="1400" dirty="0">
              <a:solidFill>
                <a:schemeClr val="bg1"/>
              </a:solidFill>
              <a:latin typeface="Verdana" pitchFamily="34" charset="0"/>
            </a:endParaRPr>
          </a:p>
        </p:txBody>
      </p:sp>
    </p:spTree>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hf hdr="0" ftr="0" dt="0"/>
  <p:txStyles>
    <p:title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p:titleStyle>
    <p:bodyStyle>
      <a:lvl1pPr marL="342900" indent="-342900" algn="l" rtl="0" eaLnBrk="1" fontAlgn="base" hangingPunct="1">
        <a:spcBef>
          <a:spcPct val="20000"/>
        </a:spcBef>
        <a:spcAft>
          <a:spcPct val="0"/>
        </a:spcAft>
        <a:buClr>
          <a:srgbClr val="6699FF"/>
        </a:buClr>
        <a:buSzPct val="80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6699FF"/>
        </a:buClr>
        <a:buSzPct val="80000"/>
        <a:buFont typeface="Wingdings" pitchFamily="2" charset="2"/>
        <a:buChar char="l"/>
        <a:defRPr kumimoji="1" sz="2800">
          <a:solidFill>
            <a:schemeClr val="tx1"/>
          </a:solidFill>
          <a:latin typeface="+mn-lt"/>
          <a:ea typeface="+mn-ea"/>
        </a:defRPr>
      </a:lvl2pPr>
      <a:lvl3pPr marL="1143000" indent="-228600" algn="l" rtl="0" eaLnBrk="1" fontAlgn="base" hangingPunct="1">
        <a:spcBef>
          <a:spcPct val="20000"/>
        </a:spcBef>
        <a:spcAft>
          <a:spcPct val="0"/>
        </a:spcAft>
        <a:buClr>
          <a:srgbClr val="6699FF"/>
        </a:buClr>
        <a:buSzPct val="80000"/>
        <a:buFont typeface="Wingdings" pitchFamily="2" charset="2"/>
        <a:buChar char="l"/>
        <a:defRPr kumimoji="1" sz="2400">
          <a:solidFill>
            <a:schemeClr val="tx1"/>
          </a:solidFill>
          <a:latin typeface="+mn-lt"/>
          <a:ea typeface="+mn-ea"/>
        </a:defRPr>
      </a:lvl3pPr>
      <a:lvl4pPr marL="16002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4pPr>
      <a:lvl5pPr marL="20574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5pPr>
      <a:lvl6pPr marL="25146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6pPr>
      <a:lvl7pPr marL="29718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7pPr>
      <a:lvl8pPr marL="34290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8pPr>
      <a:lvl9pPr marL="38862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659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85800" y="1628800"/>
            <a:ext cx="7772400" cy="44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34" name="Rectangle 10"/>
          <p:cNvSpPr>
            <a:spLocks noGrp="1" noChangeArrowheads="1"/>
          </p:cNvSpPr>
          <p:nvPr>
            <p:ph type="dt" sz="half" idx="2"/>
          </p:nvPr>
        </p:nvSpPr>
        <p:spPr bwMode="auto">
          <a:xfrm>
            <a:off x="0" y="639445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rgbClr val="000066"/>
                </a:solidFill>
              </a:defRPr>
            </a:lvl1pPr>
          </a:lstStyle>
          <a:p>
            <a:fld id="{18281FCC-3726-411D-AC05-E5E28DC36D0E}" type="datetime1">
              <a:rPr kumimoji="1" lang="ja-JP" altLang="en-US" smtClean="0"/>
              <a:pPr/>
              <a:t>2018/7/12</a:t>
            </a:fld>
            <a:endParaRPr kumimoji="1" lang="ja-JP" altLang="en-US"/>
          </a:p>
        </p:txBody>
      </p:sp>
      <p:sp>
        <p:nvSpPr>
          <p:cNvPr id="1035" name="Rectangle 11"/>
          <p:cNvSpPr>
            <a:spLocks noGrp="1" noChangeArrowheads="1"/>
          </p:cNvSpPr>
          <p:nvPr>
            <p:ph type="ftr" sz="quarter" idx="3"/>
          </p:nvPr>
        </p:nvSpPr>
        <p:spPr bwMode="auto">
          <a:xfrm>
            <a:off x="3124200" y="639445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rgbClr val="000066"/>
                </a:solidFill>
              </a:defRPr>
            </a:lvl1pPr>
          </a:lstStyle>
          <a:p>
            <a:endParaRPr kumimoji="1" lang="ja-JP" altLang="en-US"/>
          </a:p>
        </p:txBody>
      </p:sp>
      <p:sp>
        <p:nvSpPr>
          <p:cNvPr id="1036" name="Rectangle 12"/>
          <p:cNvSpPr>
            <a:spLocks noGrp="1" noChangeArrowheads="1"/>
          </p:cNvSpPr>
          <p:nvPr>
            <p:ph type="sldNum" sz="quarter" idx="4"/>
          </p:nvPr>
        </p:nvSpPr>
        <p:spPr bwMode="auto">
          <a:xfrm>
            <a:off x="7239000" y="639445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rgbClr val="000066"/>
                </a:solidFill>
                <a:latin typeface="+mn-lt"/>
              </a:defRPr>
            </a:lvl1pPr>
          </a:lstStyle>
          <a:p>
            <a:fld id="{6D4E6275-1794-4A58-BE09-9CC170D6E54C}" type="slidenum">
              <a:rPr kumimoji="1" lang="ja-JP" altLang="en-US" smtClean="0"/>
              <a:pPr/>
              <a:t>‹#›</a:t>
            </a:fld>
            <a:endParaRPr kumimoji="1" lang="ja-JP" altLang="en-US" dirty="0"/>
          </a:p>
        </p:txBody>
      </p:sp>
      <p:sp>
        <p:nvSpPr>
          <p:cNvPr id="1037" name="Line 13"/>
          <p:cNvSpPr>
            <a:spLocks noChangeShapeType="1"/>
          </p:cNvSpPr>
          <p:nvPr/>
        </p:nvSpPr>
        <p:spPr bwMode="auto">
          <a:xfrm>
            <a:off x="8534400" y="6400800"/>
            <a:ext cx="0" cy="457200"/>
          </a:xfrm>
          <a:prstGeom prst="line">
            <a:avLst/>
          </a:prstGeom>
          <a:noFill/>
          <a:ln w="38100">
            <a:solidFill>
              <a:srgbClr val="000066"/>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a:p>
        </p:txBody>
      </p:sp>
      <p:sp>
        <p:nvSpPr>
          <p:cNvPr id="1038" name="Rectangle 14"/>
          <p:cNvSpPr>
            <a:spLocks noChangeArrowheads="1"/>
          </p:cNvSpPr>
          <p:nvPr/>
        </p:nvSpPr>
        <p:spPr bwMode="auto">
          <a:xfrm>
            <a:off x="0" y="0"/>
            <a:ext cx="6248400" cy="228600"/>
          </a:xfrm>
          <a:prstGeom prst="rect">
            <a:avLst/>
          </a:prstGeom>
          <a:solidFill>
            <a:srgbClr val="6699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39" name="Rectangle 15"/>
          <p:cNvSpPr>
            <a:spLocks noChangeArrowheads="1"/>
          </p:cNvSpPr>
          <p:nvPr/>
        </p:nvSpPr>
        <p:spPr bwMode="auto">
          <a:xfrm>
            <a:off x="6248400" y="0"/>
            <a:ext cx="2895600" cy="228600"/>
          </a:xfrm>
          <a:prstGeom prst="rect">
            <a:avLst/>
          </a:prstGeom>
          <a:solidFill>
            <a:srgbClr val="0000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sp>
        <p:nvSpPr>
          <p:cNvPr id="1040" name="Text Box 16"/>
          <p:cNvSpPr txBox="1">
            <a:spLocks noChangeArrowheads="1"/>
          </p:cNvSpPr>
          <p:nvPr/>
        </p:nvSpPr>
        <p:spPr bwMode="auto">
          <a:xfrm>
            <a:off x="7061149" y="-38100"/>
            <a:ext cx="204735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ja-JP" sz="1400">
                <a:solidFill>
                  <a:schemeClr val="bg1"/>
                </a:solidFill>
                <a:latin typeface="Verdana" pitchFamily="34" charset="0"/>
              </a:rPr>
              <a:t>JPMA ICH-E6 Project</a:t>
            </a:r>
            <a:endParaRPr lang="en-US" altLang="ja-JP" sz="1400" dirty="0">
              <a:solidFill>
                <a:schemeClr val="bg1"/>
              </a:solidFill>
              <a:latin typeface="Verdana" pitchFamily="34" charset="0"/>
            </a:endParaRPr>
          </a:p>
        </p:txBody>
      </p:sp>
    </p:spTree>
    <p:extLst>
      <p:ext uri="{BB962C8B-B14F-4D97-AF65-F5344CB8AC3E}">
        <p14:creationId xmlns:p14="http://schemas.microsoft.com/office/powerpoint/2010/main" val="4117496241"/>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p:titleStyle>
    <p:bodyStyle>
      <a:lvl1pPr marL="342900" indent="-342900" algn="l" rtl="0" eaLnBrk="1" fontAlgn="base" hangingPunct="1">
        <a:spcBef>
          <a:spcPct val="20000"/>
        </a:spcBef>
        <a:spcAft>
          <a:spcPct val="0"/>
        </a:spcAft>
        <a:buClr>
          <a:srgbClr val="6699FF"/>
        </a:buClr>
        <a:buSzPct val="80000"/>
        <a:buFont typeface="Wingdings" pitchFamily="2" charset="2"/>
        <a:buChar char="l"/>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6699FF"/>
        </a:buClr>
        <a:buSzPct val="80000"/>
        <a:buFont typeface="Wingdings" pitchFamily="2" charset="2"/>
        <a:buChar char="l"/>
        <a:defRPr kumimoji="1" sz="2800">
          <a:solidFill>
            <a:schemeClr val="tx1"/>
          </a:solidFill>
          <a:latin typeface="+mn-lt"/>
          <a:ea typeface="+mn-ea"/>
        </a:defRPr>
      </a:lvl2pPr>
      <a:lvl3pPr marL="1143000" indent="-228600" algn="l" rtl="0" eaLnBrk="1" fontAlgn="base" hangingPunct="1">
        <a:spcBef>
          <a:spcPct val="20000"/>
        </a:spcBef>
        <a:spcAft>
          <a:spcPct val="0"/>
        </a:spcAft>
        <a:buClr>
          <a:srgbClr val="6699FF"/>
        </a:buClr>
        <a:buSzPct val="80000"/>
        <a:buFont typeface="Wingdings" pitchFamily="2" charset="2"/>
        <a:buChar char="l"/>
        <a:defRPr kumimoji="1" sz="2400">
          <a:solidFill>
            <a:schemeClr val="tx1"/>
          </a:solidFill>
          <a:latin typeface="+mn-lt"/>
          <a:ea typeface="+mn-ea"/>
        </a:defRPr>
      </a:lvl3pPr>
      <a:lvl4pPr marL="16002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4pPr>
      <a:lvl5pPr marL="20574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5pPr>
      <a:lvl6pPr marL="25146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6pPr>
      <a:lvl7pPr marL="29718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7pPr>
      <a:lvl8pPr marL="34290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8pPr>
      <a:lvl9pPr marL="3886200" indent="-228600" algn="l" rtl="0" eaLnBrk="1" fontAlgn="base" hangingPunct="1">
        <a:spcBef>
          <a:spcPct val="20000"/>
        </a:spcBef>
        <a:spcAft>
          <a:spcPct val="0"/>
        </a:spcAft>
        <a:buClr>
          <a:srgbClr val="6699FF"/>
        </a:buClr>
        <a:buSzPct val="80000"/>
        <a:buFont typeface="Wingdings" pitchFamily="2" charset="2"/>
        <a:buChar char="l"/>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7.xml"/><Relationship Id="rId1" Type="http://schemas.openxmlformats.org/officeDocument/2006/relationships/slideLayout" Target="../slideLayouts/slideLayout1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9.xml"/><Relationship Id="rId1" Type="http://schemas.openxmlformats.org/officeDocument/2006/relationships/slideLayout" Target="../slideLayouts/slideLayout1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8" Type="http://schemas.openxmlformats.org/officeDocument/2006/relationships/hyperlink" Target="//upload.wikimedia.org/wikipedia/commons/7/7a/PDCA_Cycle.svg" TargetMode="External"/><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image" Target="../media/image1.png"/><Relationship Id="rId4" Type="http://schemas.openxmlformats.org/officeDocument/2006/relationships/diagramLayout" Target="../diagrams/layout1.xml"/><Relationship Id="rId9"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252000" y="1800000"/>
            <a:ext cx="8640000" cy="2160000"/>
          </a:xfrm>
        </p:spPr>
        <p:txBody>
          <a:bodyPr/>
          <a:lstStyle/>
          <a:p>
            <a:r>
              <a:rPr lang="en-US" altLang="ja-JP" sz="3600" dirty="0"/>
              <a:t>Risk Management</a:t>
            </a:r>
            <a:r>
              <a:rPr lang="ja-JP" altLang="en-US" sz="3600" dirty="0"/>
              <a:t>について</a:t>
            </a:r>
            <a:endParaRPr lang="ja-JP" altLang="en-US" sz="3600" dirty="0">
              <a:solidFill>
                <a:schemeClr val="accent1">
                  <a:lumMod val="50000"/>
                </a:schemeClr>
              </a:solidFill>
            </a:endParaRPr>
          </a:p>
        </p:txBody>
      </p:sp>
      <p:pic>
        <p:nvPicPr>
          <p:cNvPr id="4"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サブタイトル 2"/>
          <p:cNvSpPr>
            <a:spLocks noGrp="1"/>
          </p:cNvSpPr>
          <p:nvPr>
            <p:ph type="subTitle" idx="1"/>
          </p:nvPr>
        </p:nvSpPr>
        <p:spPr>
          <a:xfrm>
            <a:off x="1332440" y="4293096"/>
            <a:ext cx="7200000" cy="2232248"/>
          </a:xfrm>
        </p:spPr>
        <p:txBody>
          <a:bodyPr/>
          <a:lstStyle/>
          <a:p>
            <a:pPr algn="r"/>
            <a:r>
              <a:rPr lang="zh-TW" altLang="en-US" sz="2800" dirty="0"/>
              <a:t>日本製薬工業協会 医薬品評価委員会</a:t>
            </a:r>
            <a:br>
              <a:rPr lang="zh-TW" altLang="en-US" sz="2800" dirty="0"/>
            </a:br>
            <a:r>
              <a:rPr lang="zh-TW" altLang="en-US" sz="2800" dirty="0"/>
              <a:t>臨床評価部会</a:t>
            </a:r>
            <a:endParaRPr lang="en-US" altLang="zh-TW" sz="2800" dirty="0"/>
          </a:p>
          <a:p>
            <a:pPr algn="r"/>
            <a:r>
              <a:rPr kumimoji="1" lang="ja-JP" altLang="en-US" sz="2800" dirty="0"/>
              <a:t>特別プロジェクト</a:t>
            </a:r>
            <a:r>
              <a:rPr kumimoji="1" lang="en-US" altLang="ja-JP" sz="2800" dirty="0"/>
              <a:t>2</a:t>
            </a:r>
            <a:r>
              <a:rPr kumimoji="1" lang="ja-JP" altLang="en-US" sz="2800" dirty="0"/>
              <a:t>編</a:t>
            </a:r>
            <a:endParaRPr kumimoji="1" lang="en-US" altLang="ja-JP" sz="2800" dirty="0"/>
          </a:p>
          <a:p>
            <a:pPr algn="r"/>
            <a:r>
              <a:rPr lang="en-US" altLang="ja-JP" sz="2400" dirty="0"/>
              <a:t>2017.Sep</a:t>
            </a:r>
          </a:p>
          <a:p>
            <a:pPr algn="r"/>
            <a:r>
              <a:rPr lang="en-US" altLang="ja-JP" sz="2400" dirty="0"/>
              <a:t>2018.Apr</a:t>
            </a:r>
            <a:r>
              <a:rPr lang="ja-JP" altLang="en-US" sz="2400" dirty="0"/>
              <a:t> </a:t>
            </a:r>
            <a:r>
              <a:rPr lang="en-US" altLang="ja-JP" sz="2400" dirty="0"/>
              <a:t>(</a:t>
            </a:r>
            <a:r>
              <a:rPr lang="ja-JP" altLang="en-US" sz="2400" dirty="0"/>
              <a:t>公開用として一部改訂</a:t>
            </a:r>
            <a:r>
              <a:rPr lang="en-US" altLang="ja-JP" sz="2400" dirty="0"/>
              <a:t>)</a:t>
            </a:r>
            <a:endParaRPr kumimoji="1" lang="ja-JP" altLang="en-US" sz="2400" dirty="0"/>
          </a:p>
        </p:txBody>
      </p:sp>
      <p:sp>
        <p:nvSpPr>
          <p:cNvPr id="5" name="テキスト ボックス 4">
            <a:extLst>
              <a:ext uri="{FF2B5EF4-FFF2-40B4-BE49-F238E27FC236}">
                <a16:creationId xmlns:a16="http://schemas.microsoft.com/office/drawing/2014/main" id="{7CA168D2-9A2B-475C-A782-D5BF22CB9845}"/>
              </a:ext>
            </a:extLst>
          </p:cNvPr>
          <p:cNvSpPr txBox="1"/>
          <p:nvPr/>
        </p:nvSpPr>
        <p:spPr>
          <a:xfrm>
            <a:off x="251520" y="692696"/>
            <a:ext cx="7632848" cy="584775"/>
          </a:xfrm>
          <a:prstGeom prst="rect">
            <a:avLst/>
          </a:prstGeom>
          <a:solidFill>
            <a:srgbClr val="00B050"/>
          </a:solidFill>
          <a:ln/>
        </p:spPr>
        <p:style>
          <a:lnRef idx="0">
            <a:schemeClr val="accent4"/>
          </a:lnRef>
          <a:fillRef idx="3">
            <a:schemeClr val="accent4"/>
          </a:fillRef>
          <a:effectRef idx="3">
            <a:schemeClr val="accent4"/>
          </a:effectRef>
          <a:fontRef idx="minor">
            <a:schemeClr val="lt1"/>
          </a:fontRef>
        </p:style>
        <p:txBody>
          <a:bodyPr wrap="square" rtlCol="0">
            <a:spAutoFit/>
          </a:bodyPr>
          <a:lstStyle/>
          <a:p>
            <a:pPr marL="538163" marR="0" lvl="0" indent="-538163"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FFFFFF"/>
                </a:solidFill>
                <a:effectLst/>
                <a:uLnTx/>
                <a:uFillTx/>
                <a:latin typeface="Verdana"/>
                <a:ea typeface="ＭＳ Ｐゴシック"/>
                <a:cs typeface="+mn-cs"/>
              </a:rPr>
              <a:t>注意：本資料は、</a:t>
            </a:r>
            <a:r>
              <a:rPr kumimoji="1" lang="en-US" altLang="ja-JP" sz="1600" b="0" i="0" u="none" strike="noStrike" kern="1200" cap="none" spc="0" normalizeH="0" baseline="0" noProof="0" dirty="0">
                <a:ln>
                  <a:noFill/>
                </a:ln>
                <a:solidFill>
                  <a:srgbClr val="FFFFFF"/>
                </a:solidFill>
                <a:effectLst/>
                <a:uLnTx/>
                <a:uFillTx/>
                <a:latin typeface="Verdana"/>
                <a:ea typeface="ＭＳ Ｐゴシック"/>
                <a:cs typeface="+mn-cs"/>
              </a:rPr>
              <a:t>2017</a:t>
            </a:r>
            <a:r>
              <a:rPr kumimoji="1" lang="ja-JP" altLang="en-US" sz="1600" b="0" i="0" u="none" strike="noStrike" kern="1200" cap="none" spc="0" normalizeH="0" baseline="0" noProof="0" dirty="0">
                <a:ln>
                  <a:noFill/>
                </a:ln>
                <a:solidFill>
                  <a:srgbClr val="FFFFFF"/>
                </a:solidFill>
                <a:effectLst/>
                <a:uLnTx/>
                <a:uFillTx/>
                <a:latin typeface="Verdana"/>
                <a:ea typeface="ＭＳ Ｐゴシック"/>
                <a:cs typeface="+mn-cs"/>
              </a:rPr>
              <a:t>年</a:t>
            </a:r>
            <a:r>
              <a:rPr kumimoji="1" lang="en-US" altLang="ja-JP" sz="1600" b="0" i="0" u="none" strike="noStrike" kern="1200" cap="none" spc="0" normalizeH="0" baseline="0" noProof="0" dirty="0">
                <a:ln>
                  <a:noFill/>
                </a:ln>
                <a:solidFill>
                  <a:srgbClr val="FFFFFF"/>
                </a:solidFill>
                <a:effectLst/>
                <a:uLnTx/>
                <a:uFillTx/>
                <a:latin typeface="Verdana"/>
                <a:ea typeface="ＭＳ Ｐゴシック"/>
                <a:cs typeface="+mn-cs"/>
              </a:rPr>
              <a:t>9</a:t>
            </a:r>
            <a:r>
              <a:rPr kumimoji="1" lang="ja-JP" altLang="en-US" sz="1600" b="0" i="0" u="none" strike="noStrike" kern="1200" cap="none" spc="0" normalizeH="0" baseline="0" noProof="0" dirty="0">
                <a:ln>
                  <a:noFill/>
                </a:ln>
                <a:solidFill>
                  <a:srgbClr val="FFFFFF"/>
                </a:solidFill>
                <a:effectLst/>
                <a:uLnTx/>
                <a:uFillTx/>
                <a:latin typeface="Verdana"/>
                <a:ea typeface="ＭＳ Ｐゴシック"/>
                <a:cs typeface="+mn-cs"/>
              </a:rPr>
              <a:t>月時点の臨床評価部会の</a:t>
            </a:r>
            <a:r>
              <a:rPr kumimoji="1" lang="en-US" altLang="ja-JP" sz="1600" b="0" i="0" u="none" strike="noStrike" kern="1200" cap="none" spc="0" normalizeH="0" baseline="0" noProof="0" dirty="0">
                <a:ln>
                  <a:noFill/>
                </a:ln>
                <a:solidFill>
                  <a:srgbClr val="FFFFFF"/>
                </a:solidFill>
                <a:effectLst/>
                <a:uLnTx/>
                <a:uFillTx/>
                <a:latin typeface="Verdana"/>
                <a:ea typeface="ＭＳ Ｐゴシック"/>
                <a:cs typeface="+mn-cs"/>
              </a:rPr>
              <a:t>ICH-E6(R2)</a:t>
            </a:r>
            <a:r>
              <a:rPr kumimoji="1" lang="ja-JP" altLang="en-US" sz="1600" b="0" i="0" u="none" strike="noStrike" kern="1200" cap="none" spc="0" normalizeH="0" baseline="0" noProof="0" dirty="0">
                <a:ln>
                  <a:noFill/>
                </a:ln>
                <a:solidFill>
                  <a:srgbClr val="FFFFFF"/>
                </a:solidFill>
                <a:effectLst/>
                <a:uLnTx/>
                <a:uFillTx/>
                <a:latin typeface="Verdana"/>
                <a:ea typeface="ＭＳ Ｐゴシック"/>
                <a:cs typeface="+mn-cs"/>
              </a:rPr>
              <a:t>に対する考えを纏めたものとなります。</a:t>
            </a:r>
          </a:p>
        </p:txBody>
      </p:sp>
    </p:spTree>
    <p:extLst>
      <p:ext uri="{BB962C8B-B14F-4D97-AF65-F5344CB8AC3E}">
        <p14:creationId xmlns:p14="http://schemas.microsoft.com/office/powerpoint/2010/main" val="1910578632"/>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8000" y="540000"/>
            <a:ext cx="7560000" cy="756000"/>
          </a:xfrm>
        </p:spPr>
        <p:txBody>
          <a:bodyPr/>
          <a:lstStyle/>
          <a:p>
            <a:pPr algn="l"/>
            <a:r>
              <a:rPr lang="en-US" altLang="ja-JP" b="1" dirty="0">
                <a:latin typeface="Verdana" panose="020B0604030504040204" pitchFamily="34" charset="0"/>
                <a:ea typeface="ＭＳ Ｐゴシック" panose="020B0600070205080204" pitchFamily="50" charset="-128"/>
              </a:rPr>
              <a:t>5.0.2</a:t>
            </a:r>
            <a:r>
              <a:rPr lang="ja-JP" altLang="en-US" b="1" dirty="0">
                <a:latin typeface="Verdana" panose="020B0604030504040204" pitchFamily="34" charset="0"/>
                <a:ea typeface="ＭＳ Ｐゴシック" panose="020B0600070205080204" pitchFamily="50" charset="-128"/>
              </a:rPr>
              <a:t>　リスクの特定</a:t>
            </a:r>
            <a:endParaRPr kumimoji="1" lang="ja-JP" altLang="en-US" b="1" dirty="0">
              <a:latin typeface="Verdana" panose="020B0604030504040204" pitchFamily="34" charset="0"/>
              <a:ea typeface="ＭＳ Ｐゴシック" panose="020B0600070205080204" pitchFamily="50" charset="-128"/>
            </a:endParaRPr>
          </a:p>
        </p:txBody>
      </p:sp>
      <p:sp>
        <p:nvSpPr>
          <p:cNvPr id="3" name="コンテンツ プレースホルダ 2"/>
          <p:cNvSpPr>
            <a:spLocks noGrp="1"/>
          </p:cNvSpPr>
          <p:nvPr>
            <p:ph idx="1"/>
          </p:nvPr>
        </p:nvSpPr>
        <p:spPr/>
        <p:txBody>
          <a:bodyPr/>
          <a:lstStyle/>
          <a:p>
            <a:r>
              <a:rPr lang="ja-JP" altLang="en-US" sz="2200" dirty="0">
                <a:latin typeface="Verdana" panose="020B0604030504040204" pitchFamily="34" charset="0"/>
                <a:ea typeface="ＭＳ Ｐゴシック" panose="020B0600070205080204" pitchFamily="50" charset="-128"/>
              </a:rPr>
              <a:t>治験の重要なプロセス及びデータに対するリスクを特定する。リスクは、システムレベル（</a:t>
            </a:r>
            <a:r>
              <a:rPr lang="ja-JP" altLang="en-US" sz="2200" dirty="0"/>
              <a:t>標準業務手順書、コンピューター化システム、人員等）</a:t>
            </a:r>
            <a:r>
              <a:rPr lang="ja-JP" altLang="en-US" sz="2200" dirty="0">
                <a:latin typeface="Verdana" panose="020B0604030504040204" pitchFamily="34" charset="0"/>
                <a:ea typeface="ＭＳ Ｐゴシック" panose="020B0600070205080204" pitchFamily="50" charset="-128"/>
              </a:rPr>
              <a:t>及び治験レベル</a:t>
            </a:r>
            <a:r>
              <a:rPr lang="ja-JP" altLang="en-US" sz="2200" dirty="0"/>
              <a:t>（治験デザイン、データの収集、同意取得プロセス等）</a:t>
            </a:r>
            <a:r>
              <a:rPr lang="ja-JP" altLang="en-US" sz="2200" dirty="0">
                <a:latin typeface="Verdana" panose="020B0604030504040204" pitchFamily="34" charset="0"/>
                <a:ea typeface="ＭＳ Ｐゴシック" panose="020B0600070205080204" pitchFamily="50" charset="-128"/>
              </a:rPr>
              <a:t>の両レベルで検討する</a:t>
            </a:r>
            <a:r>
              <a:rPr lang="ja-JP" altLang="en-US" sz="2200" dirty="0">
                <a:solidFill>
                  <a:srgbClr val="00B050"/>
                </a:solidFill>
                <a:latin typeface="Verdana" panose="020B0604030504040204" pitchFamily="34" charset="0"/>
                <a:ea typeface="ＭＳ Ｐゴシック" panose="020B0600070205080204" pitchFamily="50" charset="-128"/>
              </a:rPr>
              <a:t>。</a:t>
            </a:r>
          </a:p>
          <a:p>
            <a:endParaRPr kumimoji="1" lang="ja-JP" altLang="en-US" dirty="0">
              <a:latin typeface="Verdana" panose="020B0604030504040204" pitchFamily="34" charset="0"/>
              <a:ea typeface="ＭＳ Ｐゴシック" panose="020B060007020508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126584572"/>
              </p:ext>
            </p:extLst>
          </p:nvPr>
        </p:nvGraphicFramePr>
        <p:xfrm>
          <a:off x="632607" y="3482806"/>
          <a:ext cx="7878786" cy="2970530"/>
        </p:xfrm>
        <a:graphic>
          <a:graphicData uri="http://schemas.openxmlformats.org/drawingml/2006/table">
            <a:tbl>
              <a:tblPr firstRow="1" bandRow="1">
                <a:tableStyleId>{5C22544A-7EE6-4342-B048-85BDC9FD1C3A}</a:tableStyleId>
              </a:tblPr>
              <a:tblGrid>
                <a:gridCol w="1635219">
                  <a:extLst>
                    <a:ext uri="{9D8B030D-6E8A-4147-A177-3AD203B41FA5}">
                      <a16:colId xmlns:a16="http://schemas.microsoft.com/office/drawing/2014/main" val="20000"/>
                    </a:ext>
                  </a:extLst>
                </a:gridCol>
                <a:gridCol w="6243567">
                  <a:extLst>
                    <a:ext uri="{9D8B030D-6E8A-4147-A177-3AD203B41FA5}">
                      <a16:colId xmlns:a16="http://schemas.microsoft.com/office/drawing/2014/main" val="20001"/>
                    </a:ext>
                  </a:extLst>
                </a:gridCol>
              </a:tblGrid>
              <a:tr h="370840">
                <a:tc>
                  <a:txBody>
                    <a:bodyPr/>
                    <a:lstStyle/>
                    <a:p>
                      <a:pPr algn="ctr"/>
                      <a:r>
                        <a:rPr kumimoji="1" lang="ja-JP" altLang="en-US" sz="1800" dirty="0"/>
                        <a:t>レベル</a:t>
                      </a:r>
                    </a:p>
                  </a:txBody>
                  <a:tcPr/>
                </a:tc>
                <a:tc>
                  <a:txBody>
                    <a:bodyPr/>
                    <a:lstStyle/>
                    <a:p>
                      <a:pPr algn="ctr"/>
                      <a:r>
                        <a:rPr kumimoji="1" lang="ja-JP" altLang="en-US" sz="1800" dirty="0"/>
                        <a:t>リスク</a:t>
                      </a:r>
                    </a:p>
                  </a:txBody>
                  <a:tcPr/>
                </a:tc>
                <a:extLst>
                  <a:ext uri="{0D108BD9-81ED-4DB2-BD59-A6C34878D82A}">
                    <a16:rowId xmlns:a16="http://schemas.microsoft.com/office/drawing/2014/main" val="10000"/>
                  </a:ext>
                </a:extLst>
              </a:tr>
              <a:tr h="370840">
                <a:tc rowSpan="3">
                  <a:txBody>
                    <a:bodyPr/>
                    <a:lstStyle/>
                    <a:p>
                      <a:pPr indent="0" algn="l" fontAlgn="ctr"/>
                      <a:r>
                        <a:rPr lang="ja-JP" altLang="en-US" sz="1800" b="0" i="0" u="none" strike="noStrike" dirty="0">
                          <a:solidFill>
                            <a:srgbClr val="000000"/>
                          </a:solidFill>
                          <a:latin typeface="ＭＳ Ｐゴシック"/>
                        </a:rPr>
                        <a:t> システムレベル</a:t>
                      </a:r>
                    </a:p>
                  </a:txBody>
                  <a:tcPr marL="9525" marR="9525" marT="9525" marB="0" anchor="ctr"/>
                </a:tc>
                <a:tc>
                  <a:txBody>
                    <a:bodyPr/>
                    <a:lstStyle/>
                    <a:p>
                      <a:pPr indent="0" algn="l" fontAlgn="ctr"/>
                      <a:r>
                        <a:rPr lang="ja-JP" altLang="en-US" sz="1800" b="0" i="0" u="none" strike="noStrike" dirty="0">
                          <a:solidFill>
                            <a:srgbClr val="000000"/>
                          </a:solidFill>
                          <a:latin typeface="ＭＳ Ｐゴシック"/>
                        </a:rPr>
                        <a:t> 測定方法・評価基準が施設間で異なるため統一した評価が</a:t>
                      </a:r>
                      <a:endParaRPr lang="en-US" altLang="ja-JP" sz="1800" b="0" i="0" u="none" strike="noStrike" dirty="0">
                        <a:solidFill>
                          <a:srgbClr val="000000"/>
                        </a:solidFill>
                        <a:latin typeface="ＭＳ Ｐゴシック"/>
                      </a:endParaRPr>
                    </a:p>
                    <a:p>
                      <a:pPr indent="0" algn="l" fontAlgn="ctr"/>
                      <a:r>
                        <a:rPr lang="ja-JP" altLang="en-US" sz="1800" b="0" i="0" u="none" strike="noStrike" dirty="0">
                          <a:solidFill>
                            <a:srgbClr val="000000"/>
                          </a:solidFill>
                          <a:latin typeface="ＭＳ Ｐゴシック"/>
                        </a:rPr>
                        <a:t> できないリスク</a:t>
                      </a:r>
                    </a:p>
                  </a:txBody>
                  <a:tcPr marL="9525" marR="9525" marT="9525" marB="0" anchor="ctr"/>
                </a:tc>
                <a:extLst>
                  <a:ext uri="{0D108BD9-81ED-4DB2-BD59-A6C34878D82A}">
                    <a16:rowId xmlns:a16="http://schemas.microsoft.com/office/drawing/2014/main" val="10001"/>
                  </a:ext>
                </a:extLst>
              </a:tr>
              <a:tr h="370840">
                <a:tc vMerge="1">
                  <a:txBody>
                    <a:bodyPr/>
                    <a:lstStyle/>
                    <a:p>
                      <a:pPr indent="0" algn="l" fontAlgn="ctr"/>
                      <a:endParaRPr lang="ja-JP" altLang="en-US" sz="1400" b="0" i="0" u="none" strike="noStrike" dirty="0">
                        <a:solidFill>
                          <a:srgbClr val="000000"/>
                        </a:solidFill>
                        <a:latin typeface="ＭＳ Ｐゴシック"/>
                      </a:endParaRPr>
                    </a:p>
                  </a:txBody>
                  <a:tcPr marL="9525" marR="9525" marT="9525" marB="0" anchor="ctr"/>
                </a:tc>
                <a:tc>
                  <a:txBody>
                    <a:bodyPr/>
                    <a:lstStyle/>
                    <a:p>
                      <a:pPr indent="0" algn="l" fontAlgn="ctr"/>
                      <a:r>
                        <a:rPr lang="ja-JP" altLang="en-US" sz="1800" b="0" i="0" u="none" strike="noStrike" dirty="0">
                          <a:solidFill>
                            <a:srgbClr val="000000"/>
                          </a:solidFill>
                          <a:latin typeface="ＭＳ Ｐゴシック"/>
                        </a:rPr>
                        <a:t> 中央測定した検査データをタイムリーに確認することができない</a:t>
                      </a:r>
                      <a:br>
                        <a:rPr lang="en-US" altLang="ja-JP" sz="1800" b="0" i="0" u="none" strike="noStrike" dirty="0">
                          <a:solidFill>
                            <a:srgbClr val="000000"/>
                          </a:solidFill>
                          <a:latin typeface="ＭＳ Ｐゴシック"/>
                        </a:rPr>
                      </a:br>
                      <a:r>
                        <a:rPr lang="ja-JP" altLang="en-US" sz="1800" b="0" i="0" u="none" strike="noStrike" dirty="0">
                          <a:solidFill>
                            <a:srgbClr val="000000"/>
                          </a:solidFill>
                          <a:latin typeface="ＭＳ Ｐゴシック"/>
                        </a:rPr>
                        <a:t> リスク</a:t>
                      </a:r>
                    </a:p>
                  </a:txBody>
                  <a:tcPr marL="9525" marR="9525" marT="9525" marB="0" anchor="ctr"/>
                </a:tc>
                <a:extLst>
                  <a:ext uri="{0D108BD9-81ED-4DB2-BD59-A6C34878D82A}">
                    <a16:rowId xmlns:a16="http://schemas.microsoft.com/office/drawing/2014/main" val="10002"/>
                  </a:ext>
                </a:extLst>
              </a:tr>
              <a:tr h="370840">
                <a:tc vMerge="1">
                  <a:txBody>
                    <a:bodyPr/>
                    <a:lstStyle/>
                    <a:p>
                      <a:pPr indent="0" algn="l" fontAlgn="ctr"/>
                      <a:endParaRPr lang="ja-JP" altLang="en-US" sz="1400" b="0" i="0" u="none" strike="noStrike" dirty="0">
                        <a:solidFill>
                          <a:srgbClr val="000000"/>
                        </a:solidFill>
                        <a:latin typeface="ＭＳ Ｐゴシック"/>
                      </a:endParaRPr>
                    </a:p>
                  </a:txBody>
                  <a:tcPr marL="9525" marR="9525" marT="9525" marB="0" anchor="ctr"/>
                </a:tc>
                <a:tc>
                  <a:txBody>
                    <a:bodyPr/>
                    <a:lstStyle/>
                    <a:p>
                      <a:pPr indent="0" algn="l" fontAlgn="ctr"/>
                      <a:r>
                        <a:rPr lang="ja-JP" altLang="en-US" sz="1800" b="0" i="0" u="none" strike="noStrike" dirty="0">
                          <a:solidFill>
                            <a:srgbClr val="000000"/>
                          </a:solidFill>
                          <a:latin typeface="ＭＳ Ｐゴシック"/>
                        </a:rPr>
                        <a:t> ●●●</a:t>
                      </a:r>
                    </a:p>
                  </a:txBody>
                  <a:tcPr marL="9525" marR="9525" marT="9525" marB="0" anchor="ctr"/>
                </a:tc>
                <a:extLst>
                  <a:ext uri="{0D108BD9-81ED-4DB2-BD59-A6C34878D82A}">
                    <a16:rowId xmlns:a16="http://schemas.microsoft.com/office/drawing/2014/main" val="10003"/>
                  </a:ext>
                </a:extLst>
              </a:tr>
              <a:tr h="370840">
                <a:tc rowSpan="3">
                  <a:txBody>
                    <a:bodyPr/>
                    <a:lstStyle/>
                    <a:p>
                      <a:pPr indent="0" algn="l" fontAlgn="ctr"/>
                      <a:r>
                        <a:rPr lang="ja-JP" altLang="en-US" sz="1800" b="0" i="0" u="none" strike="noStrike" dirty="0">
                          <a:solidFill>
                            <a:srgbClr val="000000"/>
                          </a:solidFill>
                          <a:latin typeface="ＭＳ Ｐゴシック"/>
                        </a:rPr>
                        <a:t> 治験レベル</a:t>
                      </a:r>
                    </a:p>
                  </a:txBody>
                  <a:tcPr marL="9525" marR="9525" marT="9525" marB="0" anchor="ctr"/>
                </a:tc>
                <a:tc>
                  <a:txBody>
                    <a:bodyPr/>
                    <a:lstStyle/>
                    <a:p>
                      <a:pPr indent="0" algn="l" fontAlgn="ctr"/>
                      <a:r>
                        <a:rPr lang="ja-JP" altLang="en-US" sz="1800" b="0" i="0" u="none" strike="noStrike" dirty="0">
                          <a:solidFill>
                            <a:srgbClr val="000000"/>
                          </a:solidFill>
                          <a:latin typeface="ＭＳ Ｐゴシック"/>
                        </a:rPr>
                        <a:t> 来院間隔が長いため来院間の異常が検出できないリスク</a:t>
                      </a:r>
                    </a:p>
                  </a:txBody>
                  <a:tcPr marL="9525" marR="9525" marT="9525" marB="0" anchor="ctr"/>
                </a:tc>
                <a:extLst>
                  <a:ext uri="{0D108BD9-81ED-4DB2-BD59-A6C34878D82A}">
                    <a16:rowId xmlns:a16="http://schemas.microsoft.com/office/drawing/2014/main" val="10004"/>
                  </a:ext>
                </a:extLst>
              </a:tr>
              <a:tr h="370840">
                <a:tc vMerge="1">
                  <a:txBody>
                    <a:bodyPr/>
                    <a:lstStyle/>
                    <a:p>
                      <a:pPr indent="0" algn="l" fontAlgn="ctr"/>
                      <a:endParaRPr lang="ja-JP" altLang="en-US" sz="1400" b="0" i="0" u="none" strike="noStrike" dirty="0">
                        <a:solidFill>
                          <a:srgbClr val="000000"/>
                        </a:solidFill>
                        <a:latin typeface="ＭＳ Ｐゴシック"/>
                      </a:endParaRPr>
                    </a:p>
                  </a:txBody>
                  <a:tcPr marL="9525" marR="9525" marT="9525" marB="0" anchor="ctr"/>
                </a:tc>
                <a:tc>
                  <a:txBody>
                    <a:bodyPr/>
                    <a:lstStyle/>
                    <a:p>
                      <a:pPr indent="0" algn="l" fontAlgn="ctr"/>
                      <a:r>
                        <a:rPr lang="ja-JP" altLang="en-US" sz="1800" b="0" i="0" u="none" strike="noStrike" dirty="0">
                          <a:solidFill>
                            <a:srgbClr val="000000"/>
                          </a:solidFill>
                          <a:latin typeface="ＭＳ Ｐゴシック"/>
                        </a:rPr>
                        <a:t> ▲▲▲</a:t>
                      </a:r>
                    </a:p>
                  </a:txBody>
                  <a:tcPr marL="9525" marR="9525" marT="9525" marB="0" anchor="ctr"/>
                </a:tc>
                <a:extLst>
                  <a:ext uri="{0D108BD9-81ED-4DB2-BD59-A6C34878D82A}">
                    <a16:rowId xmlns:a16="http://schemas.microsoft.com/office/drawing/2014/main" val="10005"/>
                  </a:ext>
                </a:extLst>
              </a:tr>
              <a:tr h="370840">
                <a:tc vMerge="1">
                  <a:txBody>
                    <a:bodyPr/>
                    <a:lstStyle/>
                    <a:p>
                      <a:pPr indent="0" algn="l" fontAlgn="ctr"/>
                      <a:endParaRPr lang="ja-JP" altLang="en-US" sz="1400" b="0" i="0" u="none" strike="noStrike" dirty="0">
                        <a:solidFill>
                          <a:srgbClr val="000000"/>
                        </a:solidFill>
                        <a:latin typeface="ＭＳ Ｐゴシック"/>
                      </a:endParaRPr>
                    </a:p>
                  </a:txBody>
                  <a:tcPr marL="9525" marR="9525" marT="9525" marB="0" anchor="ctr"/>
                </a:tc>
                <a:tc>
                  <a:txBody>
                    <a:bodyPr/>
                    <a:lstStyle/>
                    <a:p>
                      <a:pPr indent="0" algn="l" fontAlgn="ctr"/>
                      <a:r>
                        <a:rPr lang="ja-JP" altLang="en-US" sz="1800" b="0" i="0" u="none" strike="noStrike" dirty="0">
                          <a:solidFill>
                            <a:srgbClr val="000000"/>
                          </a:solidFill>
                          <a:latin typeface="ＭＳ Ｐゴシック"/>
                        </a:rPr>
                        <a:t> ■■■</a:t>
                      </a:r>
                    </a:p>
                  </a:txBody>
                  <a:tcPr marL="9525" marR="9525" marT="9525" marB="0" anchor="ctr"/>
                </a:tc>
                <a:extLst>
                  <a:ext uri="{0D108BD9-81ED-4DB2-BD59-A6C34878D82A}">
                    <a16:rowId xmlns:a16="http://schemas.microsoft.com/office/drawing/2014/main" val="10006"/>
                  </a:ext>
                </a:extLst>
              </a:tr>
            </a:tbl>
          </a:graphicData>
        </a:graphic>
      </p:graphicFrame>
      <p:sp>
        <p:nvSpPr>
          <p:cNvPr id="5" name="コンテンツ プレースホルダ 2"/>
          <p:cNvSpPr txBox="1">
            <a:spLocks/>
          </p:cNvSpPr>
          <p:nvPr/>
        </p:nvSpPr>
        <p:spPr bwMode="auto">
          <a:xfrm>
            <a:off x="1259632" y="3068960"/>
            <a:ext cx="6624736" cy="5040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342900" indent="-342900">
              <a:spcBef>
                <a:spcPct val="20000"/>
              </a:spcBef>
              <a:buClr>
                <a:srgbClr val="6699FF"/>
              </a:buClr>
              <a:buSzPct val="80000"/>
              <a:defRPr/>
            </a:pPr>
            <a:r>
              <a:rPr kumimoji="1" lang="ja-JP" altLang="en-US" sz="1800" b="0" dirty="0">
                <a:latin typeface="Verdana" panose="020B0604030504040204" pitchFamily="34" charset="0"/>
              </a:rPr>
              <a:t>例）有害事象・異常所見の検出のプロセスに関するリ</a:t>
            </a:r>
            <a:r>
              <a:rPr kumimoji="1" lang="ja-JP" altLang="en-US" sz="1800" b="0" i="0" u="none" strike="noStrike" kern="0" cap="none" spc="0" normalizeH="0" baseline="0" noProof="0" dirty="0">
                <a:ln>
                  <a:noFill/>
                </a:ln>
                <a:solidFill>
                  <a:schemeClr val="tx1"/>
                </a:solidFill>
                <a:effectLst/>
                <a:uLnTx/>
                <a:uFillTx/>
                <a:latin typeface="Verdana" panose="020B0604030504040204" pitchFamily="34" charset="0"/>
              </a:rPr>
              <a:t>スク</a:t>
            </a:r>
          </a:p>
        </p:txBody>
      </p:sp>
      <p:sp>
        <p:nvSpPr>
          <p:cNvPr id="6" name="Slide Number Placeholder 5"/>
          <p:cNvSpPr>
            <a:spLocks noGrp="1"/>
          </p:cNvSpPr>
          <p:nvPr>
            <p:ph type="sldNum" sz="quarter" idx="12"/>
          </p:nvPr>
        </p:nvSpPr>
        <p:spPr/>
        <p:txBody>
          <a:bodyPr/>
          <a:lstStyle/>
          <a:p>
            <a:pPr>
              <a:defRPr/>
            </a:pPr>
            <a:r>
              <a:rPr lang="en-US" altLang="ja-JP" dirty="0">
                <a:latin typeface="Verdana" panose="020B0604030504040204" pitchFamily="34" charset="0"/>
              </a:rPr>
              <a:t>9</a:t>
            </a:r>
            <a:endParaRPr lang="ja-JP" altLang="en-US" dirty="0">
              <a:latin typeface="Verdana" panose="020B0604030504040204" pitchFamily="34" charset="0"/>
            </a:endParaRPr>
          </a:p>
        </p:txBody>
      </p:sp>
      <p:pic>
        <p:nvPicPr>
          <p:cNvPr id="7"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8000" y="540000"/>
            <a:ext cx="7560000" cy="756000"/>
          </a:xfrm>
        </p:spPr>
        <p:txBody>
          <a:bodyPr/>
          <a:lstStyle/>
          <a:p>
            <a:pPr algn="l"/>
            <a:r>
              <a:rPr lang="en-US" altLang="ja-JP" b="1" dirty="0">
                <a:latin typeface="Verdana" panose="020B0604030504040204" pitchFamily="34" charset="0"/>
                <a:ea typeface="ＭＳ Ｐゴシック" panose="020B0600070205080204" pitchFamily="50" charset="-128"/>
              </a:rPr>
              <a:t>5.0.3</a:t>
            </a:r>
            <a:r>
              <a:rPr lang="ja-JP" altLang="en-US" b="1" dirty="0">
                <a:latin typeface="Verdana" panose="020B0604030504040204" pitchFamily="34" charset="0"/>
                <a:ea typeface="ＭＳ Ｐゴシック" panose="020B0600070205080204" pitchFamily="50" charset="-128"/>
              </a:rPr>
              <a:t>　リスクの評価</a:t>
            </a:r>
            <a:endParaRPr kumimoji="1" lang="ja-JP" altLang="en-US" b="1" dirty="0">
              <a:latin typeface="Verdana" panose="020B0604030504040204" pitchFamily="34" charset="0"/>
              <a:ea typeface="ＭＳ Ｐゴシック" panose="020B0600070205080204" pitchFamily="50" charset="-128"/>
            </a:endParaRPr>
          </a:p>
        </p:txBody>
      </p:sp>
      <p:sp>
        <p:nvSpPr>
          <p:cNvPr id="3" name="コンテンツ プレースホルダ 2"/>
          <p:cNvSpPr>
            <a:spLocks noGrp="1"/>
          </p:cNvSpPr>
          <p:nvPr>
            <p:ph idx="1"/>
          </p:nvPr>
        </p:nvSpPr>
        <p:spPr>
          <a:xfrm>
            <a:off x="395536" y="1556792"/>
            <a:ext cx="8458200" cy="4539208"/>
          </a:xfrm>
        </p:spPr>
        <p:txBody>
          <a:bodyPr/>
          <a:lstStyle/>
          <a:p>
            <a:r>
              <a:rPr lang="ja-JP" altLang="en-US" dirty="0">
                <a:latin typeface="Verdana" panose="020B0604030504040204" pitchFamily="34" charset="0"/>
                <a:ea typeface="ＭＳ Ｐゴシック" panose="020B0600070205080204" pitchFamily="50" charset="-128"/>
              </a:rPr>
              <a:t>以下の点を考慮してリスクの評価の指標を検討する。</a:t>
            </a:r>
            <a:br>
              <a:rPr lang="en-US" altLang="ja-JP" dirty="0">
                <a:latin typeface="Verdana" panose="020B0604030504040204" pitchFamily="34" charset="0"/>
                <a:ea typeface="ＭＳ Ｐゴシック" panose="020B0600070205080204" pitchFamily="50" charset="-128"/>
              </a:rPr>
            </a:br>
            <a:r>
              <a:rPr lang="ja-JP" altLang="en-US" dirty="0">
                <a:latin typeface="Verdana" panose="020B0604030504040204" pitchFamily="34" charset="0"/>
                <a:ea typeface="ＭＳ Ｐゴシック" panose="020B0600070205080204" pitchFamily="50" charset="-128"/>
              </a:rPr>
              <a:t>評価の指標は定性的な指標と定量的な指標が考えられる。</a:t>
            </a:r>
          </a:p>
          <a:p>
            <a:pPr lvl="1">
              <a:buFont typeface="Wingdings" panose="05000000000000000000" pitchFamily="2" charset="2"/>
              <a:buChar char="Ø"/>
            </a:pPr>
            <a:r>
              <a:rPr lang="ja-JP" altLang="en-US" dirty="0">
                <a:latin typeface="Verdana" panose="020B0604030504040204" pitchFamily="34" charset="0"/>
                <a:ea typeface="ＭＳ Ｐゴシック" panose="020B0600070205080204" pitchFamily="50" charset="-128"/>
              </a:rPr>
              <a:t>エラーが発生する可能性：</a:t>
            </a:r>
            <a:r>
              <a:rPr lang="ja-JP" altLang="en-US" u="sng" dirty="0">
                <a:solidFill>
                  <a:srgbClr val="0070C0"/>
                </a:solidFill>
                <a:latin typeface="Verdana" panose="020B0604030504040204" pitchFamily="34" charset="0"/>
                <a:ea typeface="ＭＳ Ｐゴシック" panose="020B0600070205080204" pitchFamily="50" charset="-128"/>
              </a:rPr>
              <a:t>確率</a:t>
            </a:r>
            <a:endParaRPr lang="en-US" altLang="ja-JP" u="sng" dirty="0">
              <a:solidFill>
                <a:srgbClr val="0070C0"/>
              </a:solidFill>
              <a:latin typeface="Verdana" panose="020B0604030504040204" pitchFamily="34" charset="0"/>
              <a:ea typeface="ＭＳ Ｐゴシック" panose="020B0600070205080204" pitchFamily="50" charset="-128"/>
            </a:endParaRPr>
          </a:p>
          <a:p>
            <a:pPr lvl="1">
              <a:buFont typeface="Wingdings" panose="05000000000000000000" pitchFamily="2" charset="2"/>
              <a:buChar char="Ø"/>
            </a:pPr>
            <a:r>
              <a:rPr lang="ja-JP" altLang="en-US" dirty="0">
                <a:latin typeface="Verdana" panose="020B0604030504040204" pitchFamily="34" charset="0"/>
                <a:ea typeface="ＭＳ Ｐゴシック" panose="020B0600070205080204" pitchFamily="50" charset="-128"/>
              </a:rPr>
              <a:t>被験者の保護及び治験結果の信頼性に対して当該エラーが及ぼす影響：</a:t>
            </a:r>
            <a:r>
              <a:rPr lang="ja-JP" altLang="en-US" u="sng" dirty="0">
                <a:solidFill>
                  <a:srgbClr val="0070C0"/>
                </a:solidFill>
                <a:latin typeface="Verdana" panose="020B0604030504040204" pitchFamily="34" charset="0"/>
                <a:ea typeface="ＭＳ Ｐゴシック" panose="020B0600070205080204" pitchFamily="50" charset="-128"/>
              </a:rPr>
              <a:t>重大性</a:t>
            </a:r>
            <a:endParaRPr lang="en-US" altLang="ja-JP" u="sng" dirty="0">
              <a:solidFill>
                <a:srgbClr val="0070C0"/>
              </a:solidFill>
              <a:latin typeface="Verdana" panose="020B0604030504040204" pitchFamily="34" charset="0"/>
              <a:ea typeface="ＭＳ Ｐゴシック" panose="020B0600070205080204" pitchFamily="50" charset="-128"/>
            </a:endParaRPr>
          </a:p>
          <a:p>
            <a:pPr lvl="1">
              <a:buFont typeface="Wingdings" panose="05000000000000000000" pitchFamily="2" charset="2"/>
              <a:buChar char="Ø"/>
            </a:pPr>
            <a:r>
              <a:rPr lang="ja-JP" altLang="en-US" dirty="0">
                <a:latin typeface="Verdana" panose="020B0604030504040204" pitchFamily="34" charset="0"/>
                <a:ea typeface="ＭＳ Ｐゴシック" panose="020B0600070205080204" pitchFamily="50" charset="-128"/>
              </a:rPr>
              <a:t>当該エラーの検出可能な程度：</a:t>
            </a:r>
            <a:r>
              <a:rPr lang="ja-JP" altLang="en-US" u="sng" dirty="0">
                <a:solidFill>
                  <a:srgbClr val="0070C0"/>
                </a:solidFill>
                <a:latin typeface="Verdana" panose="020B0604030504040204" pitchFamily="34" charset="0"/>
                <a:ea typeface="ＭＳ Ｐゴシック" panose="020B0600070205080204" pitchFamily="50" charset="-128"/>
              </a:rPr>
              <a:t>検出性</a:t>
            </a:r>
            <a:endParaRPr lang="en-US" altLang="ja-JP" u="sng" dirty="0">
              <a:solidFill>
                <a:srgbClr val="0070C0"/>
              </a:solidFill>
              <a:latin typeface="Verdana" panose="020B0604030504040204" pitchFamily="34" charset="0"/>
              <a:ea typeface="ＭＳ Ｐゴシック" panose="020B0600070205080204" pitchFamily="50" charset="-128"/>
            </a:endParaRPr>
          </a:p>
          <a:p>
            <a:pPr marL="0" indent="0">
              <a:buNone/>
            </a:pPr>
            <a:endParaRPr lang="en-US" altLang="ja-JP" dirty="0">
              <a:latin typeface="Verdana" panose="020B0604030504040204" pitchFamily="34" charset="0"/>
              <a:ea typeface="ＭＳ Ｐゴシック" panose="020B0600070205080204" pitchFamily="50" charset="-128"/>
            </a:endParaRPr>
          </a:p>
          <a:p>
            <a:r>
              <a:rPr lang="ja-JP" altLang="en-US" dirty="0">
                <a:latin typeface="Verdana" panose="020B0604030504040204" pitchFamily="34" charset="0"/>
                <a:ea typeface="ＭＳ Ｐゴシック" panose="020B0600070205080204" pitchFamily="50" charset="-128"/>
              </a:rPr>
              <a:t>検討した指標を用いて特定した各リスクを評価する。</a:t>
            </a:r>
          </a:p>
          <a:p>
            <a:pPr lvl="1">
              <a:buFont typeface="Wingdings" panose="05000000000000000000" pitchFamily="2" charset="2"/>
              <a:buChar char="Ø"/>
            </a:pPr>
            <a:r>
              <a:rPr lang="ja-JP" altLang="en-US" dirty="0">
                <a:latin typeface="Verdana" panose="020B0604030504040204" pitchFamily="34" charset="0"/>
                <a:ea typeface="ＭＳ Ｐゴシック" panose="020B0600070205080204" pitchFamily="50" charset="-128"/>
              </a:rPr>
              <a:t>評価においては既存のリスクのコントロールを前提とする</a:t>
            </a:r>
          </a:p>
          <a:p>
            <a:pPr lvl="1">
              <a:buFont typeface="Wingdings" panose="05000000000000000000" pitchFamily="2" charset="2"/>
              <a:buChar char="Ø"/>
            </a:pPr>
            <a:r>
              <a:rPr lang="ja-JP" altLang="en-US" dirty="0">
                <a:latin typeface="Verdana" panose="020B0604030504040204" pitchFamily="34" charset="0"/>
                <a:ea typeface="ＭＳ Ｐゴシック" panose="020B0600070205080204" pitchFamily="50" charset="-128"/>
              </a:rPr>
              <a:t>リスク評価の結果は、リスクのコントロールの必要性（優先度）を</a:t>
            </a:r>
            <a:br>
              <a:rPr lang="en-US" altLang="ja-JP" dirty="0">
                <a:latin typeface="Verdana" panose="020B0604030504040204" pitchFamily="34" charset="0"/>
                <a:ea typeface="ＭＳ Ｐゴシック" panose="020B0600070205080204" pitchFamily="50" charset="-128"/>
              </a:rPr>
            </a:br>
            <a:r>
              <a:rPr lang="ja-JP" altLang="en-US" dirty="0">
                <a:latin typeface="Verdana" panose="020B0604030504040204" pitchFamily="34" charset="0"/>
                <a:ea typeface="ＭＳ Ｐゴシック" panose="020B0600070205080204" pitchFamily="50" charset="-128"/>
              </a:rPr>
              <a:t>意思決定する際の指標となる</a:t>
            </a:r>
          </a:p>
          <a:p>
            <a:endParaRPr kumimoji="1" lang="ja-JP" altLang="en-US" dirty="0">
              <a:latin typeface="Verdana" panose="020B0604030504040204" pitchFamily="34" charset="0"/>
              <a:ea typeface="ＭＳ Ｐゴシック" panose="020B0600070205080204" pitchFamily="50" charset="-128"/>
            </a:endParaRPr>
          </a:p>
        </p:txBody>
      </p:sp>
      <p:sp>
        <p:nvSpPr>
          <p:cNvPr id="4" name="Slide Number Placeholder 3"/>
          <p:cNvSpPr>
            <a:spLocks noGrp="1"/>
          </p:cNvSpPr>
          <p:nvPr>
            <p:ph type="sldNum" sz="quarter" idx="12"/>
          </p:nvPr>
        </p:nvSpPr>
        <p:spPr/>
        <p:txBody>
          <a:bodyPr/>
          <a:lstStyle/>
          <a:p>
            <a:pPr>
              <a:defRPr/>
            </a:pPr>
            <a:r>
              <a:rPr lang="en-US" altLang="ja-JP" dirty="0">
                <a:latin typeface="Verdana" panose="020B0604030504040204" pitchFamily="34" charset="0"/>
              </a:rPr>
              <a:t>10</a:t>
            </a:r>
            <a:endParaRPr lang="ja-JP" altLang="en-US" dirty="0">
              <a:latin typeface="Verdana" panose="020B0604030504040204" pitchFamily="34" charset="0"/>
            </a:endParaRPr>
          </a:p>
        </p:txBody>
      </p:sp>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8000" y="540000"/>
            <a:ext cx="7560000" cy="756000"/>
          </a:xfrm>
        </p:spPr>
        <p:txBody>
          <a:bodyPr/>
          <a:lstStyle/>
          <a:p>
            <a:pPr algn="l"/>
            <a:r>
              <a:rPr lang="en-US" altLang="ja-JP" b="1" dirty="0">
                <a:latin typeface="Verdana" panose="020B0604030504040204" pitchFamily="34" charset="0"/>
                <a:ea typeface="ＭＳ Ｐゴシック" panose="020B0600070205080204" pitchFamily="50" charset="-128"/>
              </a:rPr>
              <a:t>5.0.3</a:t>
            </a:r>
            <a:r>
              <a:rPr lang="ja-JP" altLang="en-US" b="1" dirty="0">
                <a:latin typeface="Verdana" panose="020B0604030504040204" pitchFamily="34" charset="0"/>
                <a:ea typeface="ＭＳ Ｐゴシック" panose="020B0600070205080204" pitchFamily="50" charset="-128"/>
              </a:rPr>
              <a:t>　リスクの評価</a:t>
            </a:r>
            <a:endParaRPr kumimoji="1" lang="ja-JP" altLang="en-US" b="1" dirty="0">
              <a:latin typeface="Verdana" panose="020B0604030504040204" pitchFamily="34" charset="0"/>
              <a:ea typeface="ＭＳ Ｐゴシック" panose="020B0600070205080204" pitchFamily="50" charset="-128"/>
            </a:endParaRPr>
          </a:p>
        </p:txBody>
      </p:sp>
      <p:sp>
        <p:nvSpPr>
          <p:cNvPr id="3" name="コンテンツ プレースホルダ 2"/>
          <p:cNvSpPr>
            <a:spLocks noGrp="1"/>
          </p:cNvSpPr>
          <p:nvPr>
            <p:ph idx="1"/>
          </p:nvPr>
        </p:nvSpPr>
        <p:spPr>
          <a:xfrm>
            <a:off x="683568" y="4869160"/>
            <a:ext cx="7772400" cy="1800200"/>
          </a:xfrm>
        </p:spPr>
        <p:txBody>
          <a:bodyPr/>
          <a:lstStyle/>
          <a:p>
            <a:pPr lvl="0">
              <a:lnSpc>
                <a:spcPts val="2200"/>
              </a:lnSpc>
            </a:pPr>
            <a:endParaRPr lang="en-US" altLang="ja-JP" dirty="0">
              <a:latin typeface="Verdana" panose="020B0604030504040204" pitchFamily="34" charset="0"/>
              <a:ea typeface="ＭＳ Ｐゴシック" panose="020B0600070205080204" pitchFamily="50" charset="-128"/>
            </a:endParaRPr>
          </a:p>
          <a:p>
            <a:pPr lvl="0"/>
            <a:endParaRPr lang="en-US" altLang="ja-JP" dirty="0">
              <a:latin typeface="Verdana" panose="020B0604030504040204" pitchFamily="34" charset="0"/>
              <a:ea typeface="ＭＳ Ｐゴシック" panose="020B0600070205080204" pitchFamily="50" charset="-128"/>
            </a:endParaRPr>
          </a:p>
          <a:p>
            <a:pPr lvl="0"/>
            <a:endParaRPr lang="en-US" altLang="ja-JP" dirty="0">
              <a:latin typeface="Verdana" panose="020B0604030504040204" pitchFamily="34" charset="0"/>
              <a:ea typeface="ＭＳ Ｐゴシック" panose="020B0600070205080204" pitchFamily="50" charset="-128"/>
            </a:endParaRPr>
          </a:p>
          <a:p>
            <a:pPr lvl="0">
              <a:buNone/>
            </a:pPr>
            <a:endParaRPr lang="ja-JP" altLang="en-US" dirty="0">
              <a:latin typeface="Verdana" panose="020B0604030504040204" pitchFamily="34" charset="0"/>
              <a:ea typeface="ＭＳ Ｐゴシック" panose="020B0600070205080204" pitchFamily="50" charset="-128"/>
            </a:endParaRPr>
          </a:p>
          <a:p>
            <a:endParaRPr kumimoji="1" lang="ja-JP" altLang="en-US" dirty="0">
              <a:latin typeface="Verdana" panose="020B0604030504040204" pitchFamily="34" charset="0"/>
              <a:ea typeface="ＭＳ Ｐゴシック" panose="020B060007020508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1764807016"/>
              </p:ext>
            </p:extLst>
          </p:nvPr>
        </p:nvGraphicFramePr>
        <p:xfrm>
          <a:off x="1547664" y="1849368"/>
          <a:ext cx="6120680" cy="2011680"/>
        </p:xfrm>
        <a:graphic>
          <a:graphicData uri="http://schemas.openxmlformats.org/drawingml/2006/table">
            <a:tbl>
              <a:tblPr firstRow="1" bandRow="1">
                <a:tableStyleId>{5C22544A-7EE6-4342-B048-85BDC9FD1C3A}</a:tableStyleId>
              </a:tblPr>
              <a:tblGrid>
                <a:gridCol w="1694117">
                  <a:extLst>
                    <a:ext uri="{9D8B030D-6E8A-4147-A177-3AD203B41FA5}">
                      <a16:colId xmlns:a16="http://schemas.microsoft.com/office/drawing/2014/main" val="20000"/>
                    </a:ext>
                  </a:extLst>
                </a:gridCol>
                <a:gridCol w="2240606">
                  <a:extLst>
                    <a:ext uri="{9D8B030D-6E8A-4147-A177-3AD203B41FA5}">
                      <a16:colId xmlns:a16="http://schemas.microsoft.com/office/drawing/2014/main" val="20001"/>
                    </a:ext>
                  </a:extLst>
                </a:gridCol>
                <a:gridCol w="2185957">
                  <a:extLst>
                    <a:ext uri="{9D8B030D-6E8A-4147-A177-3AD203B41FA5}">
                      <a16:colId xmlns:a16="http://schemas.microsoft.com/office/drawing/2014/main" val="20002"/>
                    </a:ext>
                  </a:extLst>
                </a:gridCol>
              </a:tblGrid>
              <a:tr h="324036">
                <a:tc>
                  <a:txBody>
                    <a:bodyPr/>
                    <a:lstStyle/>
                    <a:p>
                      <a:pPr algn="ctr"/>
                      <a:r>
                        <a:rPr kumimoji="1" lang="ja-JP" altLang="en-US" sz="1600" dirty="0"/>
                        <a:t>レベル</a:t>
                      </a:r>
                    </a:p>
                  </a:txBody>
                  <a:tcPr/>
                </a:tc>
                <a:tc>
                  <a:txBody>
                    <a:bodyPr/>
                    <a:lstStyle/>
                    <a:p>
                      <a:pPr algn="ctr"/>
                      <a:r>
                        <a:rPr kumimoji="1" lang="ja-JP" altLang="en-US" sz="1600" dirty="0"/>
                        <a:t>定性的な指標</a:t>
                      </a:r>
                    </a:p>
                  </a:txBody>
                  <a:tcPr/>
                </a:tc>
                <a:tc>
                  <a:txBody>
                    <a:bodyPr/>
                    <a:lstStyle/>
                    <a:p>
                      <a:pPr algn="ctr"/>
                      <a:r>
                        <a:rPr kumimoji="1" lang="ja-JP" altLang="en-US" sz="1600" dirty="0"/>
                        <a:t>定量的な指標</a:t>
                      </a:r>
                    </a:p>
                  </a:txBody>
                  <a:tcPr/>
                </a:tc>
                <a:extLst>
                  <a:ext uri="{0D108BD9-81ED-4DB2-BD59-A6C34878D82A}">
                    <a16:rowId xmlns:a16="http://schemas.microsoft.com/office/drawing/2014/main" val="10000"/>
                  </a:ext>
                </a:extLst>
              </a:tr>
              <a:tr h="324036">
                <a:tc>
                  <a:txBody>
                    <a:bodyPr/>
                    <a:lstStyle/>
                    <a:p>
                      <a:pPr algn="ctr"/>
                      <a:r>
                        <a:rPr kumimoji="1" lang="en-US" altLang="ja-JP" sz="1600" dirty="0"/>
                        <a:t>5</a:t>
                      </a:r>
                      <a:endParaRPr kumimoji="1" lang="ja-JP" altLang="en-US" sz="1600" dirty="0"/>
                    </a:p>
                  </a:txBody>
                  <a:tcPr/>
                </a:tc>
                <a:tc>
                  <a:txBody>
                    <a:bodyPr/>
                    <a:lstStyle/>
                    <a:p>
                      <a:pPr algn="ctr"/>
                      <a:r>
                        <a:rPr kumimoji="1" lang="ja-JP" altLang="en-US" sz="1600" dirty="0"/>
                        <a:t>頻発する</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600" b="0" i="0" u="none" strike="noStrike" dirty="0">
                          <a:solidFill>
                            <a:srgbClr val="000000"/>
                          </a:solidFill>
                          <a:latin typeface="ＭＳ Ｐゴシック"/>
                        </a:rPr>
                        <a:t>10%</a:t>
                      </a:r>
                      <a:r>
                        <a:rPr lang="ja-JP" altLang="en-US" sz="1600" b="0" i="0" u="none" strike="noStrike" dirty="0">
                          <a:solidFill>
                            <a:srgbClr val="000000"/>
                          </a:solidFill>
                          <a:latin typeface="ＭＳ Ｐゴシック"/>
                        </a:rPr>
                        <a:t>超</a:t>
                      </a:r>
                      <a:endParaRPr kumimoji="1" lang="ja-JP" altLang="en-US" sz="1600" dirty="0"/>
                    </a:p>
                  </a:txBody>
                  <a:tcPr/>
                </a:tc>
                <a:extLst>
                  <a:ext uri="{0D108BD9-81ED-4DB2-BD59-A6C34878D82A}">
                    <a16:rowId xmlns:a16="http://schemas.microsoft.com/office/drawing/2014/main" val="10001"/>
                  </a:ext>
                </a:extLst>
              </a:tr>
              <a:tr h="324036">
                <a:tc>
                  <a:txBody>
                    <a:bodyPr/>
                    <a:lstStyle/>
                    <a:p>
                      <a:pPr algn="ctr"/>
                      <a:r>
                        <a:rPr kumimoji="1" lang="en-US" altLang="ja-JP" sz="1600" dirty="0"/>
                        <a:t>4</a:t>
                      </a:r>
                      <a:endParaRPr kumimoji="1" lang="ja-JP" altLang="en-US" sz="1600" dirty="0"/>
                    </a:p>
                  </a:txBody>
                  <a:tcPr/>
                </a:tc>
                <a:tc>
                  <a:txBody>
                    <a:bodyPr/>
                    <a:lstStyle/>
                    <a:p>
                      <a:pPr algn="ctr"/>
                      <a:r>
                        <a:rPr kumimoji="1" lang="ja-JP" altLang="en-US" sz="1600" dirty="0"/>
                        <a:t>しばしば発生する</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600" b="0" i="0" u="none" strike="noStrike" dirty="0">
                          <a:solidFill>
                            <a:srgbClr val="000000"/>
                          </a:solidFill>
                          <a:latin typeface="ＭＳ Ｐゴシック"/>
                        </a:rPr>
                        <a:t>10%</a:t>
                      </a:r>
                      <a:r>
                        <a:rPr lang="ja-JP" altLang="en-US" sz="1600" b="0" i="0" u="none" strike="noStrike" dirty="0">
                          <a:solidFill>
                            <a:srgbClr val="000000"/>
                          </a:solidFill>
                          <a:latin typeface="ＭＳ Ｐゴシック"/>
                        </a:rPr>
                        <a:t>以下～</a:t>
                      </a:r>
                      <a:r>
                        <a:rPr lang="en-US" altLang="ja-JP" sz="1600" b="0" i="0" u="none" strike="noStrike" dirty="0">
                          <a:solidFill>
                            <a:srgbClr val="000000"/>
                          </a:solidFill>
                          <a:latin typeface="ＭＳ Ｐゴシック"/>
                        </a:rPr>
                        <a:t>1%</a:t>
                      </a:r>
                      <a:r>
                        <a:rPr lang="ja-JP" altLang="en-US" sz="1600" b="0" i="0" u="none" strike="noStrike" dirty="0">
                          <a:solidFill>
                            <a:srgbClr val="000000"/>
                          </a:solidFill>
                          <a:latin typeface="ＭＳ Ｐゴシック"/>
                        </a:rPr>
                        <a:t>超</a:t>
                      </a:r>
                      <a:endParaRPr kumimoji="1" lang="ja-JP" altLang="en-US" sz="1600" dirty="0"/>
                    </a:p>
                  </a:txBody>
                  <a:tcPr/>
                </a:tc>
                <a:extLst>
                  <a:ext uri="{0D108BD9-81ED-4DB2-BD59-A6C34878D82A}">
                    <a16:rowId xmlns:a16="http://schemas.microsoft.com/office/drawing/2014/main" val="10002"/>
                  </a:ext>
                </a:extLst>
              </a:tr>
              <a:tr h="324036">
                <a:tc>
                  <a:txBody>
                    <a:bodyPr/>
                    <a:lstStyle/>
                    <a:p>
                      <a:pPr algn="ctr"/>
                      <a:r>
                        <a:rPr kumimoji="1" lang="en-US" altLang="ja-JP" sz="1600" dirty="0"/>
                        <a:t>3</a:t>
                      </a:r>
                      <a:endParaRPr kumimoji="1" lang="ja-JP" altLang="en-US" sz="1600" dirty="0"/>
                    </a:p>
                  </a:txBody>
                  <a:tcPr/>
                </a:tc>
                <a:tc>
                  <a:txBody>
                    <a:bodyPr/>
                    <a:lstStyle/>
                    <a:p>
                      <a:pPr algn="ctr"/>
                      <a:r>
                        <a:rPr kumimoji="1" lang="ja-JP" altLang="en-US" sz="1600" dirty="0"/>
                        <a:t>ときどき発生する</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600" b="0" i="0" u="none" strike="noStrike" dirty="0">
                          <a:solidFill>
                            <a:srgbClr val="000000"/>
                          </a:solidFill>
                          <a:latin typeface="ＭＳ Ｐゴシック"/>
                        </a:rPr>
                        <a:t>1%</a:t>
                      </a:r>
                      <a:r>
                        <a:rPr lang="ja-JP" altLang="en-US" sz="1600" b="0" i="0" u="none" strike="noStrike" dirty="0">
                          <a:solidFill>
                            <a:srgbClr val="000000"/>
                          </a:solidFill>
                          <a:latin typeface="ＭＳ Ｐゴシック"/>
                        </a:rPr>
                        <a:t>以下～</a:t>
                      </a:r>
                      <a:r>
                        <a:rPr lang="en-US" altLang="ja-JP" sz="1600" b="0" i="0" u="none" strike="noStrike" dirty="0">
                          <a:solidFill>
                            <a:srgbClr val="000000"/>
                          </a:solidFill>
                          <a:latin typeface="ＭＳ Ｐゴシック"/>
                        </a:rPr>
                        <a:t>0.1%</a:t>
                      </a:r>
                      <a:r>
                        <a:rPr lang="ja-JP" altLang="en-US" sz="1600" b="0" i="0" u="none" strike="noStrike" dirty="0">
                          <a:solidFill>
                            <a:srgbClr val="000000"/>
                          </a:solidFill>
                          <a:latin typeface="ＭＳ Ｐゴシック"/>
                        </a:rPr>
                        <a:t>超</a:t>
                      </a:r>
                      <a:endParaRPr kumimoji="1" lang="ja-JP" altLang="en-US" sz="1600" dirty="0"/>
                    </a:p>
                  </a:txBody>
                  <a:tcPr/>
                </a:tc>
                <a:extLst>
                  <a:ext uri="{0D108BD9-81ED-4DB2-BD59-A6C34878D82A}">
                    <a16:rowId xmlns:a16="http://schemas.microsoft.com/office/drawing/2014/main" val="10003"/>
                  </a:ext>
                </a:extLst>
              </a:tr>
              <a:tr h="324036">
                <a:tc>
                  <a:txBody>
                    <a:bodyPr/>
                    <a:lstStyle/>
                    <a:p>
                      <a:pPr algn="ctr"/>
                      <a:r>
                        <a:rPr kumimoji="1" lang="en-US" altLang="ja-JP" sz="1600" dirty="0"/>
                        <a:t>2</a:t>
                      </a:r>
                      <a:endParaRPr kumimoji="1" lang="ja-JP" altLang="en-US" sz="1600" dirty="0"/>
                    </a:p>
                  </a:txBody>
                  <a:tcPr/>
                </a:tc>
                <a:tc>
                  <a:txBody>
                    <a:bodyPr/>
                    <a:lstStyle/>
                    <a:p>
                      <a:pPr algn="ctr"/>
                      <a:r>
                        <a:rPr kumimoji="1" lang="ja-JP" altLang="en-US" sz="1600" dirty="0"/>
                        <a:t>起こりそうにない</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600" b="0" i="0" u="none" strike="noStrike" dirty="0">
                          <a:solidFill>
                            <a:srgbClr val="000000"/>
                          </a:solidFill>
                          <a:latin typeface="ＭＳ Ｐゴシック"/>
                        </a:rPr>
                        <a:t>0.1%</a:t>
                      </a:r>
                      <a:r>
                        <a:rPr lang="ja-JP" altLang="en-US" sz="1600" b="0" i="0" u="none" strike="noStrike" dirty="0">
                          <a:solidFill>
                            <a:srgbClr val="000000"/>
                          </a:solidFill>
                          <a:latin typeface="ＭＳ Ｐゴシック"/>
                        </a:rPr>
                        <a:t>以下～</a:t>
                      </a:r>
                      <a:r>
                        <a:rPr lang="en-US" altLang="ja-JP" sz="1600" b="0" i="0" u="none" strike="noStrike" dirty="0">
                          <a:solidFill>
                            <a:srgbClr val="000000"/>
                          </a:solidFill>
                          <a:latin typeface="ＭＳ Ｐゴシック"/>
                        </a:rPr>
                        <a:t>0.01%</a:t>
                      </a:r>
                      <a:r>
                        <a:rPr lang="ja-JP" altLang="en-US" sz="1600" b="0" i="0" u="none" strike="noStrike" dirty="0">
                          <a:solidFill>
                            <a:srgbClr val="000000"/>
                          </a:solidFill>
                          <a:latin typeface="ＭＳ Ｐゴシック"/>
                        </a:rPr>
                        <a:t>超</a:t>
                      </a:r>
                      <a:endParaRPr kumimoji="1" lang="ja-JP" altLang="en-US" sz="1600" dirty="0"/>
                    </a:p>
                  </a:txBody>
                  <a:tcPr/>
                </a:tc>
                <a:extLst>
                  <a:ext uri="{0D108BD9-81ED-4DB2-BD59-A6C34878D82A}">
                    <a16:rowId xmlns:a16="http://schemas.microsoft.com/office/drawing/2014/main" val="10004"/>
                  </a:ext>
                </a:extLst>
              </a:tr>
              <a:tr h="324036">
                <a:tc>
                  <a:txBody>
                    <a:bodyPr/>
                    <a:lstStyle/>
                    <a:p>
                      <a:pPr algn="ctr"/>
                      <a:r>
                        <a:rPr kumimoji="1" lang="en-US" altLang="ja-JP" sz="1600" dirty="0"/>
                        <a:t>1</a:t>
                      </a:r>
                      <a:endParaRPr kumimoji="1" lang="ja-JP" altLang="en-US" sz="1600" dirty="0"/>
                    </a:p>
                  </a:txBody>
                  <a:tcPr/>
                </a:tc>
                <a:tc>
                  <a:txBody>
                    <a:bodyPr/>
                    <a:lstStyle/>
                    <a:p>
                      <a:pPr algn="ctr"/>
                      <a:r>
                        <a:rPr kumimoji="1" lang="ja-JP" altLang="en-US" sz="1600" dirty="0"/>
                        <a:t>まず起こり得ない</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600" b="0" i="0" u="none" strike="noStrike" dirty="0">
                          <a:solidFill>
                            <a:srgbClr val="000000"/>
                          </a:solidFill>
                          <a:latin typeface="ＭＳ Ｐゴシック"/>
                        </a:rPr>
                        <a:t>0.01%</a:t>
                      </a:r>
                      <a:r>
                        <a:rPr lang="ja-JP" altLang="en-US" sz="1600" b="0" i="0" u="none" strike="noStrike" dirty="0">
                          <a:solidFill>
                            <a:srgbClr val="000000"/>
                          </a:solidFill>
                          <a:latin typeface="ＭＳ Ｐゴシック"/>
                        </a:rPr>
                        <a:t>以下</a:t>
                      </a:r>
                      <a:endParaRPr kumimoji="1" lang="ja-JP" altLang="en-US" sz="1600" dirty="0"/>
                    </a:p>
                  </a:txBody>
                  <a:tcPr/>
                </a:tc>
                <a:extLst>
                  <a:ext uri="{0D108BD9-81ED-4DB2-BD59-A6C34878D82A}">
                    <a16:rowId xmlns:a16="http://schemas.microsoft.com/office/drawing/2014/main" val="10005"/>
                  </a:ext>
                </a:extLst>
              </a:tr>
            </a:tbl>
          </a:graphicData>
        </a:graphic>
      </p:graphicFrame>
      <p:sp>
        <p:nvSpPr>
          <p:cNvPr id="5" name="コンテンツ プレースホルダ 2"/>
          <p:cNvSpPr txBox="1">
            <a:spLocks/>
          </p:cNvSpPr>
          <p:nvPr/>
        </p:nvSpPr>
        <p:spPr bwMode="auto">
          <a:xfrm>
            <a:off x="1115616" y="1412776"/>
            <a:ext cx="6624736" cy="5040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342900" lvl="0" indent="-342900">
              <a:spcBef>
                <a:spcPct val="20000"/>
              </a:spcBef>
              <a:buClr>
                <a:srgbClr val="6699FF"/>
              </a:buClr>
              <a:buSzPct val="80000"/>
              <a:defRPr/>
            </a:pPr>
            <a:r>
              <a:rPr lang="ja-JP" altLang="en-US" sz="1800" b="0" dirty="0">
                <a:latin typeface="Verdana" panose="020B0604030504040204" pitchFamily="34" charset="0"/>
              </a:rPr>
              <a:t>確率の評価指標の例示</a:t>
            </a:r>
            <a:endParaRPr lang="en-US" altLang="ja-JP" sz="1800" b="0" dirty="0">
              <a:latin typeface="Verdana" panose="020B0604030504040204" pitchFamily="34" charset="0"/>
            </a:endParaRPr>
          </a:p>
        </p:txBody>
      </p:sp>
      <p:sp>
        <p:nvSpPr>
          <p:cNvPr id="6" name="コンテンツ プレースホルダ 2"/>
          <p:cNvSpPr txBox="1">
            <a:spLocks/>
          </p:cNvSpPr>
          <p:nvPr/>
        </p:nvSpPr>
        <p:spPr bwMode="auto">
          <a:xfrm>
            <a:off x="683568" y="4005064"/>
            <a:ext cx="7878786" cy="1512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285750" indent="-285750" algn="l">
              <a:lnSpc>
                <a:spcPts val="2200"/>
              </a:lnSpc>
              <a:spcBef>
                <a:spcPct val="20000"/>
              </a:spcBef>
              <a:buClr>
                <a:srgbClr val="6699FF"/>
              </a:buClr>
              <a:buSzPct val="80000"/>
              <a:buFont typeface="Wingdings" pitchFamily="2" charset="2"/>
              <a:buChar char="l"/>
            </a:pPr>
            <a:r>
              <a:rPr kumimoji="1" lang="ja-JP" altLang="en-US" sz="1800" b="0" i="0" u="none" strike="noStrike" kern="0" cap="none" spc="0" normalizeH="0" noProof="0" dirty="0">
                <a:ln>
                  <a:noFill/>
                </a:ln>
                <a:solidFill>
                  <a:schemeClr val="tx1"/>
                </a:solidFill>
                <a:effectLst/>
                <a:uLnTx/>
                <a:uFillTx/>
                <a:latin typeface="Verdana" panose="020B0604030504040204" pitchFamily="34" charset="0"/>
              </a:rPr>
              <a:t>指標は過去の</a:t>
            </a:r>
            <a:r>
              <a:rPr kumimoji="1" lang="ja-JP" altLang="en-US" sz="1800" b="0" i="0" u="none" kern="0" cap="none" spc="0" normalizeH="0" noProof="0" dirty="0">
                <a:ln>
                  <a:noFill/>
                </a:ln>
                <a:solidFill>
                  <a:schemeClr val="tx1"/>
                </a:solidFill>
                <a:effectLst/>
                <a:uLnTx/>
                <a:uFillTx/>
                <a:latin typeface="Verdana" panose="020B0604030504040204" pitchFamily="34" charset="0"/>
              </a:rPr>
              <a:t>治験</a:t>
            </a:r>
            <a:r>
              <a:rPr kumimoji="1" lang="ja-JP" altLang="en-US" sz="1800" b="0" i="0" u="none" strike="noStrike" kern="0" cap="none" spc="0" normalizeH="0" noProof="0" dirty="0">
                <a:ln>
                  <a:noFill/>
                </a:ln>
                <a:solidFill>
                  <a:schemeClr val="tx1"/>
                </a:solidFill>
                <a:effectLst/>
                <a:uLnTx/>
                <a:uFillTx/>
                <a:latin typeface="Verdana" panose="020B0604030504040204" pitchFamily="34" charset="0"/>
              </a:rPr>
              <a:t>成績、同様のプロセスにおけるエラー率などを参考に検討する</a:t>
            </a:r>
            <a:endParaRPr kumimoji="1" lang="en-US" altLang="ja-JP" sz="1800" b="0" i="0" u="none" strike="noStrike" kern="0" cap="none" spc="0" normalizeH="0" noProof="0" dirty="0">
              <a:ln>
                <a:noFill/>
              </a:ln>
              <a:solidFill>
                <a:schemeClr val="tx1"/>
              </a:solidFill>
              <a:effectLst/>
              <a:uLnTx/>
              <a:uFillTx/>
              <a:latin typeface="Verdana" panose="020B0604030504040204" pitchFamily="34" charset="0"/>
            </a:endParaRPr>
          </a:p>
          <a:p>
            <a:pPr marL="285750" indent="-285750" algn="l">
              <a:lnSpc>
                <a:spcPts val="2200"/>
              </a:lnSpc>
              <a:spcBef>
                <a:spcPct val="20000"/>
              </a:spcBef>
              <a:buClr>
                <a:srgbClr val="6699FF"/>
              </a:buClr>
              <a:buSzPct val="80000"/>
              <a:buFont typeface="Wingdings" pitchFamily="2" charset="2"/>
              <a:buChar char="l"/>
            </a:pPr>
            <a:r>
              <a:rPr kumimoji="1" lang="ja-JP" altLang="en-US" sz="1800" b="0" i="0" u="none" strike="noStrike" kern="0" cap="none" spc="0" normalizeH="0" noProof="0" dirty="0">
                <a:ln>
                  <a:noFill/>
                </a:ln>
                <a:solidFill>
                  <a:schemeClr val="tx1"/>
                </a:solidFill>
                <a:effectLst/>
                <a:uLnTx/>
                <a:uFillTx/>
                <a:latin typeface="Verdana" panose="020B0604030504040204" pitchFamily="34" charset="0"/>
              </a:rPr>
              <a:t>定量的な指標は、全体に対するエラー率、期間あたりのエラー数などリスクに応じて適する指標を検討する</a:t>
            </a:r>
          </a:p>
        </p:txBody>
      </p:sp>
      <p:sp>
        <p:nvSpPr>
          <p:cNvPr id="7" name="上下矢印 6"/>
          <p:cNvSpPr/>
          <p:nvPr/>
        </p:nvSpPr>
        <p:spPr>
          <a:xfrm>
            <a:off x="720080" y="2473151"/>
            <a:ext cx="360040" cy="10800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Verdana" panose="020B0604030504040204" pitchFamily="34" charset="0"/>
              <a:ea typeface="ＭＳ Ｐゴシック" panose="020B0600070205080204" pitchFamily="50" charset="-128"/>
            </a:endParaRPr>
          </a:p>
        </p:txBody>
      </p:sp>
      <p:sp>
        <p:nvSpPr>
          <p:cNvPr id="8" name="テキスト ボックス 7"/>
          <p:cNvSpPr txBox="1"/>
          <p:nvPr/>
        </p:nvSpPr>
        <p:spPr>
          <a:xfrm>
            <a:off x="288032" y="2165374"/>
            <a:ext cx="1259632" cy="307777"/>
          </a:xfrm>
          <a:prstGeom prst="rect">
            <a:avLst/>
          </a:prstGeom>
          <a:noFill/>
        </p:spPr>
        <p:txBody>
          <a:bodyPr wrap="square" rtlCol="0">
            <a:spAutoFit/>
          </a:bodyPr>
          <a:lstStyle/>
          <a:p>
            <a:r>
              <a:rPr kumimoji="1" lang="ja-JP" altLang="en-US" sz="1400" dirty="0">
                <a:latin typeface="Verdana" panose="020B0604030504040204" pitchFamily="34" charset="0"/>
              </a:rPr>
              <a:t>リスクが高い</a:t>
            </a:r>
          </a:p>
        </p:txBody>
      </p:sp>
      <p:sp>
        <p:nvSpPr>
          <p:cNvPr id="9" name="テキスト ボックス 8"/>
          <p:cNvSpPr txBox="1"/>
          <p:nvPr/>
        </p:nvSpPr>
        <p:spPr>
          <a:xfrm>
            <a:off x="288032" y="3573016"/>
            <a:ext cx="1259632" cy="307777"/>
          </a:xfrm>
          <a:prstGeom prst="rect">
            <a:avLst/>
          </a:prstGeom>
          <a:noFill/>
        </p:spPr>
        <p:txBody>
          <a:bodyPr wrap="square" rtlCol="0">
            <a:spAutoFit/>
          </a:bodyPr>
          <a:lstStyle/>
          <a:p>
            <a:r>
              <a:rPr kumimoji="1" lang="ja-JP" altLang="en-US" sz="1400" dirty="0">
                <a:latin typeface="Verdana" panose="020B0604030504040204" pitchFamily="34" charset="0"/>
              </a:rPr>
              <a:t>リスクが低い</a:t>
            </a:r>
          </a:p>
        </p:txBody>
      </p:sp>
      <p:sp>
        <p:nvSpPr>
          <p:cNvPr id="10" name="Slide Number Placeholder 9"/>
          <p:cNvSpPr>
            <a:spLocks noGrp="1"/>
          </p:cNvSpPr>
          <p:nvPr>
            <p:ph type="sldNum" sz="quarter" idx="12"/>
          </p:nvPr>
        </p:nvSpPr>
        <p:spPr/>
        <p:txBody>
          <a:bodyPr/>
          <a:lstStyle/>
          <a:p>
            <a:pPr>
              <a:defRPr/>
            </a:pPr>
            <a:r>
              <a:rPr lang="en-US" altLang="ja-JP" dirty="0">
                <a:latin typeface="Verdana" panose="020B0604030504040204" pitchFamily="34" charset="0"/>
              </a:rPr>
              <a:t>11</a:t>
            </a:r>
            <a:endParaRPr lang="ja-JP" altLang="en-US" dirty="0">
              <a:latin typeface="Verdana" panose="020B0604030504040204" pitchFamily="34" charset="0"/>
            </a:endParaRPr>
          </a:p>
        </p:txBody>
      </p:sp>
      <p:pic>
        <p:nvPicPr>
          <p:cNvPr id="11"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8000" y="540000"/>
            <a:ext cx="7560000" cy="756000"/>
          </a:xfrm>
        </p:spPr>
        <p:txBody>
          <a:bodyPr/>
          <a:lstStyle/>
          <a:p>
            <a:pPr algn="l"/>
            <a:r>
              <a:rPr lang="en-US" altLang="ja-JP" b="1" dirty="0">
                <a:latin typeface="Verdana" panose="020B0604030504040204" pitchFamily="34" charset="0"/>
                <a:ea typeface="ＭＳ Ｐゴシック" panose="020B0600070205080204" pitchFamily="50" charset="-128"/>
              </a:rPr>
              <a:t>5.0.3</a:t>
            </a:r>
            <a:r>
              <a:rPr lang="ja-JP" altLang="en-US" b="1" dirty="0">
                <a:latin typeface="Verdana" panose="020B0604030504040204" pitchFamily="34" charset="0"/>
                <a:ea typeface="ＭＳ Ｐゴシック" panose="020B0600070205080204" pitchFamily="50" charset="-128"/>
              </a:rPr>
              <a:t>　リスクの評価</a:t>
            </a:r>
            <a:endParaRPr kumimoji="1" lang="ja-JP" altLang="en-US" b="1" dirty="0">
              <a:latin typeface="Verdana" panose="020B0604030504040204" pitchFamily="34" charset="0"/>
              <a:ea typeface="ＭＳ Ｐゴシック" panose="020B0600070205080204" pitchFamily="50" charset="-128"/>
            </a:endParaRPr>
          </a:p>
        </p:txBody>
      </p:sp>
      <p:sp>
        <p:nvSpPr>
          <p:cNvPr id="3" name="コンテンツ プレースホルダ 2"/>
          <p:cNvSpPr>
            <a:spLocks noGrp="1"/>
          </p:cNvSpPr>
          <p:nvPr>
            <p:ph idx="1"/>
          </p:nvPr>
        </p:nvSpPr>
        <p:spPr>
          <a:xfrm>
            <a:off x="685800" y="1524650"/>
            <a:ext cx="7772400" cy="536198"/>
          </a:xfrm>
        </p:spPr>
        <p:txBody>
          <a:bodyPr/>
          <a:lstStyle/>
          <a:p>
            <a:pPr marL="0" indent="0" algn="ctr">
              <a:buNone/>
            </a:pPr>
            <a:r>
              <a:rPr lang="ja-JP" altLang="en-US" sz="1800" dirty="0">
                <a:latin typeface="Verdana" panose="020B0604030504040204" pitchFamily="34" charset="0"/>
                <a:ea typeface="ＭＳ Ｐゴシック" panose="020B0600070205080204" pitchFamily="50" charset="-128"/>
              </a:rPr>
              <a:t>検討した確率、重大性、検出性の指標を用いたリスク評価の例示</a:t>
            </a:r>
            <a:endParaRPr lang="en-US" altLang="ja-JP" sz="1800" dirty="0">
              <a:latin typeface="Verdana" panose="020B0604030504040204" pitchFamily="34" charset="0"/>
              <a:ea typeface="ＭＳ Ｐゴシック" panose="020B0600070205080204" pitchFamily="50" charset="-128"/>
            </a:endParaRPr>
          </a:p>
          <a:p>
            <a:endParaRPr kumimoji="1" lang="en-US" altLang="ja-JP" sz="1800" dirty="0">
              <a:latin typeface="Verdana" panose="020B0604030504040204" pitchFamily="34" charset="0"/>
              <a:ea typeface="ＭＳ Ｐゴシック" panose="020B0600070205080204" pitchFamily="50" charset="-128"/>
            </a:endParaRPr>
          </a:p>
          <a:p>
            <a:endParaRPr kumimoji="1" lang="en-US" altLang="ja-JP" sz="1800" dirty="0">
              <a:latin typeface="Verdana" panose="020B0604030504040204" pitchFamily="34" charset="0"/>
              <a:ea typeface="ＭＳ Ｐゴシック" panose="020B0600070205080204" pitchFamily="50" charset="-128"/>
            </a:endParaRPr>
          </a:p>
          <a:p>
            <a:endParaRPr lang="en-US" altLang="ja-JP" sz="1800" dirty="0">
              <a:latin typeface="Verdana" panose="020B0604030504040204" pitchFamily="34" charset="0"/>
              <a:ea typeface="ＭＳ Ｐゴシック" panose="020B0600070205080204" pitchFamily="50" charset="-128"/>
            </a:endParaRPr>
          </a:p>
          <a:p>
            <a:endParaRPr kumimoji="1" lang="ja-JP" altLang="en-US" sz="1800" dirty="0">
              <a:latin typeface="Verdana" panose="020B0604030504040204" pitchFamily="34" charset="0"/>
              <a:ea typeface="ＭＳ Ｐゴシック" panose="020B0600070205080204" pitchFamily="50" charset="-128"/>
            </a:endParaRPr>
          </a:p>
        </p:txBody>
      </p:sp>
      <p:graphicFrame>
        <p:nvGraphicFramePr>
          <p:cNvPr id="35" name="表 34"/>
          <p:cNvGraphicFramePr>
            <a:graphicFrameLocks noGrp="1"/>
          </p:cNvGraphicFramePr>
          <p:nvPr>
            <p:extLst>
              <p:ext uri="{D42A27DB-BD31-4B8C-83A1-F6EECF244321}">
                <p14:modId xmlns:p14="http://schemas.microsoft.com/office/powerpoint/2010/main" val="2854846544"/>
              </p:ext>
            </p:extLst>
          </p:nvPr>
        </p:nvGraphicFramePr>
        <p:xfrm>
          <a:off x="539552" y="2060848"/>
          <a:ext cx="8173498" cy="3789680"/>
        </p:xfrm>
        <a:graphic>
          <a:graphicData uri="http://schemas.openxmlformats.org/drawingml/2006/table">
            <a:tbl>
              <a:tblPr firstRow="1" bandRow="1">
                <a:tableStyleId>{5C22544A-7EE6-4342-B048-85BDC9FD1C3A}</a:tableStyleId>
              </a:tblPr>
              <a:tblGrid>
                <a:gridCol w="2520000">
                  <a:extLst>
                    <a:ext uri="{9D8B030D-6E8A-4147-A177-3AD203B41FA5}">
                      <a16:colId xmlns:a16="http://schemas.microsoft.com/office/drawing/2014/main" val="20000"/>
                    </a:ext>
                  </a:extLst>
                </a:gridCol>
                <a:gridCol w="2412000">
                  <a:extLst>
                    <a:ext uri="{9D8B030D-6E8A-4147-A177-3AD203B41FA5}">
                      <a16:colId xmlns:a16="http://schemas.microsoft.com/office/drawing/2014/main" val="20001"/>
                    </a:ext>
                  </a:extLst>
                </a:gridCol>
                <a:gridCol w="1130755">
                  <a:extLst>
                    <a:ext uri="{9D8B030D-6E8A-4147-A177-3AD203B41FA5}">
                      <a16:colId xmlns:a16="http://schemas.microsoft.com/office/drawing/2014/main" val="20002"/>
                    </a:ext>
                  </a:extLst>
                </a:gridCol>
                <a:gridCol w="1055372">
                  <a:extLst>
                    <a:ext uri="{9D8B030D-6E8A-4147-A177-3AD203B41FA5}">
                      <a16:colId xmlns:a16="http://schemas.microsoft.com/office/drawing/2014/main" val="20003"/>
                    </a:ext>
                  </a:extLst>
                </a:gridCol>
                <a:gridCol w="1055371">
                  <a:extLst>
                    <a:ext uri="{9D8B030D-6E8A-4147-A177-3AD203B41FA5}">
                      <a16:colId xmlns:a16="http://schemas.microsoft.com/office/drawing/2014/main" val="20004"/>
                    </a:ext>
                  </a:extLst>
                </a:gridCol>
              </a:tblGrid>
              <a:tr h="370840">
                <a:tc rowSpan="2">
                  <a:txBody>
                    <a:bodyPr/>
                    <a:lstStyle/>
                    <a:p>
                      <a:pPr algn="ctr"/>
                      <a:r>
                        <a:rPr kumimoji="1" lang="ja-JP" altLang="en-US" sz="1600" dirty="0"/>
                        <a:t>リスク</a:t>
                      </a:r>
                    </a:p>
                  </a:txBody>
                  <a:tcPr/>
                </a:tc>
                <a:tc rowSpan="2">
                  <a:txBody>
                    <a:bodyPr/>
                    <a:lstStyle/>
                    <a:p>
                      <a:pPr algn="ctr"/>
                      <a:r>
                        <a:rPr kumimoji="1" lang="ja-JP" altLang="en-US" sz="1600" dirty="0"/>
                        <a:t>既存の</a:t>
                      </a:r>
                      <a:endParaRPr kumimoji="1" lang="en-US" altLang="ja-JP" sz="1600" dirty="0"/>
                    </a:p>
                    <a:p>
                      <a:pPr algn="ctr"/>
                      <a:r>
                        <a:rPr kumimoji="1" lang="ja-JP" altLang="en-US" sz="1600" dirty="0"/>
                        <a:t>コントロール</a:t>
                      </a:r>
                    </a:p>
                  </a:txBody>
                  <a:tcPr/>
                </a:tc>
                <a:tc gridSpan="3">
                  <a:txBody>
                    <a:bodyPr/>
                    <a:lstStyle/>
                    <a:p>
                      <a:pPr algn="ctr"/>
                      <a:r>
                        <a:rPr kumimoji="1" lang="ja-JP" altLang="en-US" sz="1600" dirty="0"/>
                        <a:t>レベル*</a:t>
                      </a:r>
                      <a:endParaRPr kumimoji="1" lang="en-US" altLang="ja-JP" sz="1600" dirty="0"/>
                    </a:p>
                  </a:txBody>
                  <a:tcPr/>
                </a:tc>
                <a:tc hMerge="1">
                  <a:txBody>
                    <a:bodyPr/>
                    <a:lstStyle/>
                    <a:p>
                      <a:pPr algn="ctr"/>
                      <a:endParaRPr kumimoji="1" lang="ja-JP" altLang="en-US" sz="1600" dirty="0"/>
                    </a:p>
                  </a:txBody>
                  <a:tcPr/>
                </a:tc>
                <a:tc hMerge="1">
                  <a:txBody>
                    <a:bodyPr/>
                    <a:lstStyle/>
                    <a:p>
                      <a:pPr algn="ctr"/>
                      <a:endParaRPr kumimoji="1" lang="ja-JP" altLang="en-US" sz="1600" dirty="0"/>
                    </a:p>
                  </a:txBody>
                  <a:tcPr/>
                </a:tc>
                <a:extLst>
                  <a:ext uri="{0D108BD9-81ED-4DB2-BD59-A6C34878D82A}">
                    <a16:rowId xmlns:a16="http://schemas.microsoft.com/office/drawing/2014/main" val="10000"/>
                  </a:ext>
                </a:extLst>
              </a:tr>
              <a:tr h="370840">
                <a:tc vMerge="1">
                  <a:txBody>
                    <a:bodyPr/>
                    <a:lstStyle/>
                    <a:p>
                      <a:pPr algn="ctr"/>
                      <a:endParaRPr kumimoji="1" lang="ja-JP" altLang="en-US" sz="1600" dirty="0"/>
                    </a:p>
                  </a:txBody>
                  <a:tcPr/>
                </a:tc>
                <a:tc vMerge="1">
                  <a:txBody>
                    <a:bodyPr/>
                    <a:lstStyle/>
                    <a:p>
                      <a:pPr algn="ctr"/>
                      <a:endParaRPr kumimoji="1" lang="ja-JP" altLang="en-US" sz="1600" dirty="0"/>
                    </a:p>
                  </a:txBody>
                  <a:tcPr/>
                </a:tc>
                <a:tc>
                  <a:txBody>
                    <a:bodyPr/>
                    <a:lstStyle/>
                    <a:p>
                      <a:pPr algn="ctr"/>
                      <a:r>
                        <a:rPr kumimoji="1" lang="ja-JP" altLang="en-US" sz="1600" dirty="0"/>
                        <a:t>確率</a:t>
                      </a:r>
                      <a:br>
                        <a:rPr kumimoji="1" lang="en-US" altLang="ja-JP" sz="1600" dirty="0"/>
                      </a:br>
                      <a:r>
                        <a:rPr kumimoji="1" lang="ja-JP" altLang="en-US" sz="1600" dirty="0"/>
                        <a:t>（</a:t>
                      </a:r>
                      <a:r>
                        <a:rPr kumimoji="1" lang="en-US" altLang="ja-JP" sz="1600" dirty="0"/>
                        <a:t>1</a:t>
                      </a:r>
                      <a:r>
                        <a:rPr kumimoji="1" lang="ja-JP" altLang="en-US" sz="1600" dirty="0"/>
                        <a:t>～</a:t>
                      </a:r>
                      <a:r>
                        <a:rPr kumimoji="1" lang="en-US" altLang="ja-JP" sz="1600" dirty="0"/>
                        <a:t>5</a:t>
                      </a:r>
                      <a:r>
                        <a:rPr kumimoji="1" lang="ja-JP" altLang="en-US" sz="1600" dirty="0"/>
                        <a:t>）</a:t>
                      </a:r>
                    </a:p>
                  </a:txBody>
                  <a:tcPr/>
                </a:tc>
                <a:tc>
                  <a:txBody>
                    <a:bodyPr/>
                    <a:lstStyle/>
                    <a:p>
                      <a:pPr algn="ctr"/>
                      <a:r>
                        <a:rPr kumimoji="1" lang="ja-JP" altLang="en-US" sz="1600" dirty="0"/>
                        <a:t>重大性</a:t>
                      </a:r>
                      <a:endParaRPr kumimoji="1" lang="en-US" altLang="ja-JP" sz="1600" dirty="0"/>
                    </a:p>
                    <a:p>
                      <a:pPr algn="ctr"/>
                      <a:r>
                        <a:rPr kumimoji="1" lang="ja-JP" altLang="en-US" sz="1400" dirty="0"/>
                        <a:t>（</a:t>
                      </a:r>
                      <a:r>
                        <a:rPr kumimoji="1" lang="en-US" altLang="ja-JP" sz="1400" dirty="0"/>
                        <a:t>1/5/10</a:t>
                      </a:r>
                      <a:r>
                        <a:rPr kumimoji="1" lang="ja-JP" altLang="en-US" sz="1400" dirty="0"/>
                        <a:t>）</a:t>
                      </a:r>
                    </a:p>
                  </a:txBody>
                  <a:tcPr/>
                </a:tc>
                <a:tc>
                  <a:txBody>
                    <a:bodyPr/>
                    <a:lstStyle/>
                    <a:p>
                      <a:pPr algn="ctr"/>
                      <a:r>
                        <a:rPr kumimoji="1" lang="ja-JP" altLang="en-US" sz="1600" dirty="0"/>
                        <a:t>検出性</a:t>
                      </a:r>
                      <a:endParaRPr kumimoji="1" lang="en-US" altLang="ja-JP" sz="1600" dirty="0"/>
                    </a:p>
                    <a:p>
                      <a:pPr algn="ctr"/>
                      <a:r>
                        <a:rPr kumimoji="1" lang="ja-JP" altLang="en-US" sz="1600" dirty="0"/>
                        <a:t>（</a:t>
                      </a:r>
                      <a:r>
                        <a:rPr kumimoji="1" lang="en-US" altLang="ja-JP" sz="1600" dirty="0"/>
                        <a:t>1</a:t>
                      </a:r>
                      <a:r>
                        <a:rPr kumimoji="1" lang="ja-JP" altLang="en-US" sz="1600" dirty="0"/>
                        <a:t>～</a:t>
                      </a:r>
                      <a:r>
                        <a:rPr kumimoji="1" lang="en-US" altLang="ja-JP" sz="1600" dirty="0"/>
                        <a:t>5</a:t>
                      </a:r>
                      <a:r>
                        <a:rPr kumimoji="1" lang="ja-JP" altLang="en-US" sz="1600" dirty="0"/>
                        <a:t>）</a:t>
                      </a:r>
                    </a:p>
                  </a:txBody>
                  <a:tcPr/>
                </a:tc>
                <a:extLst>
                  <a:ext uri="{0D108BD9-81ED-4DB2-BD59-A6C34878D82A}">
                    <a16:rowId xmlns:a16="http://schemas.microsoft.com/office/drawing/2014/main" val="10001"/>
                  </a:ext>
                </a:extLst>
              </a:tr>
              <a:tr h="442312">
                <a:tc>
                  <a:txBody>
                    <a:bodyPr/>
                    <a:lstStyle/>
                    <a:p>
                      <a:pPr indent="0" algn="l" fontAlgn="ctr"/>
                      <a:r>
                        <a:rPr lang="ja-JP" altLang="en-US" sz="1600" b="0" i="0" u="none" strike="noStrike" dirty="0">
                          <a:solidFill>
                            <a:srgbClr val="000000"/>
                          </a:solidFill>
                          <a:latin typeface="ＭＳ Ｐゴシック"/>
                        </a:rPr>
                        <a:t>測定方法・評価基準が</a:t>
                      </a:r>
                      <a:br>
                        <a:rPr lang="en-US" altLang="ja-JP" sz="1600" b="0" i="0" u="none" strike="noStrike" dirty="0">
                          <a:solidFill>
                            <a:srgbClr val="000000"/>
                          </a:solidFill>
                          <a:latin typeface="ＭＳ Ｐゴシック"/>
                        </a:rPr>
                      </a:br>
                      <a:r>
                        <a:rPr lang="ja-JP" altLang="en-US" sz="1600" b="0" i="0" u="none" strike="noStrike" dirty="0">
                          <a:solidFill>
                            <a:srgbClr val="000000"/>
                          </a:solidFill>
                          <a:latin typeface="ＭＳ Ｐゴシック"/>
                        </a:rPr>
                        <a:t>施設間で異なるため統一</a:t>
                      </a:r>
                      <a:br>
                        <a:rPr lang="en-US" altLang="ja-JP" sz="1600" b="0" i="0" u="none" strike="noStrike" dirty="0">
                          <a:solidFill>
                            <a:srgbClr val="000000"/>
                          </a:solidFill>
                          <a:latin typeface="ＭＳ Ｐゴシック"/>
                        </a:rPr>
                      </a:br>
                      <a:r>
                        <a:rPr lang="ja-JP" altLang="en-US" sz="1600" b="0" i="0" u="none" strike="noStrike" dirty="0">
                          <a:solidFill>
                            <a:srgbClr val="000000"/>
                          </a:solidFill>
                          <a:latin typeface="ＭＳ Ｐゴシック"/>
                        </a:rPr>
                        <a:t>した評価ができないリスク</a:t>
                      </a:r>
                    </a:p>
                  </a:txBody>
                  <a:tcPr/>
                </a:tc>
                <a:tc>
                  <a:txBody>
                    <a:bodyPr/>
                    <a:lstStyle/>
                    <a:p>
                      <a:pPr algn="l"/>
                      <a:r>
                        <a:rPr kumimoji="1" lang="ja-JP" altLang="en-US" sz="1600" dirty="0"/>
                        <a:t>測定方法・評価基準を</a:t>
                      </a:r>
                      <a:br>
                        <a:rPr kumimoji="1" lang="en-US" altLang="ja-JP" sz="1600" dirty="0"/>
                      </a:br>
                      <a:r>
                        <a:rPr kumimoji="1" lang="ja-JP" altLang="en-US" sz="1600" dirty="0"/>
                        <a:t>手順書に定め施設選定時に確認する</a:t>
                      </a:r>
                    </a:p>
                  </a:txBody>
                  <a:tcPr/>
                </a:tc>
                <a:tc>
                  <a:txBody>
                    <a:bodyPr/>
                    <a:lstStyle/>
                    <a:p>
                      <a:pPr algn="ctr"/>
                      <a:r>
                        <a:rPr kumimoji="1" lang="en-US" altLang="ja-JP" sz="1600" dirty="0"/>
                        <a:t>2</a:t>
                      </a:r>
                    </a:p>
                  </a:txBody>
                  <a:tcPr/>
                </a:tc>
                <a:tc>
                  <a:txBody>
                    <a:bodyPr/>
                    <a:lstStyle/>
                    <a:p>
                      <a:pPr algn="ctr"/>
                      <a:r>
                        <a:rPr kumimoji="1" lang="en-US" altLang="ja-JP" sz="1600" dirty="0"/>
                        <a:t>1</a:t>
                      </a:r>
                      <a:endParaRPr kumimoji="1" lang="ja-JP" altLang="en-US" sz="1600" strike="dblStrike" baseline="0" dirty="0"/>
                    </a:p>
                  </a:txBody>
                  <a:tcPr/>
                </a:tc>
                <a:tc>
                  <a:txBody>
                    <a:bodyPr/>
                    <a:lstStyle/>
                    <a:p>
                      <a:pPr algn="ctr"/>
                      <a:r>
                        <a:rPr kumimoji="1" lang="en-US" altLang="ja-JP" sz="1600" dirty="0"/>
                        <a:t>2</a:t>
                      </a:r>
                      <a:endParaRPr kumimoji="1" lang="ja-JP" altLang="en-US" sz="1600" dirty="0"/>
                    </a:p>
                  </a:txBody>
                  <a:tcPr/>
                </a:tc>
                <a:extLst>
                  <a:ext uri="{0D108BD9-81ED-4DB2-BD59-A6C34878D82A}">
                    <a16:rowId xmlns:a16="http://schemas.microsoft.com/office/drawing/2014/main" val="10002"/>
                  </a:ext>
                </a:extLst>
              </a:tr>
              <a:tr h="298936">
                <a:tc>
                  <a:txBody>
                    <a:bodyPr/>
                    <a:lstStyle/>
                    <a:p>
                      <a:pPr indent="0" algn="l" fontAlgn="ctr"/>
                      <a:r>
                        <a:rPr lang="ja-JP" altLang="en-US" sz="1600" b="0" i="0" u="none" strike="noStrike" dirty="0">
                          <a:solidFill>
                            <a:srgbClr val="000000"/>
                          </a:solidFill>
                          <a:latin typeface="ＭＳ Ｐゴシック"/>
                        </a:rPr>
                        <a:t>中央測定した検査データをタイムリーに確認することができないリスク</a:t>
                      </a:r>
                    </a:p>
                  </a:txBody>
                  <a:tcPr/>
                </a:tc>
                <a:tc>
                  <a:txBody>
                    <a:bodyPr/>
                    <a:lstStyle/>
                    <a:p>
                      <a:pPr algn="l"/>
                      <a:r>
                        <a:rPr kumimoji="1" lang="en-US" altLang="ja-JP" sz="1600" dirty="0"/>
                        <a:t>Vendor</a:t>
                      </a:r>
                      <a:r>
                        <a:rPr kumimoji="1" lang="ja-JP" altLang="en-US" sz="1600" dirty="0"/>
                        <a:t>のウェブサイトにおける確認サービスを</a:t>
                      </a:r>
                      <a:br>
                        <a:rPr kumimoji="1" lang="en-US" altLang="ja-JP" sz="1600" dirty="0"/>
                      </a:br>
                      <a:r>
                        <a:rPr kumimoji="1" lang="ja-JP" altLang="en-US" sz="1600" dirty="0"/>
                        <a:t>利用する</a:t>
                      </a:r>
                    </a:p>
                  </a:txBody>
                  <a:tcPr/>
                </a:tc>
                <a:tc>
                  <a:txBody>
                    <a:bodyPr/>
                    <a:lstStyle/>
                    <a:p>
                      <a:pPr algn="ctr"/>
                      <a:r>
                        <a:rPr kumimoji="1" lang="en-US" altLang="ja-JP" sz="1600" dirty="0"/>
                        <a:t>3</a:t>
                      </a:r>
                      <a:endParaRPr kumimoji="1" lang="ja-JP" altLang="en-US" sz="1600" dirty="0"/>
                    </a:p>
                  </a:txBody>
                  <a:tcPr/>
                </a:tc>
                <a:tc>
                  <a:txBody>
                    <a:bodyPr/>
                    <a:lstStyle/>
                    <a:p>
                      <a:pPr algn="ctr"/>
                      <a:r>
                        <a:rPr kumimoji="1" lang="en-US" altLang="ja-JP" sz="1600" dirty="0"/>
                        <a:t>5</a:t>
                      </a:r>
                      <a:endParaRPr kumimoji="1" lang="ja-JP" altLang="en-US" sz="1600" strike="dblStrike" baseline="0" dirty="0"/>
                    </a:p>
                  </a:txBody>
                  <a:tcPr/>
                </a:tc>
                <a:tc>
                  <a:txBody>
                    <a:bodyPr/>
                    <a:lstStyle/>
                    <a:p>
                      <a:pPr algn="ctr"/>
                      <a:r>
                        <a:rPr kumimoji="1" lang="en-US" altLang="ja-JP" sz="1600" dirty="0"/>
                        <a:t>1</a:t>
                      </a:r>
                      <a:endParaRPr kumimoji="1" lang="ja-JP" altLang="en-US" sz="1600" dirty="0"/>
                    </a:p>
                  </a:txBody>
                  <a:tcPr/>
                </a:tc>
                <a:extLst>
                  <a:ext uri="{0D108BD9-81ED-4DB2-BD59-A6C34878D82A}">
                    <a16:rowId xmlns:a16="http://schemas.microsoft.com/office/drawing/2014/main" val="10003"/>
                  </a:ext>
                </a:extLst>
              </a:tr>
              <a:tr h="370840">
                <a:tc>
                  <a:txBody>
                    <a:bodyPr/>
                    <a:lstStyle/>
                    <a:p>
                      <a:pPr indent="0" algn="l" fontAlgn="ctr"/>
                      <a:r>
                        <a:rPr lang="ja-JP" altLang="en-US" sz="1600" b="0" i="0" u="none" strike="noStrike" dirty="0">
                          <a:solidFill>
                            <a:srgbClr val="000000"/>
                          </a:solidFill>
                          <a:latin typeface="ＭＳ Ｐゴシック"/>
                        </a:rPr>
                        <a:t>来院間隔が長いため来院間の異常が検出できない</a:t>
                      </a:r>
                      <a:br>
                        <a:rPr lang="en-US" altLang="ja-JP" sz="1600" b="0" i="0" u="none" strike="noStrike" dirty="0">
                          <a:solidFill>
                            <a:srgbClr val="000000"/>
                          </a:solidFill>
                          <a:latin typeface="ＭＳ Ｐゴシック"/>
                        </a:rPr>
                      </a:br>
                      <a:r>
                        <a:rPr lang="ja-JP" altLang="en-US" sz="1600" b="0" i="0" u="none" strike="noStrike" dirty="0">
                          <a:solidFill>
                            <a:srgbClr val="000000"/>
                          </a:solidFill>
                          <a:latin typeface="ＭＳ Ｐゴシック"/>
                        </a:rPr>
                        <a:t>リスク</a:t>
                      </a:r>
                    </a:p>
                  </a:txBody>
                  <a:tcPr/>
                </a:tc>
                <a:tc>
                  <a:txBody>
                    <a:bodyPr/>
                    <a:lstStyle/>
                    <a:p>
                      <a:pPr algn="l"/>
                      <a:r>
                        <a:rPr kumimoji="1" lang="ja-JP" altLang="en-US" sz="1600" dirty="0"/>
                        <a:t>患者日誌を用いて情報</a:t>
                      </a:r>
                      <a:br>
                        <a:rPr kumimoji="1" lang="en-US" altLang="ja-JP" sz="1600" dirty="0"/>
                      </a:br>
                      <a:r>
                        <a:rPr kumimoji="1" lang="ja-JP" altLang="en-US" sz="1600" dirty="0"/>
                        <a:t>収集する</a:t>
                      </a:r>
                    </a:p>
                  </a:txBody>
                  <a:tcPr/>
                </a:tc>
                <a:tc>
                  <a:txBody>
                    <a:bodyPr/>
                    <a:lstStyle/>
                    <a:p>
                      <a:pPr algn="ctr"/>
                      <a:r>
                        <a:rPr kumimoji="1" lang="en-US" altLang="ja-JP" sz="1600" dirty="0"/>
                        <a:t>4</a:t>
                      </a:r>
                      <a:endParaRPr kumimoji="1" lang="ja-JP" altLang="en-US" sz="1600" dirty="0"/>
                    </a:p>
                  </a:txBody>
                  <a:tcPr/>
                </a:tc>
                <a:tc>
                  <a:txBody>
                    <a:bodyPr/>
                    <a:lstStyle/>
                    <a:p>
                      <a:pPr algn="ctr"/>
                      <a:r>
                        <a:rPr kumimoji="1" lang="en-US" altLang="ja-JP" sz="1600" dirty="0"/>
                        <a:t>5</a:t>
                      </a:r>
                      <a:endParaRPr kumimoji="1" lang="ja-JP" altLang="en-US" sz="1600" strike="dblStrike" baseline="0" dirty="0"/>
                    </a:p>
                  </a:txBody>
                  <a:tcPr/>
                </a:tc>
                <a:tc>
                  <a:txBody>
                    <a:bodyPr/>
                    <a:lstStyle/>
                    <a:p>
                      <a:pPr algn="ctr"/>
                      <a:r>
                        <a:rPr kumimoji="1" lang="en-US" altLang="ja-JP" sz="1600" dirty="0"/>
                        <a:t>4</a:t>
                      </a:r>
                    </a:p>
                  </a:txBody>
                  <a:tcPr/>
                </a:tc>
                <a:extLst>
                  <a:ext uri="{0D108BD9-81ED-4DB2-BD59-A6C34878D82A}">
                    <a16:rowId xmlns:a16="http://schemas.microsoft.com/office/drawing/2014/main" val="1000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t>〇〇〇</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t>4</a:t>
                      </a:r>
                      <a:endParaRPr kumimoji="1" lang="ja-JP" altLang="en-US" sz="1600" dirty="0"/>
                    </a:p>
                  </a:txBody>
                  <a:tcPr/>
                </a:tc>
                <a:tc>
                  <a:txBody>
                    <a:bodyPr/>
                    <a:lstStyle/>
                    <a:p>
                      <a:pPr algn="ctr"/>
                      <a:r>
                        <a:rPr kumimoji="1" lang="en-US" altLang="ja-JP" sz="1600" dirty="0"/>
                        <a:t>10</a:t>
                      </a:r>
                      <a:endParaRPr kumimoji="1" lang="ja-JP" altLang="en-US" sz="1600" dirty="0"/>
                    </a:p>
                  </a:txBody>
                  <a:tcPr/>
                </a:tc>
                <a:tc>
                  <a:txBody>
                    <a:bodyPr/>
                    <a:lstStyle/>
                    <a:p>
                      <a:pPr algn="ctr"/>
                      <a:r>
                        <a:rPr kumimoji="1" lang="en-US" altLang="ja-JP" sz="1600" dirty="0"/>
                        <a:t>4</a:t>
                      </a:r>
                    </a:p>
                  </a:txBody>
                  <a:tcPr/>
                </a:tc>
                <a:extLst>
                  <a:ext uri="{0D108BD9-81ED-4DB2-BD59-A6C34878D82A}">
                    <a16:rowId xmlns:a16="http://schemas.microsoft.com/office/drawing/2014/main" val="10005"/>
                  </a:ext>
                </a:extLst>
              </a:tr>
            </a:tbl>
          </a:graphicData>
        </a:graphic>
      </p:graphicFrame>
      <p:sp>
        <p:nvSpPr>
          <p:cNvPr id="7" name="テキスト ボックス 6"/>
          <p:cNvSpPr txBox="1"/>
          <p:nvPr/>
        </p:nvSpPr>
        <p:spPr>
          <a:xfrm>
            <a:off x="539552" y="5949280"/>
            <a:ext cx="5544616" cy="369332"/>
          </a:xfrm>
          <a:prstGeom prst="rect">
            <a:avLst/>
          </a:prstGeom>
          <a:noFill/>
        </p:spPr>
        <p:txBody>
          <a:bodyPr wrap="square" rtlCol="0">
            <a:spAutoFit/>
          </a:bodyPr>
          <a:lstStyle/>
          <a:p>
            <a:pPr algn="l"/>
            <a:r>
              <a:rPr kumimoji="1" lang="ja-JP" altLang="en-US" sz="1800" dirty="0">
                <a:latin typeface="Verdana" panose="020B0604030504040204" pitchFamily="34" charset="0"/>
              </a:rPr>
              <a:t>＊レベル：数値が高い方がリスクが高いと定義</a:t>
            </a:r>
          </a:p>
        </p:txBody>
      </p:sp>
      <p:sp>
        <p:nvSpPr>
          <p:cNvPr id="4" name="Slide Number Placeholder 3"/>
          <p:cNvSpPr>
            <a:spLocks noGrp="1"/>
          </p:cNvSpPr>
          <p:nvPr>
            <p:ph type="sldNum" sz="quarter" idx="12"/>
          </p:nvPr>
        </p:nvSpPr>
        <p:spPr/>
        <p:txBody>
          <a:bodyPr/>
          <a:lstStyle/>
          <a:p>
            <a:pPr>
              <a:defRPr/>
            </a:pPr>
            <a:r>
              <a:rPr lang="en-US" altLang="ja-JP" dirty="0">
                <a:latin typeface="Verdana" panose="020B0604030504040204" pitchFamily="34" charset="0"/>
              </a:rPr>
              <a:t>12</a:t>
            </a:r>
            <a:endParaRPr lang="ja-JP" altLang="en-US" dirty="0">
              <a:latin typeface="Verdana" panose="020B0604030504040204" pitchFamily="34" charset="0"/>
            </a:endParaRPr>
          </a:p>
        </p:txBody>
      </p:sp>
      <p:pic>
        <p:nvPicPr>
          <p:cNvPr id="8"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8000" y="540000"/>
            <a:ext cx="7560000" cy="756000"/>
          </a:xfrm>
        </p:spPr>
        <p:txBody>
          <a:bodyPr/>
          <a:lstStyle/>
          <a:p>
            <a:pPr algn="l"/>
            <a:r>
              <a:rPr lang="en-US" altLang="ja-JP" b="1" dirty="0">
                <a:latin typeface="Verdana" panose="020B0604030504040204" pitchFamily="34" charset="0"/>
                <a:ea typeface="ＭＳ Ｐゴシック" panose="020B0600070205080204" pitchFamily="50" charset="-128"/>
              </a:rPr>
              <a:t>5.0.4 </a:t>
            </a:r>
            <a:r>
              <a:rPr lang="ja-JP" altLang="en-US" b="1" dirty="0">
                <a:latin typeface="Verdana" panose="020B0604030504040204" pitchFamily="34" charset="0"/>
                <a:ea typeface="ＭＳ Ｐゴシック" panose="020B0600070205080204" pitchFamily="50" charset="-128"/>
              </a:rPr>
              <a:t>リスクのコントロール</a:t>
            </a:r>
            <a:endParaRPr kumimoji="1" lang="ja-JP" altLang="en-US" b="1" dirty="0">
              <a:latin typeface="Verdana" panose="020B0604030504040204" pitchFamily="34" charset="0"/>
              <a:ea typeface="ＭＳ Ｐゴシック" panose="020B0600070205080204" pitchFamily="50" charset="-128"/>
            </a:endParaRPr>
          </a:p>
        </p:txBody>
      </p:sp>
      <p:sp>
        <p:nvSpPr>
          <p:cNvPr id="3" name="コンテンツ プレースホルダ 2"/>
          <p:cNvSpPr>
            <a:spLocks noGrp="1"/>
          </p:cNvSpPr>
          <p:nvPr>
            <p:ph idx="1"/>
          </p:nvPr>
        </p:nvSpPr>
        <p:spPr>
          <a:xfrm>
            <a:off x="685800" y="1484784"/>
            <a:ext cx="7772400" cy="1080120"/>
          </a:xfrm>
        </p:spPr>
        <p:txBody>
          <a:bodyPr/>
          <a:lstStyle/>
          <a:p>
            <a:r>
              <a:rPr lang="ja-JP" altLang="en-US" dirty="0">
                <a:latin typeface="Verdana" panose="020B0604030504040204" pitchFamily="34" charset="0"/>
                <a:ea typeface="ＭＳ Ｐゴシック" panose="020B0600070205080204" pitchFamily="50" charset="-128"/>
              </a:rPr>
              <a:t>リスクの評価（</a:t>
            </a:r>
            <a:r>
              <a:rPr lang="en-US" altLang="ja-JP" dirty="0">
                <a:latin typeface="Verdana" panose="020B0604030504040204" pitchFamily="34" charset="0"/>
                <a:ea typeface="ＭＳ Ｐゴシック" panose="020B0600070205080204" pitchFamily="50" charset="-128"/>
              </a:rPr>
              <a:t>5.0.3</a:t>
            </a:r>
            <a:r>
              <a:rPr lang="ja-JP" altLang="en-US" dirty="0">
                <a:latin typeface="Verdana" panose="020B0604030504040204" pitchFamily="34" charset="0"/>
                <a:ea typeface="ＭＳ Ｐゴシック" panose="020B0600070205080204" pitchFamily="50" charset="-128"/>
              </a:rPr>
              <a:t>）の結果を用いて軽減すべきリスク及び（又は）受入れ可能なリスクを特定する。</a:t>
            </a:r>
          </a:p>
          <a:p>
            <a:pPr lvl="1">
              <a:buFont typeface="Wingdings" panose="05000000000000000000" pitchFamily="2" charset="2"/>
              <a:buChar char="Ø"/>
            </a:pPr>
            <a:r>
              <a:rPr lang="ja-JP" altLang="en-US" dirty="0">
                <a:latin typeface="Verdana" panose="020B0604030504040204" pitchFamily="34" charset="0"/>
                <a:ea typeface="ＭＳ Ｐゴシック" panose="020B0600070205080204" pitchFamily="50" charset="-128"/>
              </a:rPr>
              <a:t>確率、重大性、検出性の指標をかけあわせた数値を用いて意思決定をする例</a:t>
            </a:r>
            <a:endParaRPr lang="en-US" altLang="ja-JP" dirty="0">
              <a:latin typeface="Verdana" panose="020B0604030504040204" pitchFamily="34" charset="0"/>
              <a:ea typeface="ＭＳ Ｐゴシック" panose="020B0600070205080204" pitchFamily="50" charset="-128"/>
            </a:endParaRPr>
          </a:p>
          <a:p>
            <a:pPr lvl="1"/>
            <a:endParaRPr lang="en-US" altLang="ja-JP" dirty="0">
              <a:latin typeface="Verdana" panose="020B0604030504040204" pitchFamily="34" charset="0"/>
              <a:ea typeface="ＭＳ Ｐゴシック" panose="020B060007020508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4258716004"/>
              </p:ext>
            </p:extLst>
          </p:nvPr>
        </p:nvGraphicFramePr>
        <p:xfrm>
          <a:off x="179512" y="2996952"/>
          <a:ext cx="8820472" cy="2661920"/>
        </p:xfrm>
        <a:graphic>
          <a:graphicData uri="http://schemas.openxmlformats.org/drawingml/2006/table">
            <a:tbl>
              <a:tblPr firstRow="1" bandRow="1">
                <a:tableStyleId>{5C22544A-7EE6-4342-B048-85BDC9FD1C3A}</a:tableStyleId>
              </a:tblPr>
              <a:tblGrid>
                <a:gridCol w="4176464">
                  <a:extLst>
                    <a:ext uri="{9D8B030D-6E8A-4147-A177-3AD203B41FA5}">
                      <a16:colId xmlns:a16="http://schemas.microsoft.com/office/drawing/2014/main" val="20000"/>
                    </a:ext>
                  </a:extLst>
                </a:gridCol>
                <a:gridCol w="720080">
                  <a:extLst>
                    <a:ext uri="{9D8B030D-6E8A-4147-A177-3AD203B41FA5}">
                      <a16:colId xmlns:a16="http://schemas.microsoft.com/office/drawing/2014/main" val="20001"/>
                    </a:ext>
                  </a:extLst>
                </a:gridCol>
                <a:gridCol w="864096">
                  <a:extLst>
                    <a:ext uri="{9D8B030D-6E8A-4147-A177-3AD203B41FA5}">
                      <a16:colId xmlns:a16="http://schemas.microsoft.com/office/drawing/2014/main" val="20002"/>
                    </a:ext>
                  </a:extLst>
                </a:gridCol>
                <a:gridCol w="864096">
                  <a:extLst>
                    <a:ext uri="{9D8B030D-6E8A-4147-A177-3AD203B41FA5}">
                      <a16:colId xmlns:a16="http://schemas.microsoft.com/office/drawing/2014/main" val="20003"/>
                    </a:ext>
                  </a:extLst>
                </a:gridCol>
                <a:gridCol w="864096">
                  <a:extLst>
                    <a:ext uri="{9D8B030D-6E8A-4147-A177-3AD203B41FA5}">
                      <a16:colId xmlns:a16="http://schemas.microsoft.com/office/drawing/2014/main" val="20004"/>
                    </a:ext>
                  </a:extLst>
                </a:gridCol>
                <a:gridCol w="1331640">
                  <a:extLst>
                    <a:ext uri="{9D8B030D-6E8A-4147-A177-3AD203B41FA5}">
                      <a16:colId xmlns:a16="http://schemas.microsoft.com/office/drawing/2014/main" val="20005"/>
                    </a:ext>
                  </a:extLst>
                </a:gridCol>
              </a:tblGrid>
              <a:tr h="370840">
                <a:tc>
                  <a:txBody>
                    <a:bodyPr/>
                    <a:lstStyle/>
                    <a:p>
                      <a:pPr algn="ctr"/>
                      <a:r>
                        <a:rPr kumimoji="1" lang="ja-JP" altLang="en-US" sz="1600" dirty="0"/>
                        <a:t>リスク</a:t>
                      </a:r>
                    </a:p>
                  </a:txBody>
                  <a:tcPr/>
                </a:tc>
                <a:tc>
                  <a:txBody>
                    <a:bodyPr/>
                    <a:lstStyle/>
                    <a:p>
                      <a:pPr algn="ctr"/>
                      <a:r>
                        <a:rPr kumimoji="1" lang="ja-JP" altLang="en-US" sz="1600" dirty="0"/>
                        <a:t>確率</a:t>
                      </a:r>
                    </a:p>
                  </a:txBody>
                  <a:tcPr/>
                </a:tc>
                <a:tc>
                  <a:txBody>
                    <a:bodyPr/>
                    <a:lstStyle/>
                    <a:p>
                      <a:pPr algn="ctr"/>
                      <a:r>
                        <a:rPr kumimoji="1" lang="ja-JP" altLang="en-US" sz="1600" dirty="0"/>
                        <a:t>重大性</a:t>
                      </a:r>
                    </a:p>
                  </a:txBody>
                  <a:tcPr/>
                </a:tc>
                <a:tc>
                  <a:txBody>
                    <a:bodyPr/>
                    <a:lstStyle/>
                    <a:p>
                      <a:pPr algn="ctr"/>
                      <a:r>
                        <a:rPr kumimoji="1" lang="ja-JP" altLang="en-US" sz="1600" dirty="0"/>
                        <a:t>検出性</a:t>
                      </a:r>
                    </a:p>
                  </a:txBody>
                  <a:tcPr/>
                </a:tc>
                <a:tc>
                  <a:txBody>
                    <a:bodyPr/>
                    <a:lstStyle/>
                    <a:p>
                      <a:pPr algn="ctr"/>
                      <a:r>
                        <a:rPr kumimoji="1" lang="ja-JP" altLang="en-US" sz="1600" dirty="0"/>
                        <a:t>優先度</a:t>
                      </a:r>
                      <a:endParaRPr kumimoji="1" lang="en-US" altLang="ja-JP" sz="1600" dirty="0"/>
                    </a:p>
                  </a:txBody>
                  <a:tcPr/>
                </a:tc>
                <a:tc>
                  <a:txBody>
                    <a:bodyPr/>
                    <a:lstStyle/>
                    <a:p>
                      <a:pPr algn="ctr"/>
                      <a:r>
                        <a:rPr kumimoji="1" lang="ja-JP" altLang="en-US" sz="1600" dirty="0"/>
                        <a:t>受容</a:t>
                      </a:r>
                      <a:r>
                        <a:rPr kumimoji="1" lang="en-US" altLang="ja-JP" sz="1600" dirty="0"/>
                        <a:t>/</a:t>
                      </a:r>
                      <a:r>
                        <a:rPr kumimoji="1" lang="ja-JP" altLang="en-US" sz="1600" dirty="0">
                          <a:solidFill>
                            <a:schemeClr val="bg1"/>
                          </a:solidFill>
                        </a:rPr>
                        <a:t>軽減</a:t>
                      </a:r>
                    </a:p>
                  </a:txBody>
                  <a:tcPr/>
                </a:tc>
                <a:extLst>
                  <a:ext uri="{0D108BD9-81ED-4DB2-BD59-A6C34878D82A}">
                    <a16:rowId xmlns:a16="http://schemas.microsoft.com/office/drawing/2014/main" val="10000"/>
                  </a:ext>
                </a:extLst>
              </a:tr>
              <a:tr h="356984">
                <a:tc>
                  <a:txBody>
                    <a:bodyPr/>
                    <a:lstStyle/>
                    <a:p>
                      <a:pPr indent="0" algn="l" fontAlgn="ctr"/>
                      <a:r>
                        <a:rPr lang="ja-JP" altLang="en-US" sz="1800" b="0" i="0" u="none" strike="noStrike" dirty="0">
                          <a:solidFill>
                            <a:srgbClr val="000000"/>
                          </a:solidFill>
                          <a:latin typeface="ＭＳ Ｐゴシック"/>
                        </a:rPr>
                        <a:t>測定方法・評価基準が施設間で異なる</a:t>
                      </a:r>
                      <a:endParaRPr lang="en-US" altLang="ja-JP" sz="1800" b="0" i="0" u="none" strike="noStrike" dirty="0">
                        <a:solidFill>
                          <a:srgbClr val="000000"/>
                        </a:solidFill>
                        <a:latin typeface="ＭＳ Ｐゴシック"/>
                      </a:endParaRPr>
                    </a:p>
                    <a:p>
                      <a:pPr indent="0" algn="l" fontAlgn="ctr"/>
                      <a:r>
                        <a:rPr lang="ja-JP" altLang="en-US" sz="1800" b="0" i="0" u="none" strike="noStrike" dirty="0">
                          <a:solidFill>
                            <a:srgbClr val="000000"/>
                          </a:solidFill>
                          <a:latin typeface="ＭＳ Ｐゴシック"/>
                        </a:rPr>
                        <a:t>ため統一した評価ができないリスク</a:t>
                      </a:r>
                    </a:p>
                  </a:txBody>
                  <a:tcPr/>
                </a:tc>
                <a:tc>
                  <a:txBody>
                    <a:bodyPr/>
                    <a:lstStyle/>
                    <a:p>
                      <a:pPr algn="ctr"/>
                      <a:r>
                        <a:rPr kumimoji="1" lang="en-US" altLang="ja-JP" sz="1600" dirty="0"/>
                        <a:t>2</a:t>
                      </a:r>
                    </a:p>
                  </a:txBody>
                  <a:tcPr/>
                </a:tc>
                <a:tc>
                  <a:txBody>
                    <a:bodyPr/>
                    <a:lstStyle/>
                    <a:p>
                      <a:pPr algn="ctr"/>
                      <a:r>
                        <a:rPr kumimoji="1" lang="en-US" altLang="ja-JP" sz="1600" dirty="0"/>
                        <a:t>1</a:t>
                      </a:r>
                      <a:endParaRPr kumimoji="1" lang="ja-JP" altLang="en-US" sz="1600" strike="dblStrike" baseline="0" dirty="0"/>
                    </a:p>
                  </a:txBody>
                  <a:tcPr/>
                </a:tc>
                <a:tc>
                  <a:txBody>
                    <a:bodyPr/>
                    <a:lstStyle/>
                    <a:p>
                      <a:pPr algn="ctr"/>
                      <a:r>
                        <a:rPr kumimoji="1" lang="en-US" altLang="ja-JP" sz="1600" dirty="0"/>
                        <a:t>2</a:t>
                      </a:r>
                      <a:endParaRPr kumimoji="1" lang="ja-JP" altLang="en-US" sz="1600" dirty="0"/>
                    </a:p>
                  </a:txBody>
                  <a:tcPr/>
                </a:tc>
                <a:tc>
                  <a:txBody>
                    <a:bodyPr/>
                    <a:lstStyle/>
                    <a:p>
                      <a:pPr algn="ctr"/>
                      <a:r>
                        <a:rPr kumimoji="1" lang="en-US" altLang="ja-JP" sz="1600" dirty="0"/>
                        <a:t>4</a:t>
                      </a:r>
                      <a:endParaRPr kumimoji="1" lang="ja-JP" altLang="en-US" sz="1600" strike="dblStrike" baseline="0" dirty="0"/>
                    </a:p>
                  </a:txBody>
                  <a:tcPr/>
                </a:tc>
                <a:tc>
                  <a:txBody>
                    <a:bodyPr/>
                    <a:lstStyle/>
                    <a:p>
                      <a:pPr algn="ctr"/>
                      <a:r>
                        <a:rPr kumimoji="1" lang="ja-JP" altLang="en-US" sz="1600" dirty="0"/>
                        <a:t>受容</a:t>
                      </a:r>
                    </a:p>
                  </a:txBody>
                  <a:tcPr/>
                </a:tc>
                <a:extLst>
                  <a:ext uri="{0D108BD9-81ED-4DB2-BD59-A6C34878D82A}">
                    <a16:rowId xmlns:a16="http://schemas.microsoft.com/office/drawing/2014/main" val="10001"/>
                  </a:ext>
                </a:extLst>
              </a:tr>
              <a:tr h="298936">
                <a:tc>
                  <a:txBody>
                    <a:bodyPr/>
                    <a:lstStyle/>
                    <a:p>
                      <a:pPr indent="0" algn="l" fontAlgn="ctr"/>
                      <a:r>
                        <a:rPr lang="ja-JP" altLang="en-US" sz="1800" b="0" i="0" u="none" strike="noStrike" dirty="0">
                          <a:solidFill>
                            <a:srgbClr val="000000"/>
                          </a:solidFill>
                          <a:latin typeface="ＭＳ Ｐゴシック"/>
                        </a:rPr>
                        <a:t>中央測定した検査データをタイムリーに</a:t>
                      </a:r>
                      <a:endParaRPr lang="en-US" altLang="ja-JP" sz="1800" b="0" i="0" u="none" strike="noStrike" dirty="0">
                        <a:solidFill>
                          <a:srgbClr val="000000"/>
                        </a:solidFill>
                        <a:latin typeface="ＭＳ Ｐゴシック"/>
                      </a:endParaRPr>
                    </a:p>
                    <a:p>
                      <a:pPr indent="0" algn="l" fontAlgn="ctr"/>
                      <a:r>
                        <a:rPr lang="ja-JP" altLang="en-US" sz="1800" b="0" i="0" u="none" strike="noStrike" dirty="0">
                          <a:solidFill>
                            <a:srgbClr val="000000"/>
                          </a:solidFill>
                          <a:latin typeface="ＭＳ Ｐゴシック"/>
                        </a:rPr>
                        <a:t>確認することができないリスク</a:t>
                      </a:r>
                    </a:p>
                  </a:txBody>
                  <a:tcPr/>
                </a:tc>
                <a:tc>
                  <a:txBody>
                    <a:bodyPr/>
                    <a:lstStyle/>
                    <a:p>
                      <a:pPr algn="ctr"/>
                      <a:r>
                        <a:rPr kumimoji="1" lang="en-US" altLang="ja-JP" sz="1600" dirty="0"/>
                        <a:t>3</a:t>
                      </a:r>
                      <a:endParaRPr kumimoji="1" lang="ja-JP" altLang="en-US" sz="1600" dirty="0"/>
                    </a:p>
                  </a:txBody>
                  <a:tcPr/>
                </a:tc>
                <a:tc>
                  <a:txBody>
                    <a:bodyPr/>
                    <a:lstStyle/>
                    <a:p>
                      <a:pPr algn="ctr"/>
                      <a:r>
                        <a:rPr kumimoji="1" lang="en-US" altLang="ja-JP" sz="1600" dirty="0"/>
                        <a:t>5</a:t>
                      </a:r>
                      <a:endParaRPr kumimoji="1" lang="ja-JP" altLang="en-US" sz="1600" strike="dblStrike" baseline="0" dirty="0"/>
                    </a:p>
                  </a:txBody>
                  <a:tcPr/>
                </a:tc>
                <a:tc>
                  <a:txBody>
                    <a:bodyPr/>
                    <a:lstStyle/>
                    <a:p>
                      <a:pPr algn="ctr"/>
                      <a:r>
                        <a:rPr kumimoji="1" lang="en-US" altLang="ja-JP" sz="1600" dirty="0"/>
                        <a:t>1</a:t>
                      </a:r>
                      <a:endParaRPr kumimoji="1" lang="ja-JP" altLang="en-US" sz="1600" dirty="0"/>
                    </a:p>
                  </a:txBody>
                  <a:tcPr/>
                </a:tc>
                <a:tc>
                  <a:txBody>
                    <a:bodyPr/>
                    <a:lstStyle/>
                    <a:p>
                      <a:pPr algn="ctr"/>
                      <a:r>
                        <a:rPr kumimoji="1" lang="en-US" altLang="ja-JP" sz="1600" dirty="0"/>
                        <a:t>15</a:t>
                      </a:r>
                      <a:endParaRPr kumimoji="1" lang="ja-JP" altLang="en-US" sz="1600" strike="dblStrike" baseline="0" dirty="0"/>
                    </a:p>
                  </a:txBody>
                  <a:tcPr/>
                </a:tc>
                <a:tc>
                  <a:txBody>
                    <a:bodyPr/>
                    <a:lstStyle/>
                    <a:p>
                      <a:pPr algn="ctr"/>
                      <a:r>
                        <a:rPr kumimoji="1" lang="ja-JP" altLang="en-US" sz="1600" dirty="0"/>
                        <a:t>受容</a:t>
                      </a:r>
                    </a:p>
                  </a:txBody>
                  <a:tcPr/>
                </a:tc>
                <a:extLst>
                  <a:ext uri="{0D108BD9-81ED-4DB2-BD59-A6C34878D82A}">
                    <a16:rowId xmlns:a16="http://schemas.microsoft.com/office/drawing/2014/main" val="10002"/>
                  </a:ext>
                </a:extLst>
              </a:tr>
              <a:tr h="370840">
                <a:tc>
                  <a:txBody>
                    <a:bodyPr/>
                    <a:lstStyle/>
                    <a:p>
                      <a:pPr indent="0" algn="l" fontAlgn="ctr"/>
                      <a:r>
                        <a:rPr lang="ja-JP" altLang="en-US" sz="1800" b="0" i="0" u="none" strike="noStrike" dirty="0">
                          <a:solidFill>
                            <a:srgbClr val="000000"/>
                          </a:solidFill>
                          <a:latin typeface="ＭＳ Ｐゴシック"/>
                        </a:rPr>
                        <a:t>来院間隔が長いため来院間の異常が</a:t>
                      </a:r>
                      <a:endParaRPr lang="en-US" altLang="ja-JP" sz="1800" b="0" i="0" u="none" strike="noStrike" dirty="0">
                        <a:solidFill>
                          <a:srgbClr val="000000"/>
                        </a:solidFill>
                        <a:latin typeface="ＭＳ Ｐゴシック"/>
                      </a:endParaRPr>
                    </a:p>
                    <a:p>
                      <a:pPr indent="0" algn="l" fontAlgn="ctr"/>
                      <a:r>
                        <a:rPr lang="ja-JP" altLang="en-US" sz="1800" b="0" i="0" u="none" strike="noStrike" dirty="0">
                          <a:solidFill>
                            <a:srgbClr val="000000"/>
                          </a:solidFill>
                          <a:latin typeface="ＭＳ Ｐゴシック"/>
                        </a:rPr>
                        <a:t>検出できないリスク</a:t>
                      </a:r>
                    </a:p>
                  </a:txBody>
                  <a:tcPr/>
                </a:tc>
                <a:tc>
                  <a:txBody>
                    <a:bodyPr/>
                    <a:lstStyle/>
                    <a:p>
                      <a:pPr algn="ctr"/>
                      <a:r>
                        <a:rPr kumimoji="1" lang="en-US" altLang="ja-JP" sz="1600" dirty="0"/>
                        <a:t>4</a:t>
                      </a:r>
                      <a:endParaRPr kumimoji="1" lang="ja-JP" altLang="en-US" sz="1600" dirty="0"/>
                    </a:p>
                  </a:txBody>
                  <a:tcPr/>
                </a:tc>
                <a:tc>
                  <a:txBody>
                    <a:bodyPr/>
                    <a:lstStyle/>
                    <a:p>
                      <a:pPr algn="ctr"/>
                      <a:r>
                        <a:rPr kumimoji="1" lang="en-US" altLang="ja-JP" sz="1600" dirty="0"/>
                        <a:t>5</a:t>
                      </a:r>
                      <a:endParaRPr kumimoji="1" lang="ja-JP" altLang="en-US" sz="1600" strike="dblStrike" baseline="0" dirty="0"/>
                    </a:p>
                  </a:txBody>
                  <a:tcPr/>
                </a:tc>
                <a:tc>
                  <a:txBody>
                    <a:bodyPr/>
                    <a:lstStyle/>
                    <a:p>
                      <a:pPr algn="ctr"/>
                      <a:r>
                        <a:rPr kumimoji="1" lang="en-US" altLang="ja-JP" sz="1600" dirty="0"/>
                        <a:t>4</a:t>
                      </a:r>
                    </a:p>
                  </a:txBody>
                  <a:tcPr/>
                </a:tc>
                <a:tc>
                  <a:txBody>
                    <a:bodyPr/>
                    <a:lstStyle/>
                    <a:p>
                      <a:pPr algn="ctr"/>
                      <a:r>
                        <a:rPr kumimoji="1" lang="en-US" altLang="ja-JP" sz="1600" dirty="0"/>
                        <a:t>80</a:t>
                      </a:r>
                      <a:endParaRPr kumimoji="1" lang="ja-JP" altLang="en-US" sz="1600" strike="dblStrike" baseline="0" dirty="0"/>
                    </a:p>
                  </a:txBody>
                  <a:tcPr/>
                </a:tc>
                <a:tc>
                  <a:txBody>
                    <a:bodyPr/>
                    <a:lstStyle/>
                    <a:p>
                      <a:pPr algn="ctr"/>
                      <a:r>
                        <a:rPr kumimoji="1" lang="ja-JP" altLang="en-US" sz="1600" dirty="0">
                          <a:solidFill>
                            <a:schemeClr val="tx1"/>
                          </a:solidFill>
                        </a:rPr>
                        <a:t>軽減</a:t>
                      </a:r>
                    </a:p>
                  </a:txBody>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600" dirty="0"/>
                        <a:t>4</a:t>
                      </a:r>
                      <a:endParaRPr kumimoji="1" lang="ja-JP" altLang="en-US" sz="1600" dirty="0"/>
                    </a:p>
                  </a:txBody>
                  <a:tcPr/>
                </a:tc>
                <a:tc>
                  <a:txBody>
                    <a:bodyPr/>
                    <a:lstStyle/>
                    <a:p>
                      <a:pPr algn="ctr"/>
                      <a:r>
                        <a:rPr kumimoji="1" lang="en-US" altLang="ja-JP" sz="1600" dirty="0"/>
                        <a:t>10</a:t>
                      </a:r>
                      <a:endParaRPr kumimoji="1" lang="ja-JP" altLang="en-US" sz="1600" dirty="0"/>
                    </a:p>
                  </a:txBody>
                  <a:tcPr/>
                </a:tc>
                <a:tc>
                  <a:txBody>
                    <a:bodyPr/>
                    <a:lstStyle/>
                    <a:p>
                      <a:pPr algn="ctr"/>
                      <a:r>
                        <a:rPr kumimoji="1" lang="en-US" altLang="ja-JP" sz="1600" dirty="0"/>
                        <a:t>4</a:t>
                      </a:r>
                    </a:p>
                  </a:txBody>
                  <a:tcPr/>
                </a:tc>
                <a:tc>
                  <a:txBody>
                    <a:bodyPr/>
                    <a:lstStyle/>
                    <a:p>
                      <a:pPr algn="ctr"/>
                      <a:r>
                        <a:rPr kumimoji="1" lang="en-US" altLang="ja-JP" sz="1600" dirty="0"/>
                        <a:t>160</a:t>
                      </a:r>
                      <a:endParaRPr kumimoji="1" lang="ja-JP" altLang="en-US" sz="1600" strike="dblStrike" baseline="0" dirty="0"/>
                    </a:p>
                  </a:txBody>
                  <a:tcPr/>
                </a:tc>
                <a:tc>
                  <a:txBody>
                    <a:bodyPr/>
                    <a:lstStyle/>
                    <a:p>
                      <a:pPr algn="ctr"/>
                      <a:r>
                        <a:rPr kumimoji="1" lang="ja-JP" altLang="en-US" sz="1600" dirty="0">
                          <a:solidFill>
                            <a:schemeClr val="tx1"/>
                          </a:solidFill>
                        </a:rPr>
                        <a:t>軽減</a:t>
                      </a:r>
                    </a:p>
                  </a:txBody>
                  <a:tcPr/>
                </a:tc>
                <a:extLst>
                  <a:ext uri="{0D108BD9-81ED-4DB2-BD59-A6C34878D82A}">
                    <a16:rowId xmlns:a16="http://schemas.microsoft.com/office/drawing/2014/main" val="10004"/>
                  </a:ext>
                </a:extLst>
              </a:tr>
            </a:tbl>
          </a:graphicData>
        </a:graphic>
      </p:graphicFrame>
      <p:sp>
        <p:nvSpPr>
          <p:cNvPr id="5" name="正方形/長方形 4"/>
          <p:cNvSpPr/>
          <p:nvPr/>
        </p:nvSpPr>
        <p:spPr>
          <a:xfrm>
            <a:off x="6804248" y="2924944"/>
            <a:ext cx="864096" cy="2808000"/>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Verdana" panose="020B0604030504040204" pitchFamily="34" charset="0"/>
              <a:ea typeface="ＭＳ Ｐゴシック" panose="020B0600070205080204" pitchFamily="50" charset="-128"/>
            </a:endParaRPr>
          </a:p>
        </p:txBody>
      </p:sp>
      <p:sp>
        <p:nvSpPr>
          <p:cNvPr id="6" name="テキスト ボックス 5"/>
          <p:cNvSpPr txBox="1"/>
          <p:nvPr/>
        </p:nvSpPr>
        <p:spPr>
          <a:xfrm>
            <a:off x="5508104" y="6052820"/>
            <a:ext cx="3440618" cy="646331"/>
          </a:xfrm>
          <a:prstGeom prst="rect">
            <a:avLst/>
          </a:prstGeom>
          <a:noFill/>
        </p:spPr>
        <p:txBody>
          <a:bodyPr wrap="square" rtlCol="0">
            <a:spAutoFit/>
          </a:bodyPr>
          <a:lstStyle/>
          <a:p>
            <a:r>
              <a:rPr kumimoji="1" lang="ja-JP" altLang="en-US" sz="1800" b="0" dirty="0">
                <a:latin typeface="Verdana" panose="020B0604030504040204" pitchFamily="34" charset="0"/>
              </a:rPr>
              <a:t>受入れ可能なレベルを</a:t>
            </a:r>
            <a:endParaRPr kumimoji="1" lang="en-US" altLang="ja-JP" sz="1800" b="0" dirty="0">
              <a:latin typeface="Verdana" panose="020B0604030504040204" pitchFamily="34" charset="0"/>
            </a:endParaRPr>
          </a:p>
          <a:p>
            <a:r>
              <a:rPr kumimoji="1" lang="ja-JP" altLang="en-US" sz="1800" b="0" dirty="0">
                <a:latin typeface="Verdana" panose="020B0604030504040204" pitchFamily="34" charset="0"/>
              </a:rPr>
              <a:t>決めておく</a:t>
            </a:r>
          </a:p>
        </p:txBody>
      </p:sp>
      <p:sp>
        <p:nvSpPr>
          <p:cNvPr id="7" name="下矢印 6"/>
          <p:cNvSpPr/>
          <p:nvPr/>
        </p:nvSpPr>
        <p:spPr>
          <a:xfrm rot="10800000">
            <a:off x="6948265" y="5805263"/>
            <a:ext cx="576064"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Verdana" panose="020B0604030504040204" pitchFamily="34" charset="0"/>
              <a:ea typeface="ＭＳ Ｐゴシック" panose="020B0600070205080204" pitchFamily="50" charset="-128"/>
            </a:endParaRPr>
          </a:p>
        </p:txBody>
      </p:sp>
      <p:sp>
        <p:nvSpPr>
          <p:cNvPr id="8" name="Slide Number Placeholder 7"/>
          <p:cNvSpPr>
            <a:spLocks noGrp="1"/>
          </p:cNvSpPr>
          <p:nvPr>
            <p:ph type="sldNum" sz="quarter" idx="12"/>
          </p:nvPr>
        </p:nvSpPr>
        <p:spPr/>
        <p:txBody>
          <a:bodyPr/>
          <a:lstStyle/>
          <a:p>
            <a:pPr>
              <a:defRPr/>
            </a:pPr>
            <a:r>
              <a:rPr lang="en-US" altLang="ja-JP" dirty="0">
                <a:latin typeface="Verdana" panose="020B0604030504040204" pitchFamily="34" charset="0"/>
              </a:rPr>
              <a:t>13</a:t>
            </a:r>
            <a:endParaRPr lang="ja-JP" altLang="en-US" dirty="0">
              <a:latin typeface="Verdana" panose="020B0604030504040204" pitchFamily="34" charset="0"/>
            </a:endParaRPr>
          </a:p>
        </p:txBody>
      </p:sp>
      <p:pic>
        <p:nvPicPr>
          <p:cNvPr id="10"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正方形/長方形 10">
            <a:extLst>
              <a:ext uri="{FF2B5EF4-FFF2-40B4-BE49-F238E27FC236}">
                <a16:creationId xmlns:a16="http://schemas.microsoft.com/office/drawing/2014/main" id="{D8B32D09-847C-431B-9086-98C3155D6151}"/>
              </a:ext>
            </a:extLst>
          </p:cNvPr>
          <p:cNvSpPr/>
          <p:nvPr/>
        </p:nvSpPr>
        <p:spPr>
          <a:xfrm>
            <a:off x="5076056" y="5218582"/>
            <a:ext cx="864096" cy="440120"/>
          </a:xfrm>
          <a:prstGeom prst="rect">
            <a:avLst/>
          </a:prstGeom>
          <a:no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Verdana" panose="020B0604030504040204" pitchFamily="34" charset="0"/>
              <a:ea typeface="ＭＳ Ｐゴシック" panose="020B0600070205080204" pitchFamily="50" charset="-128"/>
            </a:endParaRPr>
          </a:p>
        </p:txBody>
      </p:sp>
      <p:grpSp>
        <p:nvGrpSpPr>
          <p:cNvPr id="45" name="グループ化 44">
            <a:extLst>
              <a:ext uri="{FF2B5EF4-FFF2-40B4-BE49-F238E27FC236}">
                <a16:creationId xmlns:a16="http://schemas.microsoft.com/office/drawing/2014/main" id="{9B8D41E1-9CBC-4653-B2C8-4E34E043788D}"/>
              </a:ext>
            </a:extLst>
          </p:cNvPr>
          <p:cNvGrpSpPr/>
          <p:nvPr/>
        </p:nvGrpSpPr>
        <p:grpSpPr>
          <a:xfrm>
            <a:off x="2220123" y="5022400"/>
            <a:ext cx="1991837" cy="1835600"/>
            <a:chOff x="4216373" y="3333618"/>
            <a:chExt cx="3852795" cy="3659175"/>
          </a:xfrm>
        </p:grpSpPr>
        <p:sp>
          <p:nvSpPr>
            <p:cNvPr id="9" name="正方形/長方形 8">
              <a:extLst>
                <a:ext uri="{FF2B5EF4-FFF2-40B4-BE49-F238E27FC236}">
                  <a16:creationId xmlns:a16="http://schemas.microsoft.com/office/drawing/2014/main" id="{49056B24-473D-4757-82AB-D154219F1A7B}"/>
                </a:ext>
              </a:extLst>
            </p:cNvPr>
            <p:cNvSpPr/>
            <p:nvPr/>
          </p:nvSpPr>
          <p:spPr>
            <a:xfrm>
              <a:off x="4216373" y="3333618"/>
              <a:ext cx="3852795" cy="36591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00"/>
            </a:p>
          </p:txBody>
        </p:sp>
        <p:cxnSp>
          <p:nvCxnSpPr>
            <p:cNvPr id="13" name="直線矢印コネクタ 12">
              <a:extLst>
                <a:ext uri="{FF2B5EF4-FFF2-40B4-BE49-F238E27FC236}">
                  <a16:creationId xmlns:a16="http://schemas.microsoft.com/office/drawing/2014/main" id="{4C4E5E95-6D39-446A-BEB3-0290E735A033}"/>
                </a:ext>
              </a:extLst>
            </p:cNvPr>
            <p:cNvCxnSpPr/>
            <p:nvPr/>
          </p:nvCxnSpPr>
          <p:spPr>
            <a:xfrm flipV="1">
              <a:off x="4883375" y="3737842"/>
              <a:ext cx="0" cy="252028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直線矢印コネクタ 14">
              <a:extLst>
                <a:ext uri="{FF2B5EF4-FFF2-40B4-BE49-F238E27FC236}">
                  <a16:creationId xmlns:a16="http://schemas.microsoft.com/office/drawing/2014/main" id="{E411F685-EFE7-43B2-B826-1F98ABFCECF4}"/>
                </a:ext>
              </a:extLst>
            </p:cNvPr>
            <p:cNvCxnSpPr>
              <a:cxnSpLocks/>
            </p:cNvCxnSpPr>
            <p:nvPr/>
          </p:nvCxnSpPr>
          <p:spPr>
            <a:xfrm>
              <a:off x="4868417" y="6258122"/>
              <a:ext cx="2655912" cy="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直線矢印コネクタ 16">
              <a:extLst>
                <a:ext uri="{FF2B5EF4-FFF2-40B4-BE49-F238E27FC236}">
                  <a16:creationId xmlns:a16="http://schemas.microsoft.com/office/drawing/2014/main" id="{0764B691-DA18-46BA-AC52-6E0FF653DAF2}"/>
                </a:ext>
              </a:extLst>
            </p:cNvPr>
            <p:cNvCxnSpPr>
              <a:cxnSpLocks/>
            </p:cNvCxnSpPr>
            <p:nvPr/>
          </p:nvCxnSpPr>
          <p:spPr>
            <a:xfrm flipV="1">
              <a:off x="7239000" y="5400366"/>
              <a:ext cx="652838" cy="857755"/>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a:extLst>
                <a:ext uri="{FF2B5EF4-FFF2-40B4-BE49-F238E27FC236}">
                  <a16:creationId xmlns:a16="http://schemas.microsoft.com/office/drawing/2014/main" id="{640157E2-21E1-462D-8CC3-41A83B69F4AB}"/>
                </a:ext>
              </a:extLst>
            </p:cNvPr>
            <p:cNvCxnSpPr>
              <a:cxnSpLocks/>
            </p:cNvCxnSpPr>
            <p:nvPr/>
          </p:nvCxnSpPr>
          <p:spPr>
            <a:xfrm flipV="1">
              <a:off x="7230595" y="3628433"/>
              <a:ext cx="407365" cy="520477"/>
            </a:xfrm>
            <a:prstGeom prst="straightConnector1">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5" name="直線矢印コネクタ 24">
              <a:extLst>
                <a:ext uri="{FF2B5EF4-FFF2-40B4-BE49-F238E27FC236}">
                  <a16:creationId xmlns:a16="http://schemas.microsoft.com/office/drawing/2014/main" id="{5C03F95F-94ED-4051-AFDA-6F005CB6FD00}"/>
                </a:ext>
              </a:extLst>
            </p:cNvPr>
            <p:cNvCxnSpPr>
              <a:cxnSpLocks/>
            </p:cNvCxnSpPr>
            <p:nvPr/>
          </p:nvCxnSpPr>
          <p:spPr>
            <a:xfrm>
              <a:off x="4882143" y="4139299"/>
              <a:ext cx="2354153" cy="9611"/>
            </a:xfrm>
            <a:prstGeom prst="straightConnector1">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20FFE5C7-EE19-40CC-A94C-9465D136734F}"/>
                </a:ext>
              </a:extLst>
            </p:cNvPr>
            <p:cNvCxnSpPr>
              <a:cxnSpLocks/>
            </p:cNvCxnSpPr>
            <p:nvPr/>
          </p:nvCxnSpPr>
          <p:spPr>
            <a:xfrm>
              <a:off x="5279738" y="3615507"/>
              <a:ext cx="2358222" cy="12926"/>
            </a:xfrm>
            <a:prstGeom prst="straightConnector1">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3" name="直線矢印コネクタ 32">
              <a:extLst>
                <a:ext uri="{FF2B5EF4-FFF2-40B4-BE49-F238E27FC236}">
                  <a16:creationId xmlns:a16="http://schemas.microsoft.com/office/drawing/2014/main" id="{D23CE692-1B1C-4B55-9C64-0D8D086515BB}"/>
                </a:ext>
              </a:extLst>
            </p:cNvPr>
            <p:cNvCxnSpPr>
              <a:cxnSpLocks/>
            </p:cNvCxnSpPr>
            <p:nvPr/>
          </p:nvCxnSpPr>
          <p:spPr>
            <a:xfrm>
              <a:off x="7236296" y="4149080"/>
              <a:ext cx="0" cy="2108872"/>
            </a:xfrm>
            <a:prstGeom prst="straightConnector1">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8" name="直線矢印コネクタ 37">
              <a:extLst>
                <a:ext uri="{FF2B5EF4-FFF2-40B4-BE49-F238E27FC236}">
                  <a16:creationId xmlns:a16="http://schemas.microsoft.com/office/drawing/2014/main" id="{43D31F12-1B2B-41D1-B23A-2A57CFB58E32}"/>
                </a:ext>
              </a:extLst>
            </p:cNvPr>
            <p:cNvCxnSpPr>
              <a:cxnSpLocks/>
            </p:cNvCxnSpPr>
            <p:nvPr/>
          </p:nvCxnSpPr>
          <p:spPr>
            <a:xfrm flipV="1">
              <a:off x="4894729" y="3618738"/>
              <a:ext cx="385009" cy="511003"/>
            </a:xfrm>
            <a:prstGeom prst="straightConnector1">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CEF0B7B3-2D9D-44DB-8D56-9CB542ED5ED6}"/>
                </a:ext>
              </a:extLst>
            </p:cNvPr>
            <p:cNvCxnSpPr>
              <a:cxnSpLocks/>
            </p:cNvCxnSpPr>
            <p:nvPr/>
          </p:nvCxnSpPr>
          <p:spPr>
            <a:xfrm>
              <a:off x="7637960" y="3628433"/>
              <a:ext cx="0" cy="2095946"/>
            </a:xfrm>
            <a:prstGeom prst="straightConnector1">
              <a:avLst/>
            </a:prstGeom>
            <a:ln w="1905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44" name="テキスト ボックス 43">
              <a:extLst>
                <a:ext uri="{FF2B5EF4-FFF2-40B4-BE49-F238E27FC236}">
                  <a16:creationId xmlns:a16="http://schemas.microsoft.com/office/drawing/2014/main" id="{EC56DA76-7F5F-4C13-9DE0-5656B891175F}"/>
                </a:ext>
              </a:extLst>
            </p:cNvPr>
            <p:cNvSpPr txBox="1"/>
            <p:nvPr/>
          </p:nvSpPr>
          <p:spPr>
            <a:xfrm>
              <a:off x="4516688" y="4562349"/>
              <a:ext cx="328517" cy="400110"/>
            </a:xfrm>
            <a:prstGeom prst="rect">
              <a:avLst/>
            </a:prstGeom>
            <a:noFill/>
          </p:spPr>
          <p:txBody>
            <a:bodyPr wrap="square" rtlCol="0">
              <a:spAutoFit/>
            </a:bodyPr>
            <a:lstStyle/>
            <a:p>
              <a:r>
                <a:rPr kumimoji="1" lang="ja-JP" altLang="en-US" dirty="0"/>
                <a:t>確</a:t>
              </a:r>
              <a:endParaRPr kumimoji="1" lang="en-US" altLang="ja-JP" dirty="0"/>
            </a:p>
            <a:p>
              <a:r>
                <a:rPr kumimoji="1" lang="ja-JP" altLang="en-US" dirty="0"/>
                <a:t>率</a:t>
              </a:r>
            </a:p>
          </p:txBody>
        </p:sp>
        <p:sp>
          <p:nvSpPr>
            <p:cNvPr id="46" name="テキスト ボックス 45">
              <a:extLst>
                <a:ext uri="{FF2B5EF4-FFF2-40B4-BE49-F238E27FC236}">
                  <a16:creationId xmlns:a16="http://schemas.microsoft.com/office/drawing/2014/main" id="{289F1516-0F69-4669-B95E-12D9C973365A}"/>
                </a:ext>
              </a:extLst>
            </p:cNvPr>
            <p:cNvSpPr txBox="1"/>
            <p:nvPr/>
          </p:nvSpPr>
          <p:spPr>
            <a:xfrm>
              <a:off x="5423687" y="6282762"/>
              <a:ext cx="1271064" cy="321444"/>
            </a:xfrm>
            <a:prstGeom prst="rect">
              <a:avLst/>
            </a:prstGeom>
            <a:noFill/>
          </p:spPr>
          <p:txBody>
            <a:bodyPr wrap="square" rtlCol="0">
              <a:spAutoFit/>
            </a:bodyPr>
            <a:lstStyle/>
            <a:p>
              <a:r>
                <a:rPr kumimoji="1" lang="ja-JP" altLang="en-US" sz="900" dirty="0"/>
                <a:t>重大性</a:t>
              </a:r>
            </a:p>
          </p:txBody>
        </p:sp>
        <p:sp>
          <p:nvSpPr>
            <p:cNvPr id="47" name="テキスト ボックス 46">
              <a:extLst>
                <a:ext uri="{FF2B5EF4-FFF2-40B4-BE49-F238E27FC236}">
                  <a16:creationId xmlns:a16="http://schemas.microsoft.com/office/drawing/2014/main" id="{B50E9A76-AEE0-4463-B863-F944D1BC7B3C}"/>
                </a:ext>
              </a:extLst>
            </p:cNvPr>
            <p:cNvSpPr txBox="1"/>
            <p:nvPr/>
          </p:nvSpPr>
          <p:spPr>
            <a:xfrm rot="18464957">
              <a:off x="7129998" y="5657412"/>
              <a:ext cx="1271065" cy="343660"/>
            </a:xfrm>
            <a:prstGeom prst="rect">
              <a:avLst/>
            </a:prstGeom>
            <a:noFill/>
          </p:spPr>
          <p:txBody>
            <a:bodyPr wrap="square" rtlCol="0">
              <a:spAutoFit/>
            </a:bodyPr>
            <a:lstStyle/>
            <a:p>
              <a:r>
                <a:rPr kumimoji="1" lang="ja-JP" altLang="en-US" sz="900" dirty="0"/>
                <a:t>検出性</a:t>
              </a:r>
            </a:p>
          </p:txBody>
        </p:sp>
        <p:sp>
          <p:nvSpPr>
            <p:cNvPr id="48" name="テキスト ボックス 47">
              <a:extLst>
                <a:ext uri="{FF2B5EF4-FFF2-40B4-BE49-F238E27FC236}">
                  <a16:creationId xmlns:a16="http://schemas.microsoft.com/office/drawing/2014/main" id="{1734185D-FC10-4E0E-956E-BFCC2D6D85EB}"/>
                </a:ext>
              </a:extLst>
            </p:cNvPr>
            <p:cNvSpPr txBox="1"/>
            <p:nvPr/>
          </p:nvSpPr>
          <p:spPr>
            <a:xfrm rot="2729375">
              <a:off x="4146685" y="6154003"/>
              <a:ext cx="1271064" cy="343660"/>
            </a:xfrm>
            <a:prstGeom prst="rect">
              <a:avLst/>
            </a:prstGeom>
            <a:noFill/>
          </p:spPr>
          <p:txBody>
            <a:bodyPr wrap="square" rtlCol="0">
              <a:spAutoFit/>
            </a:bodyPr>
            <a:lstStyle/>
            <a:p>
              <a:r>
                <a:rPr kumimoji="1" lang="ja-JP" altLang="en-US" sz="900" dirty="0"/>
                <a:t>リスク</a:t>
              </a:r>
            </a:p>
          </p:txBody>
        </p:sp>
        <p:sp>
          <p:nvSpPr>
            <p:cNvPr id="49" name="テキスト ボックス 48">
              <a:extLst>
                <a:ext uri="{FF2B5EF4-FFF2-40B4-BE49-F238E27FC236}">
                  <a16:creationId xmlns:a16="http://schemas.microsoft.com/office/drawing/2014/main" id="{32D104FA-8707-4BFA-A973-C6EB4D8E70F7}"/>
                </a:ext>
              </a:extLst>
            </p:cNvPr>
            <p:cNvSpPr txBox="1"/>
            <p:nvPr/>
          </p:nvSpPr>
          <p:spPr>
            <a:xfrm rot="2888915">
              <a:off x="5726534" y="4225875"/>
              <a:ext cx="701124" cy="1968085"/>
            </a:xfrm>
            <a:prstGeom prst="rect">
              <a:avLst/>
            </a:prstGeom>
            <a:noFill/>
          </p:spPr>
          <p:txBody>
            <a:bodyPr wrap="square" rtlCol="0">
              <a:spAutoFit/>
            </a:bodyPr>
            <a:lstStyle/>
            <a:p>
              <a:r>
                <a:rPr kumimoji="1" lang="ja-JP" altLang="en-US" sz="800" dirty="0">
                  <a:solidFill>
                    <a:srgbClr val="FF0000"/>
                  </a:solidFill>
                </a:rPr>
                <a:t>高</a:t>
              </a:r>
              <a:endParaRPr kumimoji="1" lang="en-US" altLang="ja-JP" sz="800" dirty="0">
                <a:solidFill>
                  <a:srgbClr val="FF0000"/>
                </a:solidFill>
              </a:endParaRPr>
            </a:p>
            <a:p>
              <a:endParaRPr kumimoji="1" lang="en-US" altLang="ja-JP" sz="800" dirty="0"/>
            </a:p>
            <a:p>
              <a:endParaRPr kumimoji="1" lang="en-US" altLang="ja-JP" sz="800" dirty="0"/>
            </a:p>
            <a:p>
              <a:r>
                <a:rPr kumimoji="1" lang="ja-JP" altLang="en-US" sz="800" dirty="0"/>
                <a:t>中</a:t>
              </a:r>
              <a:endParaRPr kumimoji="1" lang="en-US" altLang="ja-JP" sz="800" dirty="0"/>
            </a:p>
            <a:p>
              <a:endParaRPr kumimoji="1" lang="en-US" altLang="ja-JP" sz="800" dirty="0"/>
            </a:p>
            <a:p>
              <a:endParaRPr kumimoji="1" lang="en-US" altLang="ja-JP" sz="800" dirty="0"/>
            </a:p>
            <a:p>
              <a:r>
                <a:rPr kumimoji="1" lang="ja-JP" altLang="en-US" sz="800" dirty="0">
                  <a:solidFill>
                    <a:srgbClr val="0070C0"/>
                  </a:solidFill>
                </a:rPr>
                <a:t>低</a:t>
              </a:r>
            </a:p>
          </p:txBody>
        </p:sp>
      </p:grpSp>
      <p:cxnSp>
        <p:nvCxnSpPr>
          <p:cNvPr id="51" name="直線コネクタ 50">
            <a:extLst>
              <a:ext uri="{FF2B5EF4-FFF2-40B4-BE49-F238E27FC236}">
                <a16:creationId xmlns:a16="http://schemas.microsoft.com/office/drawing/2014/main" id="{46815504-A763-4A4C-8E8A-B0F40E10EFAA}"/>
              </a:ext>
            </a:extLst>
          </p:cNvPr>
          <p:cNvCxnSpPr>
            <a:cxnSpLocks/>
          </p:cNvCxnSpPr>
          <p:nvPr/>
        </p:nvCxnSpPr>
        <p:spPr>
          <a:xfrm>
            <a:off x="2819372" y="5769698"/>
            <a:ext cx="669299" cy="659994"/>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cxnSp>
        <p:nvCxnSpPr>
          <p:cNvPr id="55" name="直線コネクタ 54">
            <a:extLst>
              <a:ext uri="{FF2B5EF4-FFF2-40B4-BE49-F238E27FC236}">
                <a16:creationId xmlns:a16="http://schemas.microsoft.com/office/drawing/2014/main" id="{EF327C8A-B624-4809-8725-9EBA5FC749E1}"/>
              </a:ext>
            </a:extLst>
          </p:cNvPr>
          <p:cNvCxnSpPr>
            <a:cxnSpLocks/>
          </p:cNvCxnSpPr>
          <p:nvPr/>
        </p:nvCxnSpPr>
        <p:spPr>
          <a:xfrm>
            <a:off x="3116201" y="5524989"/>
            <a:ext cx="669299" cy="659994"/>
          </a:xfrm>
          <a:prstGeom prst="line">
            <a:avLst/>
          </a:prstGeom>
          <a:ln w="12700">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8000" y="540000"/>
            <a:ext cx="7560000" cy="756000"/>
          </a:xfrm>
        </p:spPr>
        <p:txBody>
          <a:bodyPr/>
          <a:lstStyle/>
          <a:p>
            <a:pPr algn="l"/>
            <a:r>
              <a:rPr lang="en-US" altLang="ja-JP" b="1" dirty="0">
                <a:latin typeface="Verdana" panose="020B0604030504040204" pitchFamily="34" charset="0"/>
                <a:ea typeface="ＭＳ Ｐゴシック" panose="020B0600070205080204" pitchFamily="50" charset="-128"/>
              </a:rPr>
              <a:t>5.0.4 </a:t>
            </a:r>
            <a:r>
              <a:rPr lang="ja-JP" altLang="en-US" b="1" dirty="0">
                <a:latin typeface="Verdana" panose="020B0604030504040204" pitchFamily="34" charset="0"/>
                <a:ea typeface="ＭＳ Ｐゴシック" panose="020B0600070205080204" pitchFamily="50" charset="-128"/>
              </a:rPr>
              <a:t>リスクのコントロール</a:t>
            </a:r>
            <a:endParaRPr kumimoji="1" lang="ja-JP" altLang="en-US" b="1" dirty="0">
              <a:latin typeface="Verdana" panose="020B0604030504040204" pitchFamily="34" charset="0"/>
              <a:ea typeface="ＭＳ Ｐゴシック" panose="020B0600070205080204" pitchFamily="50" charset="-128"/>
            </a:endParaRPr>
          </a:p>
        </p:txBody>
      </p:sp>
      <p:sp>
        <p:nvSpPr>
          <p:cNvPr id="3" name="コンテンツ プレースホルダ 2"/>
          <p:cNvSpPr>
            <a:spLocks noGrp="1"/>
          </p:cNvSpPr>
          <p:nvPr>
            <p:ph idx="1"/>
          </p:nvPr>
        </p:nvSpPr>
        <p:spPr/>
        <p:txBody>
          <a:bodyPr/>
          <a:lstStyle/>
          <a:p>
            <a:r>
              <a:rPr lang="ja-JP" altLang="en-US" sz="2800" dirty="0">
                <a:latin typeface="Verdana" panose="020B0604030504040204" pitchFamily="34" charset="0"/>
                <a:ea typeface="ＭＳ Ｐゴシック" panose="020B0600070205080204" pitchFamily="50" charset="-128"/>
              </a:rPr>
              <a:t>リスクの低減措置の検討</a:t>
            </a:r>
          </a:p>
          <a:p>
            <a:pPr lvl="1">
              <a:buFont typeface="Wingdings" panose="05000000000000000000" pitchFamily="2" charset="2"/>
              <a:buChar char="Ø"/>
            </a:pPr>
            <a:r>
              <a:rPr lang="ja-JP" altLang="en-US" sz="2400" dirty="0">
                <a:latin typeface="Verdana" panose="020B0604030504040204" pitchFamily="34" charset="0"/>
                <a:ea typeface="ＭＳ Ｐゴシック" panose="020B0600070205080204" pitchFamily="50" charset="-128"/>
              </a:rPr>
              <a:t>すべてのリスクが受入れ可能なレベルになるように低減措置を検討する</a:t>
            </a:r>
          </a:p>
          <a:p>
            <a:pPr lvl="1">
              <a:buFont typeface="Wingdings" panose="05000000000000000000" pitchFamily="2" charset="2"/>
              <a:buChar char="Ø"/>
            </a:pPr>
            <a:r>
              <a:rPr lang="ja-JP" altLang="en-US" sz="2400" dirty="0">
                <a:latin typeface="Verdana" panose="020B0604030504040204" pitchFamily="34" charset="0"/>
                <a:ea typeface="ＭＳ Ｐゴシック" panose="020B0600070205080204" pitchFamily="50" charset="-128"/>
              </a:rPr>
              <a:t>プロセス管理を重視した低減措置を検討する</a:t>
            </a:r>
            <a:endParaRPr lang="en-US" altLang="ja-JP" sz="2400" dirty="0">
              <a:latin typeface="Verdana" panose="020B0604030504040204" pitchFamily="34" charset="0"/>
              <a:ea typeface="ＭＳ Ｐゴシック" panose="020B0600070205080204" pitchFamily="50" charset="-128"/>
            </a:endParaRPr>
          </a:p>
          <a:p>
            <a:pPr lvl="1">
              <a:buFont typeface="Wingdings" panose="05000000000000000000" pitchFamily="2" charset="2"/>
              <a:buChar char="Ø"/>
            </a:pPr>
            <a:r>
              <a:rPr lang="ja-JP" altLang="en-US" sz="2400" dirty="0">
                <a:latin typeface="Verdana" panose="020B0604030504040204" pitchFamily="34" charset="0"/>
                <a:ea typeface="ＭＳ Ｐゴシック" panose="020B0600070205080204" pitchFamily="50" charset="-128"/>
              </a:rPr>
              <a:t>完全に取り除くことができないリスクがあることに留意し、低減措置を講じた後に残る残留リスクが受容可能か意思決定を行う</a:t>
            </a:r>
          </a:p>
          <a:p>
            <a:r>
              <a:rPr lang="ja-JP" altLang="en-US" sz="2800" dirty="0">
                <a:latin typeface="Verdana" panose="020B0604030504040204" pitchFamily="34" charset="0"/>
                <a:ea typeface="ＭＳ Ｐゴシック" panose="020B0600070205080204" pitchFamily="50" charset="-128"/>
              </a:rPr>
              <a:t>品質許容限界を事前に規定する</a:t>
            </a:r>
            <a:endParaRPr lang="en-US" altLang="ja-JP" sz="2800" dirty="0">
              <a:latin typeface="Verdana" panose="020B0604030504040204" pitchFamily="34" charset="0"/>
              <a:ea typeface="ＭＳ Ｐゴシック" panose="020B0600070205080204" pitchFamily="50" charset="-128"/>
            </a:endParaRPr>
          </a:p>
          <a:p>
            <a:pPr lvl="1">
              <a:buFont typeface="Wingdings" panose="05000000000000000000" pitchFamily="2" charset="2"/>
              <a:buChar char="Ø"/>
            </a:pPr>
            <a:r>
              <a:rPr lang="ja-JP" altLang="en-US" sz="2400" dirty="0">
                <a:latin typeface="Verdana" panose="020B0604030504040204" pitchFamily="34" charset="0"/>
                <a:ea typeface="ＭＳ Ｐゴシック" panose="020B0600070205080204" pitchFamily="50" charset="-128"/>
              </a:rPr>
              <a:t>品質（被験者の安全性及び治験結果の信頼性）に影響を及ぼす可能性があるエラーをモニターするための指標を定め、その許容限界を定める</a:t>
            </a:r>
            <a:endParaRPr lang="en-US" altLang="ja-JP" sz="2400" dirty="0">
              <a:latin typeface="Verdana" panose="020B0604030504040204" pitchFamily="34" charset="0"/>
              <a:ea typeface="ＭＳ Ｐゴシック" panose="020B0600070205080204" pitchFamily="50" charset="-128"/>
            </a:endParaRPr>
          </a:p>
        </p:txBody>
      </p:sp>
      <p:sp>
        <p:nvSpPr>
          <p:cNvPr id="4" name="Slide Number Placeholder 3"/>
          <p:cNvSpPr>
            <a:spLocks noGrp="1"/>
          </p:cNvSpPr>
          <p:nvPr>
            <p:ph type="sldNum" sz="quarter" idx="12"/>
          </p:nvPr>
        </p:nvSpPr>
        <p:spPr/>
        <p:txBody>
          <a:bodyPr/>
          <a:lstStyle/>
          <a:p>
            <a:pPr>
              <a:defRPr/>
            </a:pPr>
            <a:r>
              <a:rPr lang="en-US" altLang="ja-JP" dirty="0">
                <a:latin typeface="Verdana" panose="020B0604030504040204" pitchFamily="34" charset="0"/>
              </a:rPr>
              <a:t>14</a:t>
            </a:r>
            <a:endParaRPr lang="ja-JP" altLang="en-US" dirty="0">
              <a:latin typeface="Verdana" panose="020B0604030504040204" pitchFamily="34" charset="0"/>
            </a:endParaRPr>
          </a:p>
        </p:txBody>
      </p:sp>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8000" y="540000"/>
            <a:ext cx="7560000" cy="756000"/>
          </a:xfrm>
        </p:spPr>
        <p:txBody>
          <a:bodyPr/>
          <a:lstStyle/>
          <a:p>
            <a:pPr algn="l"/>
            <a:r>
              <a:rPr lang="en-US" altLang="ja-JP" b="1" dirty="0">
                <a:latin typeface="Verdana" panose="020B0604030504040204" pitchFamily="34" charset="0"/>
                <a:ea typeface="ＭＳ Ｐゴシック" panose="020B0600070205080204" pitchFamily="50" charset="-128"/>
              </a:rPr>
              <a:t>5.0.4 </a:t>
            </a:r>
            <a:r>
              <a:rPr lang="ja-JP" altLang="en-US" b="1" dirty="0">
                <a:latin typeface="Verdana" panose="020B0604030504040204" pitchFamily="34" charset="0"/>
                <a:ea typeface="ＭＳ Ｐゴシック" panose="020B0600070205080204" pitchFamily="50" charset="-128"/>
              </a:rPr>
              <a:t>リスクのコントロール</a:t>
            </a:r>
            <a:endParaRPr kumimoji="1" lang="ja-JP" altLang="en-US" b="1" dirty="0">
              <a:latin typeface="Verdana" panose="020B0604030504040204" pitchFamily="34" charset="0"/>
              <a:ea typeface="ＭＳ Ｐゴシック" panose="020B0600070205080204" pitchFamily="50" charset="-128"/>
            </a:endParaRPr>
          </a:p>
        </p:txBody>
      </p:sp>
      <p:sp>
        <p:nvSpPr>
          <p:cNvPr id="3" name="コンテンツ プレースホルダ 2"/>
          <p:cNvSpPr>
            <a:spLocks noGrp="1"/>
          </p:cNvSpPr>
          <p:nvPr>
            <p:ph idx="1"/>
          </p:nvPr>
        </p:nvSpPr>
        <p:spPr>
          <a:xfrm>
            <a:off x="685800" y="1556792"/>
            <a:ext cx="7772400" cy="432048"/>
          </a:xfrm>
        </p:spPr>
        <p:txBody>
          <a:bodyPr/>
          <a:lstStyle/>
          <a:p>
            <a:pPr algn="ctr">
              <a:buNone/>
            </a:pPr>
            <a:r>
              <a:rPr lang="ja-JP" altLang="en-US" sz="2000" dirty="0">
                <a:solidFill>
                  <a:srgbClr val="000000"/>
                </a:solidFill>
                <a:latin typeface="Verdana" panose="020B0604030504040204" pitchFamily="34" charset="0"/>
                <a:ea typeface="ＭＳ Ｐゴシック" panose="020B0600070205080204" pitchFamily="50" charset="-128"/>
              </a:rPr>
              <a:t>リスク低減</a:t>
            </a:r>
            <a:r>
              <a:rPr lang="ja-JP" altLang="en-US" sz="2000" dirty="0">
                <a:latin typeface="Verdana" panose="020B0604030504040204" pitchFamily="34" charset="0"/>
                <a:ea typeface="ＭＳ Ｐゴシック" panose="020B0600070205080204" pitchFamily="50" charset="-128"/>
              </a:rPr>
              <a:t>措置</a:t>
            </a:r>
            <a:r>
              <a:rPr lang="ja-JP" altLang="en-US" sz="2000" dirty="0">
                <a:solidFill>
                  <a:srgbClr val="000000"/>
                </a:solidFill>
                <a:latin typeface="Verdana" panose="020B0604030504040204" pitchFamily="34" charset="0"/>
                <a:ea typeface="ＭＳ Ｐゴシック" panose="020B0600070205080204" pitchFamily="50" charset="-128"/>
              </a:rPr>
              <a:t>ならびに品質許容限界の例示</a:t>
            </a:r>
          </a:p>
          <a:p>
            <a:endParaRPr kumimoji="1" lang="ja-JP" altLang="en-US" sz="2000" dirty="0">
              <a:latin typeface="Verdana" panose="020B0604030504040204" pitchFamily="34" charset="0"/>
              <a:ea typeface="ＭＳ Ｐゴシック" panose="020B060007020508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3372150688"/>
              </p:ext>
            </p:extLst>
          </p:nvPr>
        </p:nvGraphicFramePr>
        <p:xfrm>
          <a:off x="93857" y="3459336"/>
          <a:ext cx="8856982" cy="1193800"/>
        </p:xfrm>
        <a:graphic>
          <a:graphicData uri="http://schemas.openxmlformats.org/drawingml/2006/table">
            <a:tbl>
              <a:tblPr firstRow="1" bandRow="1">
                <a:tableStyleId>{5C22544A-7EE6-4342-B048-85BDC9FD1C3A}</a:tableStyleId>
              </a:tblPr>
              <a:tblGrid>
                <a:gridCol w="3024335">
                  <a:extLst>
                    <a:ext uri="{9D8B030D-6E8A-4147-A177-3AD203B41FA5}">
                      <a16:colId xmlns:a16="http://schemas.microsoft.com/office/drawing/2014/main" val="20000"/>
                    </a:ext>
                  </a:extLst>
                </a:gridCol>
                <a:gridCol w="810090">
                  <a:extLst>
                    <a:ext uri="{9D8B030D-6E8A-4147-A177-3AD203B41FA5}">
                      <a16:colId xmlns:a16="http://schemas.microsoft.com/office/drawing/2014/main" val="20001"/>
                    </a:ext>
                  </a:extLst>
                </a:gridCol>
                <a:gridCol w="810090">
                  <a:extLst>
                    <a:ext uri="{9D8B030D-6E8A-4147-A177-3AD203B41FA5}">
                      <a16:colId xmlns:a16="http://schemas.microsoft.com/office/drawing/2014/main" val="20002"/>
                    </a:ext>
                  </a:extLst>
                </a:gridCol>
                <a:gridCol w="810090">
                  <a:extLst>
                    <a:ext uri="{9D8B030D-6E8A-4147-A177-3AD203B41FA5}">
                      <a16:colId xmlns:a16="http://schemas.microsoft.com/office/drawing/2014/main" val="20003"/>
                    </a:ext>
                  </a:extLst>
                </a:gridCol>
                <a:gridCol w="810090">
                  <a:extLst>
                    <a:ext uri="{9D8B030D-6E8A-4147-A177-3AD203B41FA5}">
                      <a16:colId xmlns:a16="http://schemas.microsoft.com/office/drawing/2014/main" val="20004"/>
                    </a:ext>
                  </a:extLst>
                </a:gridCol>
                <a:gridCol w="1381800">
                  <a:extLst>
                    <a:ext uri="{9D8B030D-6E8A-4147-A177-3AD203B41FA5}">
                      <a16:colId xmlns:a16="http://schemas.microsoft.com/office/drawing/2014/main" val="20005"/>
                    </a:ext>
                  </a:extLst>
                </a:gridCol>
                <a:gridCol w="1210487">
                  <a:extLst>
                    <a:ext uri="{9D8B030D-6E8A-4147-A177-3AD203B41FA5}">
                      <a16:colId xmlns:a16="http://schemas.microsoft.com/office/drawing/2014/main" val="20006"/>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低減</a:t>
                      </a:r>
                      <a:r>
                        <a:rPr kumimoji="1" lang="ja-JP" altLang="en-US" sz="1600" dirty="0">
                          <a:solidFill>
                            <a:schemeClr val="bg1"/>
                          </a:solidFill>
                        </a:rPr>
                        <a:t>措置</a:t>
                      </a:r>
                    </a:p>
                  </a:txBody>
                  <a:tcPr/>
                </a:tc>
                <a:tc>
                  <a:txBody>
                    <a:bodyPr/>
                    <a:lstStyle/>
                    <a:p>
                      <a:pPr algn="ctr"/>
                      <a:r>
                        <a:rPr kumimoji="1" lang="ja-JP" altLang="en-US" sz="1600" dirty="0"/>
                        <a:t>確率</a:t>
                      </a:r>
                      <a:endParaRPr kumimoji="1" lang="en-US" altLang="ja-JP" sz="1600" dirty="0"/>
                    </a:p>
                  </a:txBody>
                  <a:tcPr/>
                </a:tc>
                <a:tc>
                  <a:txBody>
                    <a:bodyPr/>
                    <a:lstStyle/>
                    <a:p>
                      <a:pPr algn="ctr"/>
                      <a:r>
                        <a:rPr kumimoji="1" lang="ja-JP" altLang="en-US" sz="1600" dirty="0"/>
                        <a:t>重大性</a:t>
                      </a:r>
                    </a:p>
                  </a:txBody>
                  <a:tcPr/>
                </a:tc>
                <a:tc>
                  <a:txBody>
                    <a:bodyPr/>
                    <a:lstStyle/>
                    <a:p>
                      <a:pPr algn="ctr"/>
                      <a:r>
                        <a:rPr kumimoji="1" lang="ja-JP" altLang="en-US" sz="1600" dirty="0"/>
                        <a:t>検出性</a:t>
                      </a:r>
                      <a:endParaRPr kumimoji="1" lang="en-US" altLang="ja-JP" sz="1600" dirty="0"/>
                    </a:p>
                  </a:txBody>
                  <a:tcPr/>
                </a:tc>
                <a:tc>
                  <a:txBody>
                    <a:bodyPr/>
                    <a:lstStyle/>
                    <a:p>
                      <a:pPr algn="ctr"/>
                      <a:r>
                        <a:rPr kumimoji="1" lang="ja-JP" altLang="en-US" sz="1600" dirty="0"/>
                        <a:t>優先度</a:t>
                      </a:r>
                    </a:p>
                  </a:txBody>
                  <a:tcPr/>
                </a:tc>
                <a:tc>
                  <a:txBody>
                    <a:bodyPr/>
                    <a:lstStyle/>
                    <a:p>
                      <a:pPr algn="ctr"/>
                      <a:r>
                        <a:rPr kumimoji="1" lang="ja-JP" altLang="en-US" sz="1600" dirty="0"/>
                        <a:t>残留リスク</a:t>
                      </a:r>
                    </a:p>
                  </a:txBody>
                  <a:tcPr/>
                </a:tc>
                <a:tc>
                  <a:txBody>
                    <a:bodyPr/>
                    <a:lstStyle/>
                    <a:p>
                      <a:pPr algn="ctr"/>
                      <a:r>
                        <a:rPr kumimoji="1" lang="ja-JP" altLang="en-US" sz="1600" dirty="0"/>
                        <a:t>受容</a:t>
                      </a:r>
                      <a:r>
                        <a:rPr kumimoji="1" lang="en-US" altLang="ja-JP" sz="1600" dirty="0"/>
                        <a:t>/</a:t>
                      </a:r>
                      <a:r>
                        <a:rPr kumimoji="1" lang="ja-JP" altLang="en-US" sz="1600" dirty="0">
                          <a:solidFill>
                            <a:schemeClr val="bg1"/>
                          </a:solidFill>
                        </a:rPr>
                        <a:t>軽減</a:t>
                      </a:r>
                    </a:p>
                  </a:txBody>
                  <a:tcPr/>
                </a:tc>
                <a:extLst>
                  <a:ext uri="{0D108BD9-81ED-4DB2-BD59-A6C34878D82A}">
                    <a16:rowId xmlns:a16="http://schemas.microsoft.com/office/drawing/2014/main" val="10000"/>
                  </a:ext>
                </a:extLst>
              </a:tr>
              <a:tr h="370840">
                <a:tc>
                  <a:txBody>
                    <a:bodyPr/>
                    <a:lstStyle/>
                    <a:p>
                      <a:pPr algn="l"/>
                      <a:r>
                        <a:rPr kumimoji="1" lang="en-US" altLang="ja-JP" sz="1600" dirty="0" err="1"/>
                        <a:t>ePRO</a:t>
                      </a:r>
                      <a:r>
                        <a:rPr kumimoji="1" lang="ja-JP" altLang="en-US" sz="1600" dirty="0"/>
                        <a:t>を用いて情報収集し、入力内容をウェブサイトを用いてモニターする</a:t>
                      </a:r>
                    </a:p>
                  </a:txBody>
                  <a:tcPr/>
                </a:tc>
                <a:tc>
                  <a:txBody>
                    <a:bodyPr/>
                    <a:lstStyle/>
                    <a:p>
                      <a:pPr algn="ctr"/>
                      <a:r>
                        <a:rPr kumimoji="1" lang="en-US" altLang="ja-JP" sz="1600" dirty="0"/>
                        <a:t>4</a:t>
                      </a:r>
                      <a:endParaRPr kumimoji="1" lang="ja-JP" altLang="en-US" sz="1600" dirty="0"/>
                    </a:p>
                  </a:txBody>
                  <a:tcPr/>
                </a:tc>
                <a:tc>
                  <a:txBody>
                    <a:bodyPr/>
                    <a:lstStyle/>
                    <a:p>
                      <a:pPr algn="ctr"/>
                      <a:r>
                        <a:rPr kumimoji="1" lang="en-US" altLang="ja-JP" sz="1600" dirty="0"/>
                        <a:t>5</a:t>
                      </a:r>
                      <a:endParaRPr kumimoji="1" lang="ja-JP" altLang="en-US" sz="1600" strike="dblStrike" baseline="0" dirty="0"/>
                    </a:p>
                  </a:txBody>
                  <a:tcPr/>
                </a:tc>
                <a:tc>
                  <a:txBody>
                    <a:bodyPr/>
                    <a:lstStyle/>
                    <a:p>
                      <a:pPr algn="ctr"/>
                      <a:r>
                        <a:rPr kumimoji="1" lang="en-US" altLang="ja-JP" sz="1600" dirty="0"/>
                        <a:t>2</a:t>
                      </a:r>
                      <a:endParaRPr kumimoji="1" lang="ja-JP" altLang="en-US" sz="1600" dirty="0"/>
                    </a:p>
                  </a:txBody>
                  <a:tcPr/>
                </a:tc>
                <a:tc>
                  <a:txBody>
                    <a:bodyPr/>
                    <a:lstStyle/>
                    <a:p>
                      <a:pPr algn="ctr"/>
                      <a:r>
                        <a:rPr kumimoji="1" lang="en-US" altLang="ja-JP" sz="1600" dirty="0"/>
                        <a:t>40</a:t>
                      </a:r>
                      <a:endParaRPr kumimoji="1" lang="ja-JP" altLang="en-US" sz="1600" strike="dblStrike" baseline="0" dirty="0"/>
                    </a:p>
                  </a:txBody>
                  <a:tcPr/>
                </a:tc>
                <a:tc>
                  <a:txBody>
                    <a:bodyPr/>
                    <a:lstStyle/>
                    <a:p>
                      <a:pPr algn="l"/>
                      <a:r>
                        <a:rPr kumimoji="1" lang="ja-JP" altLang="en-US" sz="1600" dirty="0"/>
                        <a:t>システムエラーによるデータの損失</a:t>
                      </a:r>
                    </a:p>
                  </a:txBody>
                  <a:tcPr/>
                </a:tc>
                <a:tc>
                  <a:txBody>
                    <a:bodyPr/>
                    <a:lstStyle/>
                    <a:p>
                      <a:pPr algn="ctr"/>
                      <a:r>
                        <a:rPr kumimoji="1" lang="ja-JP" altLang="en-US" sz="1600" dirty="0"/>
                        <a:t>受容</a:t>
                      </a:r>
                    </a:p>
                  </a:txBody>
                  <a:tcPr/>
                </a:tc>
                <a:extLst>
                  <a:ext uri="{0D108BD9-81ED-4DB2-BD59-A6C34878D82A}">
                    <a16:rowId xmlns:a16="http://schemas.microsoft.com/office/drawing/2014/main" val="10001"/>
                  </a:ext>
                </a:extLst>
              </a:tr>
            </a:tbl>
          </a:graphicData>
        </a:graphic>
      </p:graphicFrame>
      <p:graphicFrame>
        <p:nvGraphicFramePr>
          <p:cNvPr id="6" name="表 5"/>
          <p:cNvGraphicFramePr>
            <a:graphicFrameLocks noGrp="1"/>
          </p:cNvGraphicFramePr>
          <p:nvPr>
            <p:extLst>
              <p:ext uri="{D42A27DB-BD31-4B8C-83A1-F6EECF244321}">
                <p14:modId xmlns:p14="http://schemas.microsoft.com/office/powerpoint/2010/main" val="1392412478"/>
              </p:ext>
            </p:extLst>
          </p:nvPr>
        </p:nvGraphicFramePr>
        <p:xfrm>
          <a:off x="107505" y="2071113"/>
          <a:ext cx="8843332" cy="1250063"/>
        </p:xfrm>
        <a:graphic>
          <a:graphicData uri="http://schemas.openxmlformats.org/drawingml/2006/table">
            <a:tbl>
              <a:tblPr firstRow="1" bandRow="1">
                <a:tableStyleId>{5C22544A-7EE6-4342-B048-85BDC9FD1C3A}</a:tableStyleId>
              </a:tblPr>
              <a:tblGrid>
                <a:gridCol w="2016223">
                  <a:extLst>
                    <a:ext uri="{9D8B030D-6E8A-4147-A177-3AD203B41FA5}">
                      <a16:colId xmlns:a16="http://schemas.microsoft.com/office/drawing/2014/main" val="1529042081"/>
                    </a:ext>
                  </a:extLst>
                </a:gridCol>
                <a:gridCol w="1872208">
                  <a:extLst>
                    <a:ext uri="{9D8B030D-6E8A-4147-A177-3AD203B41FA5}">
                      <a16:colId xmlns:a16="http://schemas.microsoft.com/office/drawing/2014/main" val="20000"/>
                    </a:ext>
                  </a:extLst>
                </a:gridCol>
                <a:gridCol w="936104">
                  <a:extLst>
                    <a:ext uri="{9D8B030D-6E8A-4147-A177-3AD203B41FA5}">
                      <a16:colId xmlns:a16="http://schemas.microsoft.com/office/drawing/2014/main" val="20001"/>
                    </a:ext>
                  </a:extLst>
                </a:gridCol>
                <a:gridCol w="936104">
                  <a:extLst>
                    <a:ext uri="{9D8B030D-6E8A-4147-A177-3AD203B41FA5}">
                      <a16:colId xmlns:a16="http://schemas.microsoft.com/office/drawing/2014/main" val="20002"/>
                    </a:ext>
                  </a:extLst>
                </a:gridCol>
                <a:gridCol w="936104">
                  <a:extLst>
                    <a:ext uri="{9D8B030D-6E8A-4147-A177-3AD203B41FA5}">
                      <a16:colId xmlns:a16="http://schemas.microsoft.com/office/drawing/2014/main" val="20003"/>
                    </a:ext>
                  </a:extLst>
                </a:gridCol>
                <a:gridCol w="936104">
                  <a:extLst>
                    <a:ext uri="{9D8B030D-6E8A-4147-A177-3AD203B41FA5}">
                      <a16:colId xmlns:a16="http://schemas.microsoft.com/office/drawing/2014/main" val="20004"/>
                    </a:ext>
                  </a:extLst>
                </a:gridCol>
                <a:gridCol w="1210485">
                  <a:extLst>
                    <a:ext uri="{9D8B030D-6E8A-4147-A177-3AD203B41FA5}">
                      <a16:colId xmlns:a16="http://schemas.microsoft.com/office/drawing/2014/main" val="20005"/>
                    </a:ext>
                  </a:extLst>
                </a:gridCol>
              </a:tblGrid>
              <a:tr h="427103">
                <a:tc>
                  <a:txBody>
                    <a:bodyPr/>
                    <a:lstStyle/>
                    <a:p>
                      <a:pPr algn="ctr"/>
                      <a:r>
                        <a:rPr kumimoji="1" lang="ja-JP" altLang="en-US" sz="1600" dirty="0"/>
                        <a:t>リスク</a:t>
                      </a:r>
                    </a:p>
                  </a:txBody>
                  <a:tcPr/>
                </a:tc>
                <a:tc>
                  <a:txBody>
                    <a:bodyPr/>
                    <a:lstStyle/>
                    <a:p>
                      <a:pPr algn="ctr"/>
                      <a:r>
                        <a:rPr kumimoji="1" lang="ja-JP" altLang="en-US" sz="1600" dirty="0"/>
                        <a:t>既存のコントロール</a:t>
                      </a:r>
                    </a:p>
                  </a:txBody>
                  <a:tcPr/>
                </a:tc>
                <a:tc>
                  <a:txBody>
                    <a:bodyPr/>
                    <a:lstStyle/>
                    <a:p>
                      <a:pPr algn="ctr"/>
                      <a:r>
                        <a:rPr kumimoji="1" lang="ja-JP" altLang="en-US" sz="1600" dirty="0"/>
                        <a:t>確率</a:t>
                      </a:r>
                    </a:p>
                  </a:txBody>
                  <a:tcPr/>
                </a:tc>
                <a:tc>
                  <a:txBody>
                    <a:bodyPr/>
                    <a:lstStyle/>
                    <a:p>
                      <a:pPr algn="ctr"/>
                      <a:r>
                        <a:rPr kumimoji="1" lang="ja-JP" altLang="en-US" sz="1600" dirty="0"/>
                        <a:t>重大性</a:t>
                      </a:r>
                    </a:p>
                  </a:txBody>
                  <a:tcPr/>
                </a:tc>
                <a:tc>
                  <a:txBody>
                    <a:bodyPr/>
                    <a:lstStyle/>
                    <a:p>
                      <a:pPr algn="ctr"/>
                      <a:r>
                        <a:rPr kumimoji="1" lang="ja-JP" altLang="en-US" sz="1600" dirty="0"/>
                        <a:t>検出性</a:t>
                      </a:r>
                    </a:p>
                  </a:txBody>
                  <a:tcPr/>
                </a:tc>
                <a:tc>
                  <a:txBody>
                    <a:bodyPr/>
                    <a:lstStyle/>
                    <a:p>
                      <a:pPr algn="ctr"/>
                      <a:r>
                        <a:rPr kumimoji="1" lang="ja-JP" altLang="en-US" sz="1600" dirty="0"/>
                        <a:t>優先度</a:t>
                      </a:r>
                      <a:endParaRPr kumimoji="1" lang="en-US" altLang="ja-JP" sz="1600" dirty="0"/>
                    </a:p>
                  </a:txBody>
                  <a:tcPr/>
                </a:tc>
                <a:tc>
                  <a:txBody>
                    <a:bodyPr/>
                    <a:lstStyle/>
                    <a:p>
                      <a:pPr algn="ctr"/>
                      <a:r>
                        <a:rPr kumimoji="1" lang="ja-JP" altLang="en-US" sz="1600" dirty="0"/>
                        <a:t>受容</a:t>
                      </a:r>
                      <a:r>
                        <a:rPr kumimoji="1" lang="en-US" altLang="ja-JP" sz="1600" dirty="0"/>
                        <a:t>/</a:t>
                      </a:r>
                      <a:r>
                        <a:rPr kumimoji="1" lang="ja-JP" altLang="en-US" sz="1600" dirty="0">
                          <a:solidFill>
                            <a:schemeClr val="bg1"/>
                          </a:solidFill>
                        </a:rPr>
                        <a:t>軽減</a:t>
                      </a:r>
                    </a:p>
                  </a:txBody>
                  <a:tcPr/>
                </a:tc>
                <a:extLst>
                  <a:ext uri="{0D108BD9-81ED-4DB2-BD59-A6C34878D82A}">
                    <a16:rowId xmlns:a16="http://schemas.microsoft.com/office/drawing/2014/main" val="10000"/>
                  </a:ext>
                </a:extLst>
              </a:tr>
              <a:tr h="78676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t>来院間隔が長いため来院間の異常が検出できないリスク</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t>患者日誌を用いて情報収集する</a:t>
                      </a:r>
                    </a:p>
                  </a:txBody>
                  <a:tcPr/>
                </a:tc>
                <a:tc>
                  <a:txBody>
                    <a:bodyPr/>
                    <a:lstStyle/>
                    <a:p>
                      <a:pPr algn="ctr"/>
                      <a:r>
                        <a:rPr kumimoji="1" lang="en-US" altLang="ja-JP" sz="1600" dirty="0"/>
                        <a:t>4</a:t>
                      </a:r>
                      <a:endParaRPr kumimoji="1" lang="ja-JP" altLang="en-US" sz="1600" dirty="0"/>
                    </a:p>
                  </a:txBody>
                  <a:tcPr/>
                </a:tc>
                <a:tc>
                  <a:txBody>
                    <a:bodyPr/>
                    <a:lstStyle/>
                    <a:p>
                      <a:pPr algn="ctr"/>
                      <a:r>
                        <a:rPr kumimoji="1" lang="en-US" altLang="ja-JP" sz="1600" dirty="0"/>
                        <a:t>5</a:t>
                      </a:r>
                      <a:endParaRPr kumimoji="1" lang="ja-JP" altLang="en-US" sz="1600" strike="dblStrike" baseline="0" dirty="0"/>
                    </a:p>
                  </a:txBody>
                  <a:tcPr/>
                </a:tc>
                <a:tc>
                  <a:txBody>
                    <a:bodyPr/>
                    <a:lstStyle/>
                    <a:p>
                      <a:pPr algn="ctr"/>
                      <a:r>
                        <a:rPr kumimoji="1" lang="en-US" altLang="ja-JP" sz="1600" dirty="0"/>
                        <a:t>4</a:t>
                      </a:r>
                    </a:p>
                  </a:txBody>
                  <a:tcPr/>
                </a:tc>
                <a:tc>
                  <a:txBody>
                    <a:bodyPr/>
                    <a:lstStyle/>
                    <a:p>
                      <a:pPr algn="ctr"/>
                      <a:r>
                        <a:rPr kumimoji="1" lang="en-US" altLang="ja-JP" sz="1600" dirty="0"/>
                        <a:t>80</a:t>
                      </a:r>
                      <a:endParaRPr kumimoji="1" lang="ja-JP" altLang="en-US" sz="1600" strike="sngStrike" dirty="0"/>
                    </a:p>
                  </a:txBody>
                  <a:tcPr/>
                </a:tc>
                <a:tc>
                  <a:txBody>
                    <a:bodyPr/>
                    <a:lstStyle/>
                    <a:p>
                      <a:pPr algn="ctr"/>
                      <a:r>
                        <a:rPr kumimoji="1" lang="ja-JP" altLang="en-US" sz="1600" dirty="0">
                          <a:solidFill>
                            <a:schemeClr val="tx1"/>
                          </a:solidFill>
                        </a:rPr>
                        <a:t>軽減</a:t>
                      </a:r>
                    </a:p>
                  </a:txBody>
                  <a:tcPr/>
                </a:tc>
                <a:extLst>
                  <a:ext uri="{0D108BD9-81ED-4DB2-BD59-A6C34878D82A}">
                    <a16:rowId xmlns:a16="http://schemas.microsoft.com/office/drawing/2014/main" val="10001"/>
                  </a:ext>
                </a:extLst>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3957031628"/>
              </p:ext>
            </p:extLst>
          </p:nvPr>
        </p:nvGraphicFramePr>
        <p:xfrm>
          <a:off x="93855" y="4797152"/>
          <a:ext cx="8856981" cy="1320800"/>
        </p:xfrm>
        <a:graphic>
          <a:graphicData uri="http://schemas.openxmlformats.org/drawingml/2006/table">
            <a:tbl>
              <a:tblPr firstRow="1" bandRow="1">
                <a:tableStyleId>{5C22544A-7EE6-4342-B048-85BDC9FD1C3A}</a:tableStyleId>
              </a:tblPr>
              <a:tblGrid>
                <a:gridCol w="6261280">
                  <a:extLst>
                    <a:ext uri="{9D8B030D-6E8A-4147-A177-3AD203B41FA5}">
                      <a16:colId xmlns:a16="http://schemas.microsoft.com/office/drawing/2014/main" val="20000"/>
                    </a:ext>
                  </a:extLst>
                </a:gridCol>
                <a:gridCol w="2595701">
                  <a:extLst>
                    <a:ext uri="{9D8B030D-6E8A-4147-A177-3AD203B41FA5}">
                      <a16:colId xmlns:a16="http://schemas.microsoft.com/office/drawing/2014/main" val="20001"/>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エラーをモニターする指標</a:t>
                      </a:r>
                      <a:endParaRPr kumimoji="1" lang="en-US" altLang="ja-JP" sz="1600" dirty="0"/>
                    </a:p>
                  </a:txBody>
                  <a:tcPr/>
                </a:tc>
                <a:tc>
                  <a:txBody>
                    <a:bodyPr/>
                    <a:lstStyle/>
                    <a:p>
                      <a:pPr algn="ctr"/>
                      <a:r>
                        <a:rPr kumimoji="1" lang="ja-JP" altLang="en-US" sz="1600" dirty="0"/>
                        <a:t>品質許容限界</a:t>
                      </a:r>
                      <a:endParaRPr kumimoji="1" lang="en-US" altLang="ja-JP" sz="1600" dirty="0"/>
                    </a:p>
                  </a:txBody>
                  <a:tcPr/>
                </a:tc>
                <a:extLst>
                  <a:ext uri="{0D108BD9-81ED-4DB2-BD59-A6C34878D82A}">
                    <a16:rowId xmlns:a16="http://schemas.microsoft.com/office/drawing/2014/main" val="10000"/>
                  </a:ext>
                </a:extLst>
              </a:tr>
              <a:tr h="370840">
                <a:tc>
                  <a:txBody>
                    <a:bodyPr/>
                    <a:lstStyle/>
                    <a:p>
                      <a:pPr algn="l"/>
                      <a:r>
                        <a:rPr kumimoji="1" lang="en-US" altLang="ja-JP" sz="1600" dirty="0" err="1"/>
                        <a:t>ePRO</a:t>
                      </a:r>
                      <a:r>
                        <a:rPr kumimoji="1" lang="ja-JP" altLang="en-US" sz="1600" dirty="0"/>
                        <a:t>に自覚症状として入力せず、次回来院時に異常所見を申告した症例数</a:t>
                      </a:r>
                    </a:p>
                  </a:txBody>
                  <a:tcPr/>
                </a:tc>
                <a:tc>
                  <a:txBody>
                    <a:bodyPr/>
                    <a:lstStyle/>
                    <a:p>
                      <a:pPr algn="l"/>
                      <a:r>
                        <a:rPr kumimoji="1" lang="ja-JP" altLang="en-US" sz="1600" dirty="0"/>
                        <a:t>同一施設において○例以内</a:t>
                      </a:r>
                    </a:p>
                  </a:txBody>
                  <a:tcPr/>
                </a:tc>
                <a:extLst>
                  <a:ext uri="{0D108BD9-81ED-4DB2-BD59-A6C34878D82A}">
                    <a16:rowId xmlns:a16="http://schemas.microsoft.com/office/drawing/2014/main" val="10001"/>
                  </a:ext>
                </a:extLst>
              </a:tr>
              <a:tr h="370840">
                <a:tc>
                  <a:txBody>
                    <a:bodyPr/>
                    <a:lstStyle/>
                    <a:p>
                      <a:pPr algn="l"/>
                      <a:r>
                        <a:rPr kumimoji="1" lang="ja-JP" altLang="en-US" sz="1600" dirty="0"/>
                        <a:t>全症例の全データ数に対する</a:t>
                      </a:r>
                      <a:r>
                        <a:rPr kumimoji="1" lang="en-US" altLang="ja-JP" sz="1600" dirty="0" err="1"/>
                        <a:t>ePRO</a:t>
                      </a:r>
                      <a:r>
                        <a:rPr kumimoji="1" lang="ja-JP" altLang="en-US" sz="1600" dirty="0"/>
                        <a:t>未入力率</a:t>
                      </a:r>
                    </a:p>
                  </a:txBody>
                  <a:tcPr/>
                </a:tc>
                <a:tc>
                  <a:txBody>
                    <a:bodyPr/>
                    <a:lstStyle/>
                    <a:p>
                      <a:pPr algn="l"/>
                      <a:r>
                        <a:rPr kumimoji="1" lang="ja-JP" altLang="en-US" sz="1600" dirty="0"/>
                        <a:t>○</a:t>
                      </a:r>
                      <a:r>
                        <a:rPr kumimoji="1" lang="en-US" altLang="ja-JP" sz="1600" dirty="0"/>
                        <a:t>%</a:t>
                      </a:r>
                      <a:r>
                        <a:rPr kumimoji="1" lang="ja-JP" altLang="en-US" sz="1600" dirty="0"/>
                        <a:t>以内</a:t>
                      </a:r>
                    </a:p>
                  </a:txBody>
                  <a:tcPr/>
                </a:tc>
                <a:extLst>
                  <a:ext uri="{0D108BD9-81ED-4DB2-BD59-A6C34878D82A}">
                    <a16:rowId xmlns:a16="http://schemas.microsoft.com/office/drawing/2014/main" val="10002"/>
                  </a:ext>
                </a:extLst>
              </a:tr>
            </a:tbl>
          </a:graphicData>
        </a:graphic>
      </p:graphicFrame>
      <p:sp>
        <p:nvSpPr>
          <p:cNvPr id="4" name="Slide Number Placeholder 3"/>
          <p:cNvSpPr>
            <a:spLocks noGrp="1"/>
          </p:cNvSpPr>
          <p:nvPr>
            <p:ph type="sldNum" sz="quarter" idx="12"/>
          </p:nvPr>
        </p:nvSpPr>
        <p:spPr/>
        <p:txBody>
          <a:bodyPr/>
          <a:lstStyle/>
          <a:p>
            <a:pPr>
              <a:defRPr/>
            </a:pPr>
            <a:r>
              <a:rPr lang="en-US" altLang="ja-JP" dirty="0">
                <a:latin typeface="Verdana" panose="020B0604030504040204" pitchFamily="34" charset="0"/>
              </a:rPr>
              <a:t>15</a:t>
            </a:r>
            <a:endParaRPr lang="ja-JP" altLang="en-US" dirty="0">
              <a:latin typeface="Verdana" panose="020B0604030504040204" pitchFamily="34" charset="0"/>
            </a:endParaRPr>
          </a:p>
        </p:txBody>
      </p:sp>
      <p:pic>
        <p:nvPicPr>
          <p:cNvPr id="8"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8000" y="540000"/>
            <a:ext cx="7560000" cy="756000"/>
          </a:xfrm>
        </p:spPr>
        <p:txBody>
          <a:bodyPr/>
          <a:lstStyle/>
          <a:p>
            <a:pPr algn="l"/>
            <a:r>
              <a:rPr lang="en-US" altLang="ja-JP" b="1" dirty="0">
                <a:latin typeface="Verdana" panose="020B0604030504040204" pitchFamily="34" charset="0"/>
                <a:ea typeface="ＭＳ Ｐゴシック" panose="020B0600070205080204" pitchFamily="50" charset="-128"/>
              </a:rPr>
              <a:t>5.0.5  </a:t>
            </a:r>
            <a:r>
              <a:rPr lang="ja-JP" altLang="en-US" b="1" dirty="0">
                <a:latin typeface="Verdana" panose="020B0604030504040204" pitchFamily="34" charset="0"/>
                <a:ea typeface="ＭＳ Ｐゴシック" panose="020B0600070205080204" pitchFamily="50" charset="-128"/>
              </a:rPr>
              <a:t>リスクコミュニケーション</a:t>
            </a:r>
            <a:endParaRPr kumimoji="1" lang="ja-JP" altLang="en-US" b="1" dirty="0">
              <a:latin typeface="Verdana" panose="020B0604030504040204" pitchFamily="34" charset="0"/>
              <a:ea typeface="ＭＳ Ｐゴシック" panose="020B0600070205080204" pitchFamily="50" charset="-128"/>
            </a:endParaRPr>
          </a:p>
        </p:txBody>
      </p:sp>
      <p:sp>
        <p:nvSpPr>
          <p:cNvPr id="3" name="コンテンツ プレースホルダ 2"/>
          <p:cNvSpPr>
            <a:spLocks noGrp="1"/>
          </p:cNvSpPr>
          <p:nvPr>
            <p:ph idx="1"/>
          </p:nvPr>
        </p:nvSpPr>
        <p:spPr>
          <a:xfrm>
            <a:off x="685800" y="1556792"/>
            <a:ext cx="7772400" cy="792088"/>
          </a:xfrm>
        </p:spPr>
        <p:txBody>
          <a:bodyPr/>
          <a:lstStyle/>
          <a:p>
            <a:r>
              <a:rPr lang="en-US" altLang="ja-JP" dirty="0">
                <a:latin typeface="Verdana" panose="020B0604030504040204" pitchFamily="34" charset="0"/>
                <a:ea typeface="ＭＳ Ｐゴシック" panose="020B0600070205080204" pitchFamily="50" charset="-128"/>
              </a:rPr>
              <a:t>5.0.1~5.0.4</a:t>
            </a:r>
            <a:r>
              <a:rPr lang="ja-JP" altLang="en-US" dirty="0">
                <a:latin typeface="Verdana" panose="020B0604030504040204" pitchFamily="34" charset="0"/>
                <a:ea typeface="ＭＳ Ｐゴシック" panose="020B0600070205080204" pitchFamily="50" charset="-128"/>
              </a:rPr>
              <a:t>で検討した内容を文書化する</a:t>
            </a:r>
            <a:endParaRPr kumimoji="1" lang="ja-JP" altLang="en-US" dirty="0">
              <a:latin typeface="Verdana" panose="020B0604030504040204" pitchFamily="34" charset="0"/>
              <a:ea typeface="ＭＳ Ｐゴシック" panose="020B0600070205080204" pitchFamily="50" charset="-128"/>
            </a:endParaRPr>
          </a:p>
        </p:txBody>
      </p:sp>
      <p:graphicFrame>
        <p:nvGraphicFramePr>
          <p:cNvPr id="6" name="図表 5"/>
          <p:cNvGraphicFramePr/>
          <p:nvPr>
            <p:extLst>
              <p:ext uri="{D42A27DB-BD31-4B8C-83A1-F6EECF244321}">
                <p14:modId xmlns:p14="http://schemas.microsoft.com/office/powerpoint/2010/main" val="29068153"/>
              </p:ext>
            </p:extLst>
          </p:nvPr>
        </p:nvGraphicFramePr>
        <p:xfrm>
          <a:off x="1187624" y="2003698"/>
          <a:ext cx="7128792" cy="20882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コンテンツ プレースホルダ 2"/>
          <p:cNvSpPr txBox="1">
            <a:spLocks/>
          </p:cNvSpPr>
          <p:nvPr/>
        </p:nvSpPr>
        <p:spPr bwMode="auto">
          <a:xfrm>
            <a:off x="760040" y="4140696"/>
            <a:ext cx="7772400" cy="1802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marL="285750" indent="-285750" algn="l">
              <a:spcBef>
                <a:spcPct val="20000"/>
              </a:spcBef>
              <a:buClr>
                <a:srgbClr val="6699FF"/>
              </a:buClr>
              <a:buSzPct val="80000"/>
              <a:buFont typeface="Wingdings" pitchFamily="2" charset="2"/>
              <a:buChar char="l"/>
            </a:pPr>
            <a:r>
              <a:rPr kumimoji="1" lang="ja-JP" altLang="en-US" sz="2400" b="0" i="0" u="none" strike="noStrike" kern="0" cap="none" spc="0" normalizeH="0" baseline="0" noProof="0" dirty="0">
                <a:ln>
                  <a:noFill/>
                </a:ln>
                <a:solidFill>
                  <a:schemeClr val="tx1"/>
                </a:solidFill>
                <a:effectLst/>
                <a:uLnTx/>
                <a:uFillTx/>
                <a:latin typeface="Verdana" panose="020B0604030504040204" pitchFamily="34" charset="0"/>
              </a:rPr>
              <a:t>文書を関係者</a:t>
            </a:r>
            <a:r>
              <a:rPr kumimoji="1" lang="ja-JP" altLang="en-US" sz="2400" b="0" kern="0" dirty="0">
                <a:solidFill>
                  <a:schemeClr val="accent2">
                    <a:lumMod val="75000"/>
                  </a:schemeClr>
                </a:solidFill>
                <a:latin typeface="Verdana" panose="020B0604030504040204" pitchFamily="34" charset="0"/>
              </a:rPr>
              <a:t>及び当該活動により影響を受ける者に対し</a:t>
            </a:r>
            <a:r>
              <a:rPr kumimoji="1" lang="ja-JP" altLang="en-US" sz="2400" b="0" i="0" u="none" strike="noStrike" kern="0" cap="none" spc="0" normalizeH="0" baseline="0" noProof="0" dirty="0">
                <a:ln>
                  <a:noFill/>
                </a:ln>
                <a:solidFill>
                  <a:schemeClr val="tx1"/>
                </a:solidFill>
                <a:effectLst/>
                <a:uLnTx/>
                <a:uFillTx/>
                <a:latin typeface="Verdana" panose="020B0604030504040204" pitchFamily="34" charset="0"/>
              </a:rPr>
              <a:t>提供し、品質マネジメント活動を促進する</a:t>
            </a:r>
            <a:endParaRPr kumimoji="1" lang="ja-JP" altLang="en-US" sz="2000" b="0" i="0" u="none" strike="noStrike" kern="0" cap="none" spc="0" normalizeH="0" baseline="0" noProof="0" dirty="0">
              <a:ln>
                <a:noFill/>
              </a:ln>
              <a:solidFill>
                <a:schemeClr val="tx1"/>
              </a:solidFill>
              <a:effectLst/>
              <a:uLnTx/>
              <a:uFillTx/>
              <a:latin typeface="Verdana" panose="020B0604030504040204" pitchFamily="34" charset="0"/>
            </a:endParaRPr>
          </a:p>
          <a:p>
            <a:pPr marL="800100" marR="0" lvl="1" indent="-342900" algn="l" defTabSz="914400" rtl="0" eaLnBrk="1" fontAlgn="base" latinLnBrk="0" hangingPunct="1">
              <a:lnSpc>
                <a:spcPct val="100000"/>
              </a:lnSpc>
              <a:spcBef>
                <a:spcPct val="20000"/>
              </a:spcBef>
              <a:spcAft>
                <a:spcPct val="0"/>
              </a:spcAft>
              <a:buClr>
                <a:srgbClr val="6699FF"/>
              </a:buClr>
              <a:buSzPct val="80000"/>
              <a:buFont typeface="Wingdings" panose="05000000000000000000" pitchFamily="2" charset="2"/>
              <a:buChar char="Ø"/>
              <a:tabLst/>
              <a:defRPr/>
            </a:pPr>
            <a:r>
              <a:rPr kumimoji="1" lang="ja-JP" altLang="en-US" sz="2000" b="0" i="0" u="none" strike="noStrike" kern="0" cap="none" spc="0" normalizeH="0" baseline="0" noProof="0" dirty="0">
                <a:ln>
                  <a:noFill/>
                </a:ln>
                <a:solidFill>
                  <a:schemeClr val="tx1"/>
                </a:solidFill>
                <a:effectLst/>
                <a:uLnTx/>
                <a:uFillTx/>
                <a:latin typeface="Verdana" panose="020B0604030504040204" pitchFamily="34" charset="0"/>
              </a:rPr>
              <a:t>治験開始前：“リスクのコントロール”で決定した低減措置の実行準備（手順の作成、トレーニング実施、業務分担、モニタリングプラン作成など）</a:t>
            </a:r>
            <a:endParaRPr kumimoji="1" lang="en-US" altLang="ja-JP" sz="2000" b="0" i="0" u="none" strike="noStrike" kern="0" cap="none" spc="0" normalizeH="0" baseline="0" noProof="0" dirty="0">
              <a:ln>
                <a:noFill/>
              </a:ln>
              <a:solidFill>
                <a:schemeClr val="tx1"/>
              </a:solidFill>
              <a:effectLst/>
              <a:uLnTx/>
              <a:uFillTx/>
              <a:latin typeface="Verdana" panose="020B0604030504040204" pitchFamily="34" charset="0"/>
            </a:endParaRPr>
          </a:p>
          <a:p>
            <a:pPr marL="800100" marR="0" lvl="1" indent="-342900" algn="l" defTabSz="914400" rtl="0" eaLnBrk="1" fontAlgn="base" latinLnBrk="0" hangingPunct="1">
              <a:lnSpc>
                <a:spcPct val="100000"/>
              </a:lnSpc>
              <a:spcBef>
                <a:spcPct val="20000"/>
              </a:spcBef>
              <a:spcAft>
                <a:spcPct val="0"/>
              </a:spcAft>
              <a:buClr>
                <a:srgbClr val="6699FF"/>
              </a:buClr>
              <a:buSzPct val="80000"/>
              <a:buFont typeface="Wingdings" panose="05000000000000000000" pitchFamily="2" charset="2"/>
              <a:buChar char="Ø"/>
              <a:tabLst/>
              <a:defRPr/>
            </a:pPr>
            <a:r>
              <a:rPr kumimoji="1" lang="ja-JP" altLang="en-US" sz="2000" b="0" kern="0" dirty="0">
                <a:solidFill>
                  <a:schemeClr val="tx1"/>
                </a:solidFill>
                <a:latin typeface="Verdana" panose="020B0604030504040204" pitchFamily="34" charset="0"/>
              </a:rPr>
              <a:t>治験実施中：リスクの低減措置が実行されていることの確認、</a:t>
            </a:r>
            <a:br>
              <a:rPr kumimoji="1" lang="en-US" altLang="ja-JP" sz="2000" b="0" kern="0" dirty="0">
                <a:solidFill>
                  <a:schemeClr val="tx1"/>
                </a:solidFill>
                <a:latin typeface="Verdana" panose="020B0604030504040204" pitchFamily="34" charset="0"/>
              </a:rPr>
            </a:br>
            <a:r>
              <a:rPr kumimoji="1" lang="ja-JP" altLang="en-US" sz="2000" b="0" kern="0" dirty="0">
                <a:solidFill>
                  <a:schemeClr val="tx1"/>
                </a:solidFill>
                <a:latin typeface="Verdana" panose="020B0604030504040204" pitchFamily="34" charset="0"/>
              </a:rPr>
              <a:t>品質に関わるエラーのモニタリング結果の提供など</a:t>
            </a:r>
            <a:endParaRPr kumimoji="1" lang="en-US" altLang="ja-JP" sz="2000" b="0" kern="0" dirty="0">
              <a:solidFill>
                <a:schemeClr val="tx1"/>
              </a:solidFill>
              <a:latin typeface="Verdana" panose="020B0604030504040204" pitchFamily="34" charset="0"/>
            </a:endParaRPr>
          </a:p>
        </p:txBody>
      </p:sp>
      <p:sp>
        <p:nvSpPr>
          <p:cNvPr id="4" name="Slide Number Placeholder 3"/>
          <p:cNvSpPr>
            <a:spLocks noGrp="1"/>
          </p:cNvSpPr>
          <p:nvPr>
            <p:ph type="sldNum" sz="quarter" idx="12"/>
          </p:nvPr>
        </p:nvSpPr>
        <p:spPr/>
        <p:txBody>
          <a:bodyPr/>
          <a:lstStyle/>
          <a:p>
            <a:pPr>
              <a:defRPr/>
            </a:pPr>
            <a:r>
              <a:rPr lang="en-US" altLang="ja-JP" dirty="0">
                <a:latin typeface="Verdana" panose="020B0604030504040204" pitchFamily="34" charset="0"/>
              </a:rPr>
              <a:t>16</a:t>
            </a:r>
            <a:endParaRPr lang="ja-JP" altLang="en-US" dirty="0">
              <a:latin typeface="Verdana" panose="020B0604030504040204" pitchFamily="34" charset="0"/>
            </a:endParaRPr>
          </a:p>
        </p:txBody>
      </p:sp>
      <p:pic>
        <p:nvPicPr>
          <p:cNvPr id="8" name="Picture 8"/>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8000" y="540000"/>
            <a:ext cx="7560000" cy="756000"/>
          </a:xfrm>
        </p:spPr>
        <p:txBody>
          <a:bodyPr/>
          <a:lstStyle/>
          <a:p>
            <a:pPr algn="l"/>
            <a:r>
              <a:rPr lang="en-US" altLang="ja-JP" b="1" dirty="0">
                <a:latin typeface="Verdana" panose="020B0604030504040204" pitchFamily="34" charset="0"/>
                <a:ea typeface="ＭＳ Ｐゴシック" panose="020B0600070205080204" pitchFamily="50" charset="-128"/>
              </a:rPr>
              <a:t>5.0.6</a:t>
            </a:r>
            <a:r>
              <a:rPr lang="ja-JP" altLang="en-US" b="1" dirty="0">
                <a:latin typeface="Verdana" panose="020B0604030504040204" pitchFamily="34" charset="0"/>
                <a:ea typeface="ＭＳ Ｐゴシック" panose="020B0600070205080204" pitchFamily="50" charset="-128"/>
              </a:rPr>
              <a:t>　リスクレビュー</a:t>
            </a:r>
            <a:endParaRPr kumimoji="1" lang="ja-JP" altLang="en-US" b="1" dirty="0">
              <a:latin typeface="Verdana" panose="020B0604030504040204" pitchFamily="34" charset="0"/>
              <a:ea typeface="ＭＳ Ｐゴシック" panose="020B0600070205080204" pitchFamily="50" charset="-128"/>
            </a:endParaRPr>
          </a:p>
        </p:txBody>
      </p:sp>
      <p:sp>
        <p:nvSpPr>
          <p:cNvPr id="3" name="コンテンツ プレースホルダ 2"/>
          <p:cNvSpPr>
            <a:spLocks noGrp="1"/>
          </p:cNvSpPr>
          <p:nvPr>
            <p:ph idx="1"/>
          </p:nvPr>
        </p:nvSpPr>
        <p:spPr/>
        <p:txBody>
          <a:bodyPr/>
          <a:lstStyle/>
          <a:p>
            <a:r>
              <a:rPr lang="ja-JP" altLang="en-US" dirty="0">
                <a:latin typeface="Verdana" panose="020B0604030504040204" pitchFamily="34" charset="0"/>
                <a:ea typeface="ＭＳ Ｐゴシック" panose="020B0600070205080204" pitchFamily="50" charset="-128"/>
              </a:rPr>
              <a:t>リスクのコントロール手段の有効性及び妥当性が維持されていることを確認する</a:t>
            </a:r>
            <a:endParaRPr lang="en-US" altLang="ja-JP" dirty="0">
              <a:latin typeface="Verdana" panose="020B0604030504040204" pitchFamily="34" charset="0"/>
              <a:ea typeface="ＭＳ Ｐゴシック" panose="020B0600070205080204" pitchFamily="50" charset="-128"/>
            </a:endParaRPr>
          </a:p>
          <a:p>
            <a:pPr lvl="1">
              <a:buFont typeface="Wingdings" panose="05000000000000000000" pitchFamily="2" charset="2"/>
              <a:buChar char="Ø"/>
            </a:pPr>
            <a:r>
              <a:rPr lang="ja-JP" altLang="en-US" dirty="0">
                <a:latin typeface="Verdana" panose="020B0604030504040204" pitchFamily="34" charset="0"/>
                <a:ea typeface="ＭＳ Ｐゴシック" panose="020B0600070205080204" pitchFamily="50" charset="-128"/>
              </a:rPr>
              <a:t>リスクのコントロール（</a:t>
            </a:r>
            <a:r>
              <a:rPr lang="en-US" altLang="ja-JP" dirty="0">
                <a:latin typeface="Verdana" panose="020B0604030504040204" pitchFamily="34" charset="0"/>
                <a:ea typeface="ＭＳ Ｐゴシック" panose="020B0600070205080204" pitchFamily="50" charset="-128"/>
              </a:rPr>
              <a:t>5.0.4</a:t>
            </a:r>
            <a:r>
              <a:rPr lang="ja-JP" altLang="en-US" dirty="0">
                <a:latin typeface="Verdana" panose="020B0604030504040204" pitchFamily="34" charset="0"/>
                <a:ea typeface="ＭＳ Ｐゴシック" panose="020B0600070205080204" pitchFamily="50" charset="-128"/>
              </a:rPr>
              <a:t>）で事前に定めたエラーの指標をモニタリングした結果をレビューする</a:t>
            </a:r>
            <a:endParaRPr lang="en-US" altLang="ja-JP" dirty="0">
              <a:latin typeface="Verdana" panose="020B0604030504040204" pitchFamily="34" charset="0"/>
              <a:ea typeface="ＭＳ Ｐゴシック" panose="020B0600070205080204" pitchFamily="50" charset="-128"/>
            </a:endParaRPr>
          </a:p>
          <a:p>
            <a:pPr lvl="1">
              <a:buFont typeface="Wingdings" panose="05000000000000000000" pitchFamily="2" charset="2"/>
              <a:buChar char="Ø"/>
            </a:pPr>
            <a:r>
              <a:rPr lang="ja-JP" altLang="en-US" dirty="0">
                <a:latin typeface="Verdana" panose="020B0604030504040204" pitchFamily="34" charset="0"/>
                <a:ea typeface="ＭＳ Ｐゴシック" panose="020B0600070205080204" pitchFamily="50" charset="-128"/>
              </a:rPr>
              <a:t>リスクのコントロール手段の有効性及び妥当性が維持されていないと判断した場合はリスク低減措置等を再検討する</a:t>
            </a:r>
            <a:endParaRPr lang="en-US" altLang="ja-JP" dirty="0">
              <a:latin typeface="Verdana" panose="020B0604030504040204" pitchFamily="34" charset="0"/>
              <a:ea typeface="ＭＳ Ｐゴシック" panose="020B0600070205080204" pitchFamily="50" charset="-128"/>
            </a:endParaRPr>
          </a:p>
          <a:p>
            <a:r>
              <a:rPr lang="ja-JP" altLang="en-US" dirty="0">
                <a:latin typeface="Verdana" panose="020B0604030504040204" pitchFamily="34" charset="0"/>
                <a:ea typeface="ＭＳ Ｐゴシック" panose="020B0600070205080204" pitchFamily="50" charset="-128"/>
              </a:rPr>
              <a:t>治験開始前に想定していなかったリスクが発生していないかレビューする</a:t>
            </a:r>
            <a:endParaRPr lang="en-US" altLang="ja-JP" dirty="0">
              <a:latin typeface="Verdana" panose="020B0604030504040204" pitchFamily="34" charset="0"/>
              <a:ea typeface="ＭＳ Ｐゴシック" panose="020B0600070205080204" pitchFamily="50" charset="-128"/>
            </a:endParaRPr>
          </a:p>
          <a:p>
            <a:pPr lvl="1">
              <a:buFont typeface="Wingdings" panose="05000000000000000000" pitchFamily="2" charset="2"/>
              <a:buChar char="Ø"/>
            </a:pPr>
            <a:r>
              <a:rPr lang="ja-JP" altLang="en-US" dirty="0">
                <a:latin typeface="Verdana" panose="020B0604030504040204" pitchFamily="34" charset="0"/>
                <a:ea typeface="ＭＳ Ｐゴシック" panose="020B0600070205080204" pitchFamily="50" charset="-128"/>
              </a:rPr>
              <a:t>新たなリスクが発生した場合はリスク評価ならびにリスクのコントロールのプロセスを行う</a:t>
            </a:r>
            <a:endParaRPr lang="en-US" altLang="ja-JP" dirty="0">
              <a:latin typeface="Verdana" panose="020B0604030504040204" pitchFamily="34" charset="0"/>
              <a:ea typeface="ＭＳ Ｐゴシック" panose="020B0600070205080204" pitchFamily="50" charset="-128"/>
            </a:endParaRPr>
          </a:p>
          <a:p>
            <a:pPr marL="285750" indent="-285750"/>
            <a:r>
              <a:rPr lang="ja-JP" altLang="en-US" dirty="0">
                <a:latin typeface="Verdana" panose="020B0604030504040204" pitchFamily="34" charset="0"/>
                <a:ea typeface="ＭＳ Ｐゴシック" panose="020B0600070205080204" pitchFamily="50" charset="-128"/>
              </a:rPr>
              <a:t>リスクレビューの結果を治験関係者</a:t>
            </a:r>
            <a:r>
              <a:rPr lang="ja-JP" altLang="en-US" dirty="0">
                <a:solidFill>
                  <a:schemeClr val="accent2">
                    <a:lumMod val="75000"/>
                  </a:schemeClr>
                </a:solidFill>
                <a:latin typeface="Verdana" panose="020B0604030504040204" pitchFamily="34" charset="0"/>
                <a:ea typeface="ＭＳ Ｐゴシック" panose="020B0600070205080204" pitchFamily="50" charset="-128"/>
              </a:rPr>
              <a:t>及び当該活動により影響を受ける者に対し</a:t>
            </a:r>
            <a:r>
              <a:rPr lang="ja-JP" altLang="en-US" dirty="0">
                <a:latin typeface="Verdana" panose="020B0604030504040204" pitchFamily="34" charset="0"/>
                <a:ea typeface="ＭＳ Ｐゴシック" panose="020B0600070205080204" pitchFamily="50" charset="-128"/>
              </a:rPr>
              <a:t>提供し、継続的な改善を促進する</a:t>
            </a:r>
          </a:p>
          <a:p>
            <a:endParaRPr kumimoji="1" lang="ja-JP" altLang="en-US" dirty="0">
              <a:latin typeface="Verdana" panose="020B0604030504040204" pitchFamily="34" charset="0"/>
              <a:ea typeface="ＭＳ Ｐゴシック" panose="020B0600070205080204" pitchFamily="50" charset="-128"/>
            </a:endParaRPr>
          </a:p>
        </p:txBody>
      </p:sp>
      <p:sp>
        <p:nvSpPr>
          <p:cNvPr id="4" name="Slide Number Placeholder 3"/>
          <p:cNvSpPr>
            <a:spLocks noGrp="1"/>
          </p:cNvSpPr>
          <p:nvPr>
            <p:ph type="sldNum" sz="quarter" idx="12"/>
          </p:nvPr>
        </p:nvSpPr>
        <p:spPr/>
        <p:txBody>
          <a:bodyPr/>
          <a:lstStyle/>
          <a:p>
            <a:pPr>
              <a:defRPr/>
            </a:pPr>
            <a:r>
              <a:rPr lang="en-US" altLang="ja-JP" dirty="0">
                <a:latin typeface="Verdana" panose="020B0604030504040204" pitchFamily="34" charset="0"/>
              </a:rPr>
              <a:t>17</a:t>
            </a:r>
            <a:endParaRPr lang="ja-JP" altLang="en-US" dirty="0">
              <a:latin typeface="Verdana" panose="020B0604030504040204" pitchFamily="34" charset="0"/>
            </a:endParaRPr>
          </a:p>
        </p:txBody>
      </p:sp>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3568" y="1233284"/>
            <a:ext cx="7772400" cy="323508"/>
          </a:xfrm>
        </p:spPr>
        <p:txBody>
          <a:bodyPr/>
          <a:lstStyle/>
          <a:p>
            <a:r>
              <a:rPr kumimoji="1" lang="ja-JP" altLang="en-US" sz="2000" b="1" dirty="0">
                <a:latin typeface="Verdana" panose="020B0604030504040204" pitchFamily="34" charset="0"/>
                <a:ea typeface="ＭＳ Ｐゴシック" panose="020B0600070205080204" pitchFamily="50" charset="-128"/>
              </a:rPr>
              <a:t>リスク・コミュニケーション</a:t>
            </a:r>
            <a:r>
              <a:rPr lang="ja-JP" altLang="en-US" sz="2000" b="1" dirty="0">
                <a:latin typeface="Verdana" panose="020B0604030504040204" pitchFamily="34" charset="0"/>
                <a:ea typeface="ＭＳ Ｐゴシック" panose="020B0600070205080204" pitchFamily="50" charset="-128"/>
              </a:rPr>
              <a:t>とリスク・レビューの例示</a:t>
            </a:r>
            <a:endParaRPr kumimoji="1" lang="ja-JP" altLang="en-US" sz="2000" b="1" dirty="0">
              <a:latin typeface="Verdana" panose="020B0604030504040204" pitchFamily="34" charset="0"/>
              <a:ea typeface="ＭＳ Ｐゴシック" panose="020B0600070205080204" pitchFamily="50" charset="-128"/>
            </a:endParaRPr>
          </a:p>
        </p:txBody>
      </p:sp>
      <p:graphicFrame>
        <p:nvGraphicFramePr>
          <p:cNvPr id="8" name="図表 7"/>
          <p:cNvGraphicFramePr/>
          <p:nvPr>
            <p:extLst>
              <p:ext uri="{D42A27DB-BD31-4B8C-83A1-F6EECF244321}">
                <p14:modId xmlns:p14="http://schemas.microsoft.com/office/powerpoint/2010/main" val="2530914066"/>
              </p:ext>
            </p:extLst>
          </p:nvPr>
        </p:nvGraphicFramePr>
        <p:xfrm>
          <a:off x="231540" y="1700808"/>
          <a:ext cx="8676456" cy="5040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正方形/長方形 8"/>
          <p:cNvSpPr/>
          <p:nvPr/>
        </p:nvSpPr>
        <p:spPr>
          <a:xfrm>
            <a:off x="231540" y="2401793"/>
            <a:ext cx="8676456" cy="3913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a:latin typeface="Verdana" panose="020B0604030504040204" pitchFamily="34" charset="0"/>
                <a:ea typeface="ＭＳ Ｐゴシック" panose="020B0600070205080204" pitchFamily="50" charset="-128"/>
              </a:rPr>
              <a:t>Study</a:t>
            </a:r>
            <a:r>
              <a:rPr kumimoji="1" lang="ja-JP" altLang="en-US" sz="1400" dirty="0">
                <a:latin typeface="Verdana" panose="020B0604030504040204" pitchFamily="34" charset="0"/>
                <a:ea typeface="ＭＳ Ｐゴシック" panose="020B0600070205080204" pitchFamily="50" charset="-128"/>
              </a:rPr>
              <a:t> </a:t>
            </a:r>
            <a:r>
              <a:rPr kumimoji="1" lang="en-US" altLang="ja-JP" sz="1400" dirty="0">
                <a:latin typeface="Verdana" panose="020B0604030504040204" pitchFamily="34" charset="0"/>
                <a:ea typeface="ＭＳ Ｐゴシック" panose="020B0600070205080204" pitchFamily="50" charset="-128"/>
              </a:rPr>
              <a:t>team</a:t>
            </a:r>
            <a:endParaRPr kumimoji="1" lang="ja-JP" altLang="en-US" sz="1400" dirty="0">
              <a:latin typeface="Verdana" panose="020B0604030504040204" pitchFamily="34" charset="0"/>
              <a:ea typeface="ＭＳ Ｐゴシック" panose="020B0600070205080204" pitchFamily="50" charset="-128"/>
            </a:endParaRPr>
          </a:p>
        </p:txBody>
      </p:sp>
      <p:sp>
        <p:nvSpPr>
          <p:cNvPr id="10" name="正方形/長方形 9"/>
          <p:cNvSpPr/>
          <p:nvPr/>
        </p:nvSpPr>
        <p:spPr>
          <a:xfrm>
            <a:off x="4559857" y="4437112"/>
            <a:ext cx="4348139" cy="3862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a:latin typeface="Verdana" panose="020B0604030504040204" pitchFamily="34" charset="0"/>
                <a:ea typeface="ＭＳ Ｐゴシック" panose="020B0600070205080204" pitchFamily="50" charset="-128"/>
              </a:rPr>
              <a:t>Review</a:t>
            </a:r>
            <a:r>
              <a:rPr kumimoji="1" lang="ja-JP" altLang="en-US" sz="1400" dirty="0">
                <a:latin typeface="Verdana" panose="020B0604030504040204" pitchFamily="34" charset="0"/>
                <a:ea typeface="ＭＳ Ｐゴシック" panose="020B0600070205080204" pitchFamily="50" charset="-128"/>
              </a:rPr>
              <a:t> </a:t>
            </a:r>
            <a:r>
              <a:rPr kumimoji="1" lang="en-US" altLang="ja-JP" sz="1400" dirty="0">
                <a:latin typeface="Verdana" panose="020B0604030504040204" pitchFamily="34" charset="0"/>
                <a:ea typeface="ＭＳ Ｐゴシック" panose="020B0600070205080204" pitchFamily="50" charset="-128"/>
              </a:rPr>
              <a:t>meeting</a:t>
            </a:r>
            <a:endParaRPr kumimoji="1" lang="ja-JP" altLang="en-US" sz="1400" dirty="0">
              <a:latin typeface="Verdana" panose="020B0604030504040204" pitchFamily="34" charset="0"/>
              <a:ea typeface="ＭＳ Ｐゴシック" panose="020B0600070205080204" pitchFamily="50" charset="-128"/>
            </a:endParaRPr>
          </a:p>
        </p:txBody>
      </p:sp>
      <p:sp>
        <p:nvSpPr>
          <p:cNvPr id="11" name="角丸四角形 10"/>
          <p:cNvSpPr/>
          <p:nvPr/>
        </p:nvSpPr>
        <p:spPr>
          <a:xfrm>
            <a:off x="282715" y="6004511"/>
            <a:ext cx="8625281" cy="3768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Verdana" panose="020B0604030504040204" pitchFamily="34" charset="0"/>
                <a:ea typeface="ＭＳ Ｐゴシック" panose="020B0600070205080204" pitchFamily="50" charset="-128"/>
              </a:rPr>
              <a:t>モニター　／　</a:t>
            </a:r>
            <a:r>
              <a:rPr kumimoji="1" lang="en-US" altLang="ja-JP" sz="1400" dirty="0">
                <a:latin typeface="Verdana" panose="020B0604030504040204" pitchFamily="34" charset="0"/>
                <a:ea typeface="ＭＳ Ｐゴシック" panose="020B0600070205080204" pitchFamily="50" charset="-128"/>
              </a:rPr>
              <a:t>CRO</a:t>
            </a:r>
            <a:endParaRPr kumimoji="1" lang="ja-JP" altLang="en-US" sz="1400" dirty="0">
              <a:latin typeface="Verdana" panose="020B0604030504040204" pitchFamily="34" charset="0"/>
              <a:ea typeface="ＭＳ Ｐゴシック" panose="020B0600070205080204" pitchFamily="50" charset="-128"/>
            </a:endParaRPr>
          </a:p>
        </p:txBody>
      </p:sp>
      <p:sp>
        <p:nvSpPr>
          <p:cNvPr id="12" name="フローチャート: 複数書類 11"/>
          <p:cNvSpPr/>
          <p:nvPr/>
        </p:nvSpPr>
        <p:spPr>
          <a:xfrm>
            <a:off x="283096" y="3933056"/>
            <a:ext cx="1296144" cy="864096"/>
          </a:xfrm>
          <a:prstGeom prst="flowChartMultidocumen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solidFill>
                  <a:schemeClr val="tx1"/>
                </a:solidFill>
                <a:latin typeface="Verdana" panose="020B0604030504040204" pitchFamily="34" charset="0"/>
                <a:ea typeface="ＭＳ Ｐゴシック" panose="020B0600070205080204" pitchFamily="50" charset="-128"/>
              </a:rPr>
              <a:t>モニタリングプラン</a:t>
            </a:r>
          </a:p>
        </p:txBody>
      </p:sp>
      <p:cxnSp>
        <p:nvCxnSpPr>
          <p:cNvPr id="14" name="直線矢印コネクタ 13"/>
          <p:cNvCxnSpPr/>
          <p:nvPr/>
        </p:nvCxnSpPr>
        <p:spPr>
          <a:xfrm>
            <a:off x="979406" y="2882816"/>
            <a:ext cx="19976" cy="972000"/>
          </a:xfrm>
          <a:prstGeom prst="straightConnector1">
            <a:avLst/>
          </a:prstGeom>
          <a:ln w="57150">
            <a:tailEnd type="triangle"/>
          </a:ln>
        </p:spPr>
        <p:style>
          <a:lnRef idx="1">
            <a:schemeClr val="accent2"/>
          </a:lnRef>
          <a:fillRef idx="0">
            <a:schemeClr val="accent2"/>
          </a:fillRef>
          <a:effectRef idx="0">
            <a:schemeClr val="accent2"/>
          </a:effectRef>
          <a:fontRef idx="minor">
            <a:schemeClr val="tx1"/>
          </a:fontRef>
        </p:style>
      </p:cxnSp>
      <p:cxnSp>
        <p:nvCxnSpPr>
          <p:cNvPr id="19" name="直線矢印コネクタ 18"/>
          <p:cNvCxnSpPr/>
          <p:nvPr/>
        </p:nvCxnSpPr>
        <p:spPr>
          <a:xfrm flipH="1">
            <a:off x="988690" y="4797280"/>
            <a:ext cx="1409" cy="1152000"/>
          </a:xfrm>
          <a:prstGeom prst="straightConnector1">
            <a:avLst/>
          </a:prstGeom>
          <a:ln w="57150">
            <a:tailEnd type="triangle"/>
          </a:ln>
        </p:spPr>
        <p:style>
          <a:lnRef idx="1">
            <a:schemeClr val="accent2"/>
          </a:lnRef>
          <a:fillRef idx="0">
            <a:schemeClr val="accent2"/>
          </a:fillRef>
          <a:effectRef idx="0">
            <a:schemeClr val="accent2"/>
          </a:effectRef>
          <a:fontRef idx="minor">
            <a:schemeClr val="tx1"/>
          </a:fontRef>
        </p:style>
      </p:cxnSp>
      <p:sp>
        <p:nvSpPr>
          <p:cNvPr id="22" name="角丸四角形吹き出し 21"/>
          <p:cNvSpPr/>
          <p:nvPr/>
        </p:nvSpPr>
        <p:spPr>
          <a:xfrm>
            <a:off x="1569356" y="3068960"/>
            <a:ext cx="2642604" cy="1116000"/>
          </a:xfrm>
          <a:prstGeom prst="wedgeRoundRectCallout">
            <a:avLst>
              <a:gd name="adj1" fmla="val -55562"/>
              <a:gd name="adj2" fmla="val 44789"/>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l"/>
            <a:r>
              <a:rPr kumimoji="1" lang="ja-JP" altLang="en-US" sz="1400" b="0" dirty="0">
                <a:latin typeface="Verdana" panose="020B0604030504040204" pitchFamily="34" charset="0"/>
                <a:ea typeface="ＭＳ Ｐゴシック" panose="020B0600070205080204" pitchFamily="50" charset="-128"/>
              </a:rPr>
              <a:t>リスク評価項目：</a:t>
            </a:r>
            <a:endParaRPr kumimoji="1" lang="en-US" altLang="ja-JP" sz="1400" b="0" dirty="0">
              <a:latin typeface="Verdana" panose="020B0604030504040204" pitchFamily="34" charset="0"/>
              <a:ea typeface="ＭＳ Ｐゴシック" panose="020B0600070205080204" pitchFamily="50" charset="-128"/>
            </a:endParaRPr>
          </a:p>
          <a:p>
            <a:pPr algn="l"/>
            <a:r>
              <a:rPr kumimoji="1" lang="ja-JP" altLang="en-US" sz="1400" dirty="0">
                <a:latin typeface="Verdana" panose="020B0604030504040204" pitchFamily="34" charset="0"/>
                <a:ea typeface="ＭＳ Ｐゴシック" panose="020B0600070205080204" pitchFamily="50" charset="-128"/>
              </a:rPr>
              <a:t>　不適格症例の組入れ</a:t>
            </a:r>
            <a:endParaRPr kumimoji="1" lang="en-US" altLang="ja-JP" sz="1400" dirty="0">
              <a:latin typeface="Verdana" panose="020B0604030504040204" pitchFamily="34" charset="0"/>
              <a:ea typeface="ＭＳ Ｐゴシック" panose="020B0600070205080204" pitchFamily="50" charset="-128"/>
            </a:endParaRPr>
          </a:p>
          <a:p>
            <a:pPr algn="l"/>
            <a:r>
              <a:rPr kumimoji="1" lang="ja-JP" altLang="en-US" sz="1400" b="0" dirty="0">
                <a:latin typeface="Verdana" panose="020B0604030504040204" pitchFamily="34" charset="0"/>
                <a:ea typeface="ＭＳ Ｐゴシック" panose="020B0600070205080204" pitchFamily="50" charset="-128"/>
              </a:rPr>
              <a:t>リスク低減</a:t>
            </a:r>
            <a:r>
              <a:rPr kumimoji="1" lang="ja-JP" altLang="en-US" sz="1400" b="0" dirty="0">
                <a:solidFill>
                  <a:schemeClr val="tx1"/>
                </a:solidFill>
                <a:latin typeface="Verdana" panose="020B0604030504040204" pitchFamily="34" charset="0"/>
                <a:ea typeface="ＭＳ Ｐゴシック" panose="020B0600070205080204" pitchFamily="50" charset="-128"/>
              </a:rPr>
              <a:t>措置</a:t>
            </a:r>
            <a:r>
              <a:rPr kumimoji="1" lang="ja-JP" altLang="en-US" sz="1400" b="0" dirty="0">
                <a:latin typeface="Verdana" panose="020B0604030504040204" pitchFamily="34" charset="0"/>
                <a:ea typeface="ＭＳ Ｐゴシック" panose="020B0600070205080204" pitchFamily="50" charset="-128"/>
              </a:rPr>
              <a:t>の設定：</a:t>
            </a:r>
            <a:endParaRPr kumimoji="1" lang="en-US" altLang="ja-JP" sz="1400" b="0" dirty="0">
              <a:latin typeface="Verdana" panose="020B0604030504040204" pitchFamily="34" charset="0"/>
              <a:ea typeface="ＭＳ Ｐゴシック" panose="020B0600070205080204" pitchFamily="50" charset="-128"/>
            </a:endParaRPr>
          </a:p>
          <a:p>
            <a:pPr algn="l"/>
            <a:r>
              <a:rPr kumimoji="1" lang="ja-JP" altLang="en-US" sz="1400" dirty="0">
                <a:latin typeface="Verdana" panose="020B0604030504040204" pitchFamily="34" charset="0"/>
                <a:ea typeface="ＭＳ Ｐゴシック" panose="020B0600070205080204" pitchFamily="50" charset="-128"/>
              </a:rPr>
              <a:t>　</a:t>
            </a:r>
            <a:r>
              <a:rPr kumimoji="1" lang="en-US" altLang="ja-JP" sz="1400" dirty="0">
                <a:latin typeface="Verdana" panose="020B0604030504040204" pitchFamily="34" charset="0"/>
                <a:ea typeface="ＭＳ Ｐゴシック" panose="020B0600070205080204" pitchFamily="50" charset="-128"/>
              </a:rPr>
              <a:t>1</a:t>
            </a:r>
            <a:r>
              <a:rPr kumimoji="1" lang="ja-JP" altLang="en-US" sz="1400" dirty="0">
                <a:latin typeface="Verdana" panose="020B0604030504040204" pitchFamily="34" charset="0"/>
                <a:ea typeface="ＭＳ Ｐゴシック" panose="020B0600070205080204" pitchFamily="50" charset="-128"/>
              </a:rPr>
              <a:t>例目／施設の</a:t>
            </a:r>
            <a:r>
              <a:rPr kumimoji="1" lang="en-US" altLang="ja-JP" sz="1400" dirty="0">
                <a:latin typeface="Verdana" panose="020B0604030504040204" pitchFamily="34" charset="0"/>
                <a:ea typeface="ＭＳ Ｐゴシック" panose="020B0600070205080204" pitchFamily="50" charset="-128"/>
              </a:rPr>
              <a:t>SDV</a:t>
            </a:r>
            <a:r>
              <a:rPr kumimoji="1" lang="ja-JP" altLang="en-US" sz="1400" dirty="0">
                <a:latin typeface="Verdana" panose="020B0604030504040204" pitchFamily="34" charset="0"/>
                <a:ea typeface="ＭＳ Ｐゴシック" panose="020B0600070205080204" pitchFamily="50" charset="-128"/>
              </a:rPr>
              <a:t>は症例登録から</a:t>
            </a:r>
            <a:r>
              <a:rPr kumimoji="1" lang="en-US" altLang="ja-JP" sz="1400" dirty="0">
                <a:latin typeface="Verdana" panose="020B0604030504040204" pitchFamily="34" charset="0"/>
                <a:ea typeface="ＭＳ Ｐゴシック" panose="020B0600070205080204" pitchFamily="50" charset="-128"/>
              </a:rPr>
              <a:t>1</a:t>
            </a:r>
            <a:r>
              <a:rPr kumimoji="1" lang="ja-JP" altLang="en-US" sz="1400" dirty="0">
                <a:latin typeface="Verdana" panose="020B0604030504040204" pitchFamily="34" charset="0"/>
                <a:ea typeface="ＭＳ Ｐゴシック" panose="020B0600070205080204" pitchFamily="50" charset="-128"/>
              </a:rPr>
              <a:t>週間以内に実施</a:t>
            </a:r>
          </a:p>
        </p:txBody>
      </p:sp>
      <p:sp>
        <p:nvSpPr>
          <p:cNvPr id="23" name="角丸四角形吹き出し 22"/>
          <p:cNvSpPr/>
          <p:nvPr/>
        </p:nvSpPr>
        <p:spPr>
          <a:xfrm>
            <a:off x="1907704" y="4769537"/>
            <a:ext cx="2304256" cy="612000"/>
          </a:xfrm>
          <a:prstGeom prst="wedgeRoundRectCallout">
            <a:avLst>
              <a:gd name="adj1" fmla="val 54017"/>
              <a:gd name="adj2" fmla="val 73498"/>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l"/>
            <a:r>
              <a:rPr kumimoji="1" lang="ja-JP" altLang="en-US" sz="1400" b="0" dirty="0">
                <a:latin typeface="Verdana" panose="020B0604030504040204" pitchFamily="34" charset="0"/>
                <a:ea typeface="ＭＳ Ｐゴシック" panose="020B0600070205080204" pitchFamily="50" charset="-128"/>
              </a:rPr>
              <a:t>新たなリスクの報告・提案</a:t>
            </a:r>
            <a:endParaRPr kumimoji="1" lang="en-US" altLang="ja-JP" sz="1400" b="0" dirty="0">
              <a:latin typeface="Verdana" panose="020B0604030504040204" pitchFamily="34" charset="0"/>
              <a:ea typeface="ＭＳ Ｐゴシック" panose="020B0600070205080204" pitchFamily="50" charset="-128"/>
            </a:endParaRPr>
          </a:p>
          <a:p>
            <a:pPr algn="l"/>
            <a:r>
              <a:rPr kumimoji="1" lang="ja-JP" altLang="en-US" sz="1400" dirty="0">
                <a:latin typeface="Verdana" panose="020B0604030504040204" pitchFamily="34" charset="0"/>
                <a:ea typeface="ＭＳ Ｐゴシック" panose="020B0600070205080204" pitchFamily="50" charset="-128"/>
              </a:rPr>
              <a:t>　服薬遵守率の低</a:t>
            </a:r>
            <a:r>
              <a:rPr kumimoji="1" lang="ja-JP" altLang="en-US" sz="1400" dirty="0">
                <a:solidFill>
                  <a:schemeClr val="tx1"/>
                </a:solidFill>
                <a:latin typeface="Verdana" panose="020B0604030504040204" pitchFamily="34" charset="0"/>
                <a:ea typeface="ＭＳ Ｐゴシック" panose="020B0600070205080204" pitchFamily="50" charset="-128"/>
              </a:rPr>
              <a:t>下</a:t>
            </a:r>
          </a:p>
        </p:txBody>
      </p:sp>
      <p:cxnSp>
        <p:nvCxnSpPr>
          <p:cNvPr id="25" name="直線矢印コネクタ 24"/>
          <p:cNvCxnSpPr/>
          <p:nvPr/>
        </p:nvCxnSpPr>
        <p:spPr>
          <a:xfrm flipH="1" flipV="1">
            <a:off x="4347022" y="2793176"/>
            <a:ext cx="8954" cy="3168000"/>
          </a:xfrm>
          <a:prstGeom prst="straightConnector1">
            <a:avLst/>
          </a:prstGeom>
          <a:ln w="57150">
            <a:tailEnd type="triangle"/>
          </a:ln>
        </p:spPr>
        <p:style>
          <a:lnRef idx="1">
            <a:schemeClr val="accent2"/>
          </a:lnRef>
          <a:fillRef idx="0">
            <a:schemeClr val="accent2"/>
          </a:fillRef>
          <a:effectRef idx="0">
            <a:schemeClr val="accent2"/>
          </a:effectRef>
          <a:fontRef idx="minor">
            <a:schemeClr val="tx1"/>
          </a:fontRef>
        </p:style>
      </p:cxnSp>
      <p:sp>
        <p:nvSpPr>
          <p:cNvPr id="28" name="二等辺三角形 27"/>
          <p:cNvSpPr/>
          <p:nvPr/>
        </p:nvSpPr>
        <p:spPr>
          <a:xfrm rot="1803128">
            <a:off x="7087503" y="3280977"/>
            <a:ext cx="336859" cy="24320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Verdana" panose="020B0604030504040204" pitchFamily="34" charset="0"/>
              <a:ea typeface="ＭＳ Ｐゴシック" panose="020B0600070205080204" pitchFamily="50" charset="-128"/>
            </a:endParaRPr>
          </a:p>
        </p:txBody>
      </p:sp>
      <p:sp>
        <p:nvSpPr>
          <p:cNvPr id="29" name="二等辺三角形 28"/>
          <p:cNvSpPr/>
          <p:nvPr/>
        </p:nvSpPr>
        <p:spPr>
          <a:xfrm rot="1795617" flipV="1">
            <a:off x="5964859" y="3875433"/>
            <a:ext cx="336859" cy="243201"/>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Verdana" panose="020B0604030504040204" pitchFamily="34" charset="0"/>
              <a:ea typeface="ＭＳ Ｐゴシック" panose="020B0600070205080204" pitchFamily="50" charset="-128"/>
            </a:endParaRPr>
          </a:p>
        </p:txBody>
      </p:sp>
      <p:sp>
        <p:nvSpPr>
          <p:cNvPr id="17" name="角丸四角形吹き出し 16"/>
          <p:cNvSpPr/>
          <p:nvPr/>
        </p:nvSpPr>
        <p:spPr>
          <a:xfrm>
            <a:off x="5292079" y="4895413"/>
            <a:ext cx="3624757" cy="972000"/>
          </a:xfrm>
          <a:prstGeom prst="wedgeRoundRectCallout">
            <a:avLst>
              <a:gd name="adj1" fmla="val 18992"/>
              <a:gd name="adj2" fmla="val -65592"/>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l"/>
            <a:r>
              <a:rPr kumimoji="1" lang="ja-JP" altLang="en-US" sz="1400" b="0" dirty="0">
                <a:latin typeface="Verdana" panose="020B0604030504040204" pitchFamily="34" charset="0"/>
                <a:ea typeface="ＭＳ Ｐゴシック" panose="020B0600070205080204" pitchFamily="50" charset="-128"/>
              </a:rPr>
              <a:t>リスク・レビュー</a:t>
            </a:r>
            <a:endParaRPr kumimoji="1" lang="en-US" altLang="ja-JP" sz="1400" b="0" dirty="0">
              <a:latin typeface="Verdana" panose="020B0604030504040204" pitchFamily="34" charset="0"/>
              <a:ea typeface="ＭＳ Ｐゴシック" panose="020B0600070205080204" pitchFamily="50" charset="-128"/>
            </a:endParaRPr>
          </a:p>
          <a:p>
            <a:pPr algn="l"/>
            <a:r>
              <a:rPr kumimoji="1" lang="ja-JP" altLang="en-US" sz="1400" dirty="0">
                <a:latin typeface="Verdana" panose="020B0604030504040204" pitchFamily="34" charset="0"/>
                <a:ea typeface="ＭＳ Ｐゴシック" panose="020B0600070205080204" pitchFamily="50" charset="-128"/>
              </a:rPr>
              <a:t>　リスク評価指標のモニタリング結果の検討</a:t>
            </a:r>
            <a:endParaRPr kumimoji="1" lang="en-US" altLang="ja-JP" sz="1400" dirty="0">
              <a:latin typeface="Verdana" panose="020B0604030504040204" pitchFamily="34" charset="0"/>
              <a:ea typeface="ＭＳ Ｐゴシック" panose="020B0600070205080204" pitchFamily="50" charset="-128"/>
            </a:endParaRPr>
          </a:p>
          <a:p>
            <a:pPr algn="l"/>
            <a:r>
              <a:rPr kumimoji="1" lang="ja-JP" altLang="en-US" sz="1400" dirty="0">
                <a:latin typeface="Verdana" panose="020B0604030504040204" pitchFamily="34" charset="0"/>
                <a:ea typeface="ＭＳ Ｐゴシック" panose="020B0600070205080204" pitchFamily="50" charset="-128"/>
              </a:rPr>
              <a:t>　リスク評価項目そのものの見直し</a:t>
            </a:r>
            <a:endParaRPr kumimoji="1" lang="en-US" altLang="ja-JP" sz="1400" dirty="0">
              <a:latin typeface="Verdana" panose="020B0604030504040204" pitchFamily="34" charset="0"/>
              <a:ea typeface="ＭＳ Ｐゴシック" panose="020B0600070205080204" pitchFamily="50" charset="-128"/>
            </a:endParaRPr>
          </a:p>
          <a:p>
            <a:pPr algn="l"/>
            <a:r>
              <a:rPr kumimoji="1" lang="ja-JP" altLang="en-US" sz="1400" dirty="0">
                <a:latin typeface="Verdana" panose="020B0604030504040204" pitchFamily="34" charset="0"/>
                <a:ea typeface="ＭＳ Ｐゴシック" panose="020B0600070205080204" pitchFamily="50" charset="-128"/>
              </a:rPr>
              <a:t>　新たなリスクの検討</a:t>
            </a:r>
            <a:endParaRPr kumimoji="1" lang="en-US" altLang="ja-JP" sz="1400" dirty="0">
              <a:latin typeface="Verdana" panose="020B0604030504040204" pitchFamily="34" charset="0"/>
              <a:ea typeface="ＭＳ Ｐゴシック" panose="020B0600070205080204" pitchFamily="50" charset="-128"/>
            </a:endParaRPr>
          </a:p>
        </p:txBody>
      </p:sp>
      <p:sp>
        <p:nvSpPr>
          <p:cNvPr id="27" name="ドーナツ 26"/>
          <p:cNvSpPr/>
          <p:nvPr/>
        </p:nvSpPr>
        <p:spPr>
          <a:xfrm>
            <a:off x="6025037" y="3047653"/>
            <a:ext cx="1354038" cy="1317451"/>
          </a:xfrm>
          <a:prstGeom prst="donut">
            <a:avLst>
              <a:gd name="adj" fmla="val 657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Verdana" panose="020B0604030504040204" pitchFamily="34" charset="0"/>
              <a:ea typeface="ＭＳ Ｐゴシック" panose="020B0600070205080204" pitchFamily="50" charset="-128"/>
            </a:endParaRPr>
          </a:p>
        </p:txBody>
      </p:sp>
      <p:sp>
        <p:nvSpPr>
          <p:cNvPr id="30" name="角丸四角形吹き出し 29"/>
          <p:cNvSpPr/>
          <p:nvPr/>
        </p:nvSpPr>
        <p:spPr>
          <a:xfrm>
            <a:off x="4475378" y="3068960"/>
            <a:ext cx="2040838" cy="720000"/>
          </a:xfrm>
          <a:prstGeom prst="wedgeRoundRectCallout">
            <a:avLst>
              <a:gd name="adj1" fmla="val 31428"/>
              <a:gd name="adj2" fmla="val 37560"/>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l"/>
            <a:r>
              <a:rPr kumimoji="1" lang="ja-JP" altLang="en-US" sz="1400" b="0" dirty="0">
                <a:latin typeface="Verdana" panose="020B0604030504040204" pitchFamily="34" charset="0"/>
                <a:ea typeface="ＭＳ Ｐゴシック" panose="020B0600070205080204" pitchFamily="50" charset="-128"/>
              </a:rPr>
              <a:t>リスク評価指標のモニタリング結果の報告</a:t>
            </a:r>
            <a:endParaRPr kumimoji="1" lang="en-US" altLang="ja-JP" sz="1400" b="0" dirty="0">
              <a:latin typeface="Verdana" panose="020B0604030504040204" pitchFamily="34" charset="0"/>
              <a:ea typeface="ＭＳ Ｐゴシック" panose="020B0600070205080204" pitchFamily="50" charset="-128"/>
            </a:endParaRPr>
          </a:p>
          <a:p>
            <a:pPr algn="l"/>
            <a:r>
              <a:rPr kumimoji="1" lang="ja-JP" altLang="en-US" sz="1400" b="0" dirty="0">
                <a:latin typeface="Verdana" panose="020B0604030504040204" pitchFamily="34" charset="0"/>
                <a:ea typeface="ＭＳ Ｐゴシック" panose="020B0600070205080204" pitchFamily="50" charset="-128"/>
              </a:rPr>
              <a:t>新たなリスクの報告</a:t>
            </a:r>
            <a:endParaRPr kumimoji="1" lang="en-US" altLang="ja-JP" sz="1400" b="0" dirty="0">
              <a:latin typeface="Verdana" panose="020B0604030504040204" pitchFamily="34" charset="0"/>
              <a:ea typeface="ＭＳ Ｐゴシック" panose="020B0600070205080204" pitchFamily="50" charset="-128"/>
            </a:endParaRPr>
          </a:p>
        </p:txBody>
      </p:sp>
      <p:sp>
        <p:nvSpPr>
          <p:cNvPr id="32" name="角丸四角形吹き出し 31"/>
          <p:cNvSpPr/>
          <p:nvPr/>
        </p:nvSpPr>
        <p:spPr>
          <a:xfrm>
            <a:off x="6732240" y="3588530"/>
            <a:ext cx="2315896" cy="720000"/>
          </a:xfrm>
          <a:prstGeom prst="wedgeRoundRectCallout">
            <a:avLst>
              <a:gd name="adj1" fmla="val 31428"/>
              <a:gd name="adj2" fmla="val 37560"/>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l"/>
            <a:r>
              <a:rPr kumimoji="1" lang="ja-JP" altLang="en-US" sz="1400" b="0" dirty="0">
                <a:latin typeface="Verdana" panose="020B0604030504040204" pitchFamily="34" charset="0"/>
                <a:ea typeface="ＭＳ Ｐゴシック" panose="020B0600070205080204" pitchFamily="50" charset="-128"/>
              </a:rPr>
              <a:t>リスク評価指標見直し提案</a:t>
            </a:r>
            <a:endParaRPr kumimoji="1" lang="en-US" altLang="ja-JP" sz="1400" b="0" dirty="0">
              <a:latin typeface="Verdana" panose="020B0604030504040204" pitchFamily="34" charset="0"/>
              <a:ea typeface="ＭＳ Ｐゴシック" panose="020B0600070205080204" pitchFamily="50" charset="-128"/>
            </a:endParaRPr>
          </a:p>
          <a:p>
            <a:pPr algn="l"/>
            <a:r>
              <a:rPr kumimoji="1" lang="ja-JP" altLang="en-US" sz="1400" b="0" dirty="0">
                <a:latin typeface="Verdana" panose="020B0604030504040204" pitchFamily="34" charset="0"/>
                <a:ea typeface="ＭＳ Ｐゴシック" panose="020B0600070205080204" pitchFamily="50" charset="-128"/>
              </a:rPr>
              <a:t>新たなリスク低減措置の策定</a:t>
            </a:r>
            <a:endParaRPr kumimoji="1" lang="en-US" altLang="ja-JP" sz="1400" b="0" dirty="0">
              <a:latin typeface="Verdana" panose="020B0604030504040204" pitchFamily="34" charset="0"/>
              <a:ea typeface="ＭＳ Ｐゴシック" panose="020B0600070205080204" pitchFamily="50" charset="-128"/>
            </a:endParaRPr>
          </a:p>
        </p:txBody>
      </p:sp>
      <p:sp>
        <p:nvSpPr>
          <p:cNvPr id="3" name="Slide Number Placeholder 2"/>
          <p:cNvSpPr>
            <a:spLocks noGrp="1"/>
          </p:cNvSpPr>
          <p:nvPr>
            <p:ph type="sldNum" sz="quarter" idx="12"/>
          </p:nvPr>
        </p:nvSpPr>
        <p:spPr/>
        <p:txBody>
          <a:bodyPr/>
          <a:lstStyle/>
          <a:p>
            <a:pPr>
              <a:defRPr/>
            </a:pPr>
            <a:r>
              <a:rPr lang="en-US" altLang="ja-JP" dirty="0">
                <a:latin typeface="Verdana" panose="020B0604030504040204" pitchFamily="34" charset="0"/>
              </a:rPr>
              <a:t>18</a:t>
            </a:r>
            <a:endParaRPr lang="ja-JP" altLang="en-US" dirty="0">
              <a:latin typeface="Verdana" panose="020B0604030504040204" pitchFamily="34" charset="0"/>
            </a:endParaRPr>
          </a:p>
        </p:txBody>
      </p:sp>
      <p:pic>
        <p:nvPicPr>
          <p:cNvPr id="24" name="Picture 8"/>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 name="タイトル 1">
            <a:extLst>
              <a:ext uri="{FF2B5EF4-FFF2-40B4-BE49-F238E27FC236}">
                <a16:creationId xmlns:a16="http://schemas.microsoft.com/office/drawing/2014/main" id="{D360CC96-F388-4E85-AEC0-0623DE73F52F}"/>
              </a:ext>
            </a:extLst>
          </p:cNvPr>
          <p:cNvSpPr txBox="1">
            <a:spLocks/>
          </p:cNvSpPr>
          <p:nvPr/>
        </p:nvSpPr>
        <p:spPr bwMode="auto">
          <a:xfrm>
            <a:off x="468000" y="540000"/>
            <a:ext cx="7560000" cy="75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2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2pPr>
            <a:lvl3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3pPr>
            <a:lvl4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4pPr>
            <a:lvl5pPr algn="ctr" rtl="0" eaLnBrk="1" fontAlgn="base" hangingPunct="1">
              <a:spcBef>
                <a:spcPct val="0"/>
              </a:spcBef>
              <a:spcAft>
                <a:spcPct val="0"/>
              </a:spcAft>
              <a:defRPr kumimoji="1" sz="4400">
                <a:solidFill>
                  <a:schemeClr val="tx2"/>
                </a:solidFill>
                <a:latin typeface="Verdana" pitchFamily="34" charset="0"/>
                <a:ea typeface="ＭＳ Ｐゴシック" charset="-128"/>
              </a:defRPr>
            </a:lvl5pPr>
            <a:lvl6pPr marL="457200" algn="ctr" rtl="0" eaLnBrk="1" fontAlgn="base" hangingPunct="1">
              <a:spcBef>
                <a:spcPct val="0"/>
              </a:spcBef>
              <a:spcAft>
                <a:spcPct val="0"/>
              </a:spcAft>
              <a:defRPr kumimoji="1" sz="4400">
                <a:solidFill>
                  <a:schemeClr val="tx2"/>
                </a:solidFill>
                <a:latin typeface="Verdana" pitchFamily="34" charset="0"/>
                <a:ea typeface="ＭＳ Ｐゴシック" charset="-128"/>
              </a:defRPr>
            </a:lvl6pPr>
            <a:lvl7pPr marL="914400" algn="ctr" rtl="0" eaLnBrk="1" fontAlgn="base" hangingPunct="1">
              <a:spcBef>
                <a:spcPct val="0"/>
              </a:spcBef>
              <a:spcAft>
                <a:spcPct val="0"/>
              </a:spcAft>
              <a:defRPr kumimoji="1" sz="4400">
                <a:solidFill>
                  <a:schemeClr val="tx2"/>
                </a:solidFill>
                <a:latin typeface="Verdana" pitchFamily="34" charset="0"/>
                <a:ea typeface="ＭＳ Ｐゴシック" charset="-128"/>
              </a:defRPr>
            </a:lvl7pPr>
            <a:lvl8pPr marL="1371600" algn="ctr" rtl="0" eaLnBrk="1" fontAlgn="base" hangingPunct="1">
              <a:spcBef>
                <a:spcPct val="0"/>
              </a:spcBef>
              <a:spcAft>
                <a:spcPct val="0"/>
              </a:spcAft>
              <a:defRPr kumimoji="1" sz="4400">
                <a:solidFill>
                  <a:schemeClr val="tx2"/>
                </a:solidFill>
                <a:latin typeface="Verdana" pitchFamily="34" charset="0"/>
                <a:ea typeface="ＭＳ Ｐゴシック" charset="-128"/>
              </a:defRPr>
            </a:lvl8pPr>
            <a:lvl9pPr marL="1828800" algn="ctr" rtl="0" eaLnBrk="1" fontAlgn="base" hangingPunct="1">
              <a:spcBef>
                <a:spcPct val="0"/>
              </a:spcBef>
              <a:spcAft>
                <a:spcPct val="0"/>
              </a:spcAft>
              <a:defRPr kumimoji="1" sz="4400">
                <a:solidFill>
                  <a:schemeClr val="tx2"/>
                </a:solidFill>
                <a:latin typeface="Verdana" pitchFamily="34" charset="0"/>
                <a:ea typeface="ＭＳ Ｐゴシック" charset="-128"/>
              </a:defRPr>
            </a:lvl9pPr>
          </a:lstStyle>
          <a:p>
            <a:pPr algn="l"/>
            <a:r>
              <a:rPr lang="en-US" altLang="ja-JP" b="1" kern="0">
                <a:latin typeface="Verdana" panose="020B0604030504040204" pitchFamily="34" charset="0"/>
                <a:ea typeface="ＭＳ Ｐゴシック" panose="020B0600070205080204" pitchFamily="50" charset="-128"/>
              </a:rPr>
              <a:t>5.0.6</a:t>
            </a:r>
            <a:r>
              <a:rPr lang="ja-JP" altLang="en-US" b="1" kern="0">
                <a:latin typeface="Verdana" panose="020B0604030504040204" pitchFamily="34" charset="0"/>
                <a:ea typeface="ＭＳ Ｐゴシック" panose="020B0600070205080204" pitchFamily="50" charset="-128"/>
              </a:rPr>
              <a:t>　リスクレビュー</a:t>
            </a:r>
            <a:endParaRPr lang="ja-JP" altLang="en-US" b="1" kern="0" dirty="0">
              <a:latin typeface="Verdana" panose="020B0604030504040204" pitchFamily="34" charset="0"/>
              <a:ea typeface="ＭＳ Ｐゴシック" panose="020B0600070205080204" pitchFamily="50" charset="-128"/>
            </a:endParaRPr>
          </a:p>
        </p:txBody>
      </p:sp>
    </p:spTree>
    <p:extLst>
      <p:ext uri="{BB962C8B-B14F-4D97-AF65-F5344CB8AC3E}">
        <p14:creationId xmlns:p14="http://schemas.microsoft.com/office/powerpoint/2010/main" val="3856255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3568" y="609600"/>
            <a:ext cx="7772400" cy="659160"/>
          </a:xfrm>
        </p:spPr>
        <p:txBody>
          <a:bodyPr/>
          <a:lstStyle/>
          <a:p>
            <a:r>
              <a:rPr lang="ja-JP" altLang="en-US" sz="4400" b="1" dirty="0">
                <a:latin typeface="Verdana" panose="020B0604030504040204" pitchFamily="34" charset="0"/>
                <a:ea typeface="ＭＳ Ｐゴシック" panose="020B0600070205080204" pitchFamily="50" charset="-128"/>
              </a:rPr>
              <a:t>本日の発表</a:t>
            </a:r>
            <a:endParaRPr kumimoji="1" lang="ja-JP" altLang="en-US" sz="4400" b="1" dirty="0">
              <a:latin typeface="Verdana" panose="020B0604030504040204" pitchFamily="34" charset="0"/>
              <a:ea typeface="ＭＳ Ｐゴシック" panose="020B0600070205080204" pitchFamily="50" charset="-128"/>
            </a:endParaRPr>
          </a:p>
        </p:txBody>
      </p:sp>
      <p:sp>
        <p:nvSpPr>
          <p:cNvPr id="3" name="コンテンツ プレースホルダ 2"/>
          <p:cNvSpPr>
            <a:spLocks noGrp="1"/>
          </p:cNvSpPr>
          <p:nvPr>
            <p:ph idx="1"/>
          </p:nvPr>
        </p:nvSpPr>
        <p:spPr>
          <a:xfrm>
            <a:off x="685800" y="1556792"/>
            <a:ext cx="7772400" cy="4539208"/>
          </a:xfrm>
        </p:spPr>
        <p:txBody>
          <a:bodyPr/>
          <a:lstStyle/>
          <a:p>
            <a:pPr marL="457200" indent="-457200">
              <a:buFont typeface="+mj-lt"/>
              <a:buAutoNum type="arabicPeriod"/>
            </a:pPr>
            <a:r>
              <a:rPr lang="en-US" altLang="ja-JP" sz="2800" dirty="0">
                <a:latin typeface="Verdana" panose="020B0604030504040204" pitchFamily="34" charset="0"/>
                <a:ea typeface="ＭＳ Ｐゴシック" panose="020B0600070205080204" pitchFamily="50" charset="-128"/>
              </a:rPr>
              <a:t>Risk</a:t>
            </a:r>
            <a:r>
              <a:rPr lang="ja-JP" altLang="en-US" sz="2800" dirty="0">
                <a:latin typeface="Verdana" panose="020B0604030504040204" pitchFamily="34" charset="0"/>
                <a:ea typeface="ＭＳ Ｐゴシック" panose="020B0600070205080204" pitchFamily="50" charset="-128"/>
              </a:rPr>
              <a:t>と</a:t>
            </a:r>
            <a:r>
              <a:rPr lang="en-US" altLang="ja-JP" sz="2800" dirty="0">
                <a:latin typeface="Verdana" panose="020B0604030504040204" pitchFamily="34" charset="0"/>
                <a:ea typeface="ＭＳ Ｐゴシック" panose="020B0600070205080204" pitchFamily="50" charset="-128"/>
              </a:rPr>
              <a:t>Issue</a:t>
            </a:r>
            <a:r>
              <a:rPr lang="ja-JP" altLang="en-US" sz="2800" dirty="0">
                <a:latin typeface="Verdana" panose="020B0604030504040204" pitchFamily="34" charset="0"/>
                <a:ea typeface="ＭＳ Ｐゴシック" panose="020B0600070205080204" pitchFamily="50" charset="-128"/>
              </a:rPr>
              <a:t>について</a:t>
            </a:r>
          </a:p>
          <a:p>
            <a:pPr marL="457200" indent="-457200">
              <a:buFont typeface="+mj-lt"/>
              <a:buAutoNum type="arabicPeriod"/>
            </a:pPr>
            <a:r>
              <a:rPr lang="ja-JP" altLang="en-US" sz="2800" dirty="0">
                <a:latin typeface="Verdana" panose="020B0604030504040204" pitchFamily="34" charset="0"/>
                <a:ea typeface="ＭＳ Ｐゴシック" panose="020B0600070205080204" pitchFamily="50" charset="-128"/>
              </a:rPr>
              <a:t>リスクマネジメントに期待すること</a:t>
            </a:r>
            <a:endParaRPr lang="en-US" altLang="ja-JP" sz="2800" dirty="0">
              <a:latin typeface="Verdana" panose="020B0604030504040204" pitchFamily="34" charset="0"/>
              <a:ea typeface="ＭＳ Ｐゴシック" panose="020B0600070205080204" pitchFamily="50" charset="-128"/>
            </a:endParaRPr>
          </a:p>
          <a:p>
            <a:pPr marL="457200" indent="-457200">
              <a:buFont typeface="+mj-lt"/>
              <a:buAutoNum type="arabicPeriod"/>
            </a:pPr>
            <a:r>
              <a:rPr lang="ja-JP" altLang="en-US" sz="2800" dirty="0">
                <a:latin typeface="Verdana" panose="020B0604030504040204" pitchFamily="34" charset="0"/>
                <a:ea typeface="ＭＳ Ｐゴシック" panose="020B0600070205080204" pitchFamily="50" charset="-128"/>
              </a:rPr>
              <a:t>治験における品質マネジメント</a:t>
            </a:r>
          </a:p>
          <a:p>
            <a:pPr marL="457200" indent="-457200">
              <a:buFont typeface="+mj-lt"/>
              <a:buAutoNum type="arabicPeriod"/>
            </a:pPr>
            <a:r>
              <a:rPr lang="en-US" altLang="ja-JP" sz="2800" dirty="0">
                <a:latin typeface="Verdana" panose="020B0604030504040204" pitchFamily="34" charset="0"/>
                <a:ea typeface="ＭＳ Ｐゴシック" panose="020B0600070205080204" pitchFamily="50" charset="-128"/>
              </a:rPr>
              <a:t>ICH E6</a:t>
            </a:r>
            <a:r>
              <a:rPr lang="ja-JP" altLang="en-US" sz="2800" dirty="0">
                <a:latin typeface="Verdana" panose="020B0604030504040204" pitchFamily="34" charset="0"/>
                <a:ea typeface="ＭＳ Ｐゴシック" panose="020B0600070205080204" pitchFamily="50" charset="-128"/>
              </a:rPr>
              <a:t>と</a:t>
            </a:r>
            <a:r>
              <a:rPr lang="en-US" altLang="ja-JP" sz="2800" dirty="0">
                <a:latin typeface="Verdana" panose="020B0604030504040204" pitchFamily="34" charset="0"/>
                <a:ea typeface="ＭＳ Ｐゴシック" panose="020B0600070205080204" pitchFamily="50" charset="-128"/>
              </a:rPr>
              <a:t>ICH Q9</a:t>
            </a:r>
            <a:r>
              <a:rPr lang="ja-JP" altLang="en-US" sz="2800" dirty="0">
                <a:latin typeface="Verdana" panose="020B0604030504040204" pitchFamily="34" charset="0"/>
                <a:ea typeface="ＭＳ Ｐゴシック" panose="020B0600070205080204" pitchFamily="50" charset="-128"/>
              </a:rPr>
              <a:t>におけるリスクマネジメントプロセス</a:t>
            </a:r>
          </a:p>
          <a:p>
            <a:pPr marL="457200" indent="-457200">
              <a:buFont typeface="+mj-lt"/>
              <a:buAutoNum type="arabicPeriod"/>
            </a:pPr>
            <a:r>
              <a:rPr lang="ja-JP" altLang="en-US" sz="2800" dirty="0">
                <a:latin typeface="Verdana" panose="020B0604030504040204" pitchFamily="34" charset="0"/>
                <a:ea typeface="ＭＳ Ｐゴシック" panose="020B0600070205080204" pitchFamily="50" charset="-128"/>
              </a:rPr>
              <a:t>治験におけるリスクマネジメントプロセス</a:t>
            </a:r>
          </a:p>
          <a:p>
            <a:pPr marL="457200" indent="-457200">
              <a:buFont typeface="+mj-lt"/>
              <a:buAutoNum type="arabicPeriod"/>
            </a:pPr>
            <a:r>
              <a:rPr lang="ja-JP" altLang="en-US" sz="2800" dirty="0">
                <a:latin typeface="Verdana" panose="020B0604030504040204" pitchFamily="34" charset="0"/>
                <a:ea typeface="ＭＳ Ｐゴシック" panose="020B0600070205080204" pitchFamily="50" charset="-128"/>
              </a:rPr>
              <a:t>リスクマネジメントプロセスの詳細</a:t>
            </a:r>
            <a:endParaRPr lang="en-US" altLang="ja-JP" sz="2800" dirty="0">
              <a:latin typeface="Verdana" panose="020B0604030504040204" pitchFamily="34" charset="0"/>
              <a:ea typeface="ＭＳ Ｐゴシック" panose="020B0600070205080204" pitchFamily="50" charset="-128"/>
            </a:endParaRPr>
          </a:p>
          <a:p>
            <a:pPr marL="457200" indent="-457200">
              <a:buFont typeface="+mj-lt"/>
              <a:buAutoNum type="arabicPeriod"/>
            </a:pPr>
            <a:r>
              <a:rPr lang="ja-JP" altLang="en-US" sz="2800" dirty="0">
                <a:latin typeface="Verdana" panose="020B0604030504040204" pitchFamily="34" charset="0"/>
                <a:ea typeface="ＭＳ Ｐゴシック" panose="020B0600070205080204" pitchFamily="50" charset="-128"/>
              </a:rPr>
              <a:t>治験依頼者が期待されること</a:t>
            </a:r>
            <a:endParaRPr kumimoji="1" lang="ja-JP" altLang="en-US" sz="2800" dirty="0">
              <a:latin typeface="Verdana" panose="020B0604030504040204" pitchFamily="34" charset="0"/>
              <a:ea typeface="ＭＳ Ｐゴシック" panose="020B0600070205080204" pitchFamily="50" charset="-128"/>
            </a:endParaRPr>
          </a:p>
        </p:txBody>
      </p:sp>
      <p:sp>
        <p:nvSpPr>
          <p:cNvPr id="4" name="Slide Number Placeholder 3"/>
          <p:cNvSpPr>
            <a:spLocks noGrp="1"/>
          </p:cNvSpPr>
          <p:nvPr>
            <p:ph type="sldNum" sz="quarter" idx="12"/>
          </p:nvPr>
        </p:nvSpPr>
        <p:spPr/>
        <p:txBody>
          <a:bodyPr/>
          <a:lstStyle/>
          <a:p>
            <a:pPr>
              <a:defRPr/>
            </a:pPr>
            <a:r>
              <a:rPr lang="en-US" altLang="ja-JP" dirty="0">
                <a:latin typeface="Verdana" panose="020B0604030504040204" pitchFamily="34" charset="0"/>
              </a:rPr>
              <a:t>1</a:t>
            </a:r>
            <a:endParaRPr lang="ja-JP" altLang="en-US" dirty="0">
              <a:latin typeface="Verdana" panose="020B0604030504040204" pitchFamily="34" charset="0"/>
            </a:endParaRPr>
          </a:p>
        </p:txBody>
      </p:sp>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8000" y="540000"/>
            <a:ext cx="7560000" cy="756000"/>
          </a:xfrm>
        </p:spPr>
        <p:txBody>
          <a:bodyPr/>
          <a:lstStyle/>
          <a:p>
            <a:pPr algn="l"/>
            <a:r>
              <a:rPr kumimoji="1" lang="en-US" altLang="ja-JP" b="1" dirty="0">
                <a:latin typeface="Verdana" panose="020B0604030504040204" pitchFamily="34" charset="0"/>
                <a:ea typeface="ＭＳ Ｐゴシック" panose="020B0600070205080204" pitchFamily="50" charset="-128"/>
              </a:rPr>
              <a:t>5.0.7</a:t>
            </a:r>
            <a:r>
              <a:rPr kumimoji="1" lang="ja-JP" altLang="en-US" b="1" dirty="0">
                <a:latin typeface="Verdana" panose="020B0604030504040204" pitchFamily="34" charset="0"/>
                <a:ea typeface="ＭＳ Ｐゴシック" panose="020B0600070205080204" pitchFamily="50" charset="-128"/>
              </a:rPr>
              <a:t>　リスク報告</a:t>
            </a:r>
          </a:p>
        </p:txBody>
      </p:sp>
      <p:sp>
        <p:nvSpPr>
          <p:cNvPr id="3" name="コンテンツ プレースホルダ 2"/>
          <p:cNvSpPr>
            <a:spLocks noGrp="1"/>
          </p:cNvSpPr>
          <p:nvPr>
            <p:ph idx="1"/>
          </p:nvPr>
        </p:nvSpPr>
        <p:spPr/>
        <p:txBody>
          <a:bodyPr/>
          <a:lstStyle/>
          <a:p>
            <a:r>
              <a:rPr lang="ja-JP" altLang="en-US" dirty="0">
                <a:latin typeface="Verdana" panose="020B0604030504040204" pitchFamily="34" charset="0"/>
                <a:ea typeface="ＭＳ Ｐゴシック" panose="020B0600070205080204" pitchFamily="50" charset="-128"/>
              </a:rPr>
              <a:t>現在、総括報告書に記載している内容（</a:t>
            </a:r>
            <a:r>
              <a:rPr lang="en-US" altLang="ja-JP" dirty="0">
                <a:latin typeface="Verdana" panose="020B0604030504040204" pitchFamily="34" charset="0"/>
                <a:ea typeface="ＭＳ Ｐゴシック" panose="020B0600070205080204" pitchFamily="50" charset="-128"/>
              </a:rPr>
              <a:t>ICH E3, 9.6</a:t>
            </a:r>
            <a:r>
              <a:rPr lang="ja-JP" altLang="en-US" dirty="0">
                <a:latin typeface="Verdana" panose="020B0604030504040204" pitchFamily="34" charset="0"/>
                <a:ea typeface="ＭＳ Ｐゴシック" panose="020B0600070205080204" pitchFamily="50" charset="-128"/>
              </a:rPr>
              <a:t>項「データの品質保証」で求められている内容）に加えて、事前に特定したリスクが</a:t>
            </a:r>
            <a:r>
              <a:rPr lang="en-US" altLang="ja-JP" dirty="0">
                <a:latin typeface="Verdana" panose="020B0604030504040204" pitchFamily="34" charset="0"/>
                <a:ea typeface="ＭＳ Ｐゴシック" panose="020B0600070205080204" pitchFamily="50" charset="-128"/>
              </a:rPr>
              <a:t>Issue</a:t>
            </a:r>
            <a:r>
              <a:rPr lang="ja-JP" altLang="en-US" dirty="0">
                <a:latin typeface="Verdana" panose="020B0604030504040204" pitchFamily="34" charset="0"/>
                <a:ea typeface="ＭＳ Ｐゴシック" panose="020B0600070205080204" pitchFamily="50" charset="-128"/>
              </a:rPr>
              <a:t>となり、品質許容限界を逸脱した場合であって、その逸脱が重要と判断する場合には</a:t>
            </a:r>
            <a:r>
              <a:rPr lang="en-US" altLang="ja-JP" dirty="0">
                <a:latin typeface="Verdana" panose="020B0604030504040204" pitchFamily="34" charset="0"/>
                <a:ea typeface="ＭＳ Ｐゴシック" panose="020B0600070205080204" pitchFamily="50" charset="-128"/>
              </a:rPr>
              <a:t>Issue</a:t>
            </a:r>
            <a:r>
              <a:rPr lang="ja-JP" altLang="en-US" dirty="0">
                <a:latin typeface="Verdana" panose="020B0604030504040204" pitchFamily="34" charset="0"/>
                <a:ea typeface="ＭＳ Ｐゴシック" panose="020B0600070205080204" pitchFamily="50" charset="-128"/>
              </a:rPr>
              <a:t>の内容と措置の要約を記載する</a:t>
            </a:r>
            <a:endParaRPr lang="en-US" altLang="ja-JP" dirty="0">
              <a:latin typeface="Verdana" panose="020B0604030504040204" pitchFamily="34" charset="0"/>
              <a:ea typeface="ＭＳ Ｐゴシック" panose="020B0600070205080204" pitchFamily="50" charset="-128"/>
            </a:endParaRPr>
          </a:p>
        </p:txBody>
      </p:sp>
      <p:sp>
        <p:nvSpPr>
          <p:cNvPr id="4" name="Slide Number Placeholder 3"/>
          <p:cNvSpPr>
            <a:spLocks noGrp="1"/>
          </p:cNvSpPr>
          <p:nvPr>
            <p:ph type="sldNum" sz="quarter" idx="12"/>
          </p:nvPr>
        </p:nvSpPr>
        <p:spPr/>
        <p:txBody>
          <a:bodyPr/>
          <a:lstStyle/>
          <a:p>
            <a:pPr>
              <a:defRPr/>
            </a:pPr>
            <a:r>
              <a:rPr lang="en-US" altLang="ja-JP" dirty="0">
                <a:latin typeface="Verdana" panose="020B0604030504040204" pitchFamily="34" charset="0"/>
              </a:rPr>
              <a:t>19</a:t>
            </a:r>
            <a:endParaRPr lang="ja-JP" altLang="en-US" dirty="0">
              <a:latin typeface="Verdana" panose="020B0604030504040204" pitchFamily="34" charset="0"/>
            </a:endParaRPr>
          </a:p>
        </p:txBody>
      </p:sp>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8000" y="540000"/>
            <a:ext cx="7560000" cy="756000"/>
          </a:xfrm>
        </p:spPr>
        <p:txBody>
          <a:bodyPr/>
          <a:lstStyle/>
          <a:p>
            <a:pPr algn="l"/>
            <a:r>
              <a:rPr lang="en-US" altLang="ja-JP" b="1" dirty="0">
                <a:latin typeface="Verdana" panose="020B0604030504040204" pitchFamily="34" charset="0"/>
                <a:ea typeface="ＭＳ Ｐゴシック" panose="020B0600070205080204" pitchFamily="50" charset="-128"/>
              </a:rPr>
              <a:t>7. </a:t>
            </a:r>
            <a:r>
              <a:rPr lang="ja-JP" altLang="en-US" b="1" dirty="0">
                <a:latin typeface="Verdana" panose="020B0604030504040204" pitchFamily="34" charset="0"/>
                <a:ea typeface="ＭＳ Ｐゴシック" panose="020B0600070205080204" pitchFamily="50" charset="-128"/>
              </a:rPr>
              <a:t>治験依頼者が期待されること</a:t>
            </a:r>
            <a:endParaRPr kumimoji="1" lang="ja-JP" altLang="en-US" b="1" dirty="0">
              <a:latin typeface="Verdana" panose="020B0604030504040204" pitchFamily="34" charset="0"/>
              <a:ea typeface="ＭＳ Ｐゴシック" panose="020B0600070205080204" pitchFamily="50" charset="-128"/>
            </a:endParaRPr>
          </a:p>
        </p:txBody>
      </p:sp>
      <p:sp>
        <p:nvSpPr>
          <p:cNvPr id="3" name="コンテンツ プレースホルダ 2"/>
          <p:cNvSpPr>
            <a:spLocks noGrp="1"/>
          </p:cNvSpPr>
          <p:nvPr>
            <p:ph idx="1"/>
          </p:nvPr>
        </p:nvSpPr>
        <p:spPr>
          <a:xfrm>
            <a:off x="755576" y="3717032"/>
            <a:ext cx="7772400" cy="2304256"/>
          </a:xfrm>
        </p:spPr>
        <p:txBody>
          <a:bodyPr/>
          <a:lstStyle/>
          <a:p>
            <a:r>
              <a:rPr lang="ja-JP" altLang="en-US" sz="2000" dirty="0">
                <a:latin typeface="Verdana" panose="020B0604030504040204" pitchFamily="34" charset="0"/>
                <a:ea typeface="ＭＳ Ｐゴシック" panose="020B0600070205080204" pitchFamily="50" charset="-128"/>
              </a:rPr>
              <a:t>被験者の保護及び治験結果の信頼性の確保に不可欠な治験活動に重点的に取り組むことができるようにリスクに基づくアプローチを実践すること</a:t>
            </a:r>
            <a:endParaRPr lang="en-US" altLang="ja-JP" sz="2000" dirty="0">
              <a:latin typeface="Verdana" panose="020B0604030504040204" pitchFamily="34" charset="0"/>
              <a:ea typeface="ＭＳ Ｐゴシック" panose="020B0600070205080204" pitchFamily="50" charset="-128"/>
            </a:endParaRPr>
          </a:p>
          <a:p>
            <a:r>
              <a:rPr lang="ja-JP" altLang="en-US" sz="2000" dirty="0">
                <a:latin typeface="Verdana" panose="020B0604030504040204" pitchFamily="34" charset="0"/>
                <a:ea typeface="ＭＳ Ｐゴシック" panose="020B0600070205080204" pitchFamily="50" charset="-128"/>
              </a:rPr>
              <a:t>治験開始前に取り組むべき重要なリスクを予め特定し、プロセス管理を重視した低減措置を治験のプロセスに組み込むこと</a:t>
            </a:r>
            <a:endParaRPr lang="en-US" altLang="ja-JP" sz="2000" dirty="0">
              <a:latin typeface="Verdana" panose="020B0604030504040204" pitchFamily="34" charset="0"/>
              <a:ea typeface="ＭＳ Ｐゴシック" panose="020B0600070205080204" pitchFamily="50" charset="-128"/>
            </a:endParaRPr>
          </a:p>
          <a:p>
            <a:r>
              <a:rPr kumimoji="1" lang="ja-JP" altLang="en-US" sz="2000" dirty="0">
                <a:latin typeface="Verdana" panose="020B0604030504040204" pitchFamily="34" charset="0"/>
                <a:ea typeface="ＭＳ Ｐゴシック" panose="020B0600070205080204" pitchFamily="50" charset="-128"/>
              </a:rPr>
              <a:t>リスクレビューならびにリスクコミュニケーションを通して、品質の維持ならびに継続的な改善を促進すること</a:t>
            </a:r>
          </a:p>
        </p:txBody>
      </p:sp>
      <p:sp>
        <p:nvSpPr>
          <p:cNvPr id="4" name="角丸四角形 3"/>
          <p:cNvSpPr/>
          <p:nvPr/>
        </p:nvSpPr>
        <p:spPr>
          <a:xfrm>
            <a:off x="611560" y="1340768"/>
            <a:ext cx="8136904" cy="2232248"/>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ja-JP" altLang="en-US" sz="2000" dirty="0">
                <a:solidFill>
                  <a:schemeClr val="tx1"/>
                </a:solidFill>
                <a:latin typeface="Verdana" panose="020B0604030504040204" pitchFamily="34" charset="0"/>
                <a:ea typeface="ＭＳ Ｐゴシック" panose="020B0600070205080204" pitchFamily="50" charset="-128"/>
              </a:rPr>
              <a:t>治験依頼者は、治験の全ての過程において品質をマネジメントするためのシステムを履行し、</a:t>
            </a:r>
            <a:r>
              <a:rPr lang="ja-JP" altLang="en-US" sz="2000" dirty="0">
                <a:solidFill>
                  <a:srgbClr val="FF0000"/>
                </a:solidFill>
                <a:latin typeface="Verdana" panose="020B0604030504040204" pitchFamily="34" charset="0"/>
                <a:ea typeface="ＭＳ Ｐゴシック" panose="020B0600070205080204" pitchFamily="50" charset="-128"/>
              </a:rPr>
              <a:t>被験者保護及び治験結果の信頼性の確保に不可欠な治験活動に重点的に取り組むものとする。</a:t>
            </a:r>
            <a:r>
              <a:rPr lang="ja-JP" altLang="en-US" sz="2000" dirty="0">
                <a:solidFill>
                  <a:schemeClr val="tx1"/>
                </a:solidFill>
                <a:latin typeface="Verdana" panose="020B0604030504040204" pitchFamily="34" charset="0"/>
                <a:ea typeface="ＭＳ Ｐゴシック" panose="020B0600070205080204" pitchFamily="50" charset="-128"/>
              </a:rPr>
              <a:t>品質マネジメントには、効率的な治験実施計画書のデザイン、データ収集及び処理に関するツール及び手順、並びに意思決定に不可欠な情報の収集が含まれる。 （「</a:t>
            </a:r>
            <a:r>
              <a:rPr lang="en-US" altLang="ja-JP" sz="2000" dirty="0">
                <a:solidFill>
                  <a:schemeClr val="tx1"/>
                </a:solidFill>
                <a:latin typeface="Verdana" panose="020B0604030504040204" pitchFamily="34" charset="0"/>
                <a:ea typeface="ＭＳ Ｐゴシック" panose="020B0600070205080204" pitchFamily="50" charset="-128"/>
              </a:rPr>
              <a:t>5.0</a:t>
            </a:r>
            <a:r>
              <a:rPr lang="ja-JP" altLang="en-US" sz="2000" dirty="0">
                <a:solidFill>
                  <a:schemeClr val="tx1"/>
                </a:solidFill>
                <a:latin typeface="Verdana" panose="020B0604030504040204" pitchFamily="34" charset="0"/>
                <a:ea typeface="ＭＳ Ｐゴシック" panose="020B0600070205080204" pitchFamily="50" charset="-128"/>
              </a:rPr>
              <a:t>　品質マネジメント」から抜粋）	</a:t>
            </a:r>
          </a:p>
        </p:txBody>
      </p:sp>
      <p:sp>
        <p:nvSpPr>
          <p:cNvPr id="5" name="Slide Number Placeholder 4"/>
          <p:cNvSpPr>
            <a:spLocks noGrp="1"/>
          </p:cNvSpPr>
          <p:nvPr>
            <p:ph type="sldNum" sz="quarter" idx="12"/>
          </p:nvPr>
        </p:nvSpPr>
        <p:spPr/>
        <p:txBody>
          <a:bodyPr/>
          <a:lstStyle/>
          <a:p>
            <a:pPr>
              <a:defRPr/>
            </a:pPr>
            <a:r>
              <a:rPr lang="en-US" altLang="ja-JP" dirty="0">
                <a:latin typeface="Verdana" panose="020B0604030504040204" pitchFamily="34" charset="0"/>
              </a:rPr>
              <a:t>20</a:t>
            </a:r>
          </a:p>
        </p:txBody>
      </p:sp>
      <p:pic>
        <p:nvPicPr>
          <p:cNvPr id="6"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24097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角丸四角形 15"/>
          <p:cNvSpPr/>
          <p:nvPr/>
        </p:nvSpPr>
        <p:spPr>
          <a:xfrm>
            <a:off x="4716016" y="2165955"/>
            <a:ext cx="3960000" cy="2340000"/>
          </a:xfrm>
          <a:prstGeom prst="roundRect">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Verdana" panose="020B0604030504040204" pitchFamily="34" charset="0"/>
              <a:ea typeface="ＭＳ Ｐゴシック" panose="020B0600070205080204" pitchFamily="50" charset="-128"/>
            </a:endParaRPr>
          </a:p>
        </p:txBody>
      </p:sp>
      <p:sp>
        <p:nvSpPr>
          <p:cNvPr id="15" name="角丸四角形 14"/>
          <p:cNvSpPr/>
          <p:nvPr/>
        </p:nvSpPr>
        <p:spPr>
          <a:xfrm>
            <a:off x="611560" y="2165955"/>
            <a:ext cx="3960000" cy="2340000"/>
          </a:xfrm>
          <a:prstGeom prst="roundRect">
            <a:avLst/>
          </a:prstGeom>
          <a:solidFill>
            <a:srgbClr val="CC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Verdana" panose="020B0604030504040204" pitchFamily="34" charset="0"/>
              <a:ea typeface="ＭＳ Ｐゴシック" panose="020B0600070205080204" pitchFamily="50" charset="-128"/>
            </a:endParaRPr>
          </a:p>
        </p:txBody>
      </p:sp>
      <p:sp>
        <p:nvSpPr>
          <p:cNvPr id="6" name="Titel 5"/>
          <p:cNvSpPr>
            <a:spLocks noGrp="1"/>
          </p:cNvSpPr>
          <p:nvPr>
            <p:ph type="title"/>
          </p:nvPr>
        </p:nvSpPr>
        <p:spPr bwMode="gray">
          <a:xfrm>
            <a:off x="467544" y="540000"/>
            <a:ext cx="7560000" cy="756000"/>
          </a:xfrm>
        </p:spPr>
        <p:txBody>
          <a:bodyPr/>
          <a:lstStyle/>
          <a:p>
            <a:pPr algn="l"/>
            <a:r>
              <a:rPr lang="en-US" altLang="ja-JP" sz="2800" b="1" dirty="0">
                <a:latin typeface="Verdana" panose="020B0604030504040204" pitchFamily="34" charset="0"/>
                <a:ea typeface="ＭＳ Ｐゴシック" panose="020B0600070205080204" pitchFamily="50" charset="-128"/>
              </a:rPr>
              <a:t>1. Risk</a:t>
            </a:r>
            <a:r>
              <a:rPr lang="ja-JP" altLang="en-US" sz="2800" b="1" dirty="0">
                <a:latin typeface="Verdana" panose="020B0604030504040204" pitchFamily="34" charset="0"/>
                <a:ea typeface="ＭＳ Ｐゴシック" panose="020B0600070205080204" pitchFamily="50" charset="-128"/>
              </a:rPr>
              <a:t>と</a:t>
            </a:r>
            <a:r>
              <a:rPr lang="en-US" altLang="ja-JP" sz="2800" b="1" dirty="0">
                <a:latin typeface="Verdana" panose="020B0604030504040204" pitchFamily="34" charset="0"/>
                <a:ea typeface="ＭＳ Ｐゴシック" panose="020B0600070205080204" pitchFamily="50" charset="-128"/>
              </a:rPr>
              <a:t>Issue</a:t>
            </a:r>
            <a:r>
              <a:rPr lang="ja-JP" altLang="en-US" sz="2800" b="1" dirty="0">
                <a:latin typeface="Verdana" panose="020B0604030504040204" pitchFamily="34" charset="0"/>
                <a:ea typeface="ＭＳ Ｐゴシック" panose="020B0600070205080204" pitchFamily="50" charset="-128"/>
              </a:rPr>
              <a:t>について</a:t>
            </a:r>
            <a:endParaRPr lang="en-GB" sz="2800" b="1" dirty="0">
              <a:latin typeface="Verdana" panose="020B0604030504040204" pitchFamily="34" charset="0"/>
              <a:ea typeface="ＭＳ Ｐゴシック" panose="020B0600070205080204" pitchFamily="50" charset="-128"/>
            </a:endParaRPr>
          </a:p>
        </p:txBody>
      </p:sp>
      <p:sp>
        <p:nvSpPr>
          <p:cNvPr id="10" name="テキスト ボックス 9"/>
          <p:cNvSpPr txBox="1"/>
          <p:nvPr/>
        </p:nvSpPr>
        <p:spPr>
          <a:xfrm>
            <a:off x="4860032" y="2309971"/>
            <a:ext cx="3600400" cy="1938992"/>
          </a:xfrm>
          <a:prstGeom prst="rect">
            <a:avLst/>
          </a:prstGeom>
          <a:noFill/>
        </p:spPr>
        <p:txBody>
          <a:bodyPr wrap="square" rtlCol="0">
            <a:spAutoFit/>
          </a:bodyPr>
          <a:lstStyle/>
          <a:p>
            <a:pPr algn="l"/>
            <a:r>
              <a:rPr lang="ja-JP" altLang="en-US" sz="2400" dirty="0">
                <a:latin typeface="Verdana" panose="020B0604030504040204" pitchFamily="34" charset="0"/>
              </a:rPr>
              <a:t>すでに</a:t>
            </a:r>
            <a:r>
              <a:rPr lang="ja-JP" altLang="en-US" sz="2400" u="sng" dirty="0">
                <a:solidFill>
                  <a:srgbClr val="FF0000"/>
                </a:solidFill>
                <a:latin typeface="Verdana" panose="020B0604030504040204" pitchFamily="34" charset="0"/>
              </a:rPr>
              <a:t>顕在化</a:t>
            </a:r>
            <a:r>
              <a:rPr lang="ja-JP" altLang="en-US" sz="2400" dirty="0">
                <a:latin typeface="Verdana" panose="020B0604030504040204" pitchFamily="34" charset="0"/>
              </a:rPr>
              <a:t>している</a:t>
            </a:r>
            <a:br>
              <a:rPr lang="en-US" altLang="ja-JP" sz="2400" dirty="0">
                <a:latin typeface="Verdana" panose="020B0604030504040204" pitchFamily="34" charset="0"/>
              </a:rPr>
            </a:br>
            <a:r>
              <a:rPr lang="ja-JP" altLang="en-US" sz="2400" dirty="0">
                <a:latin typeface="Verdana" panose="020B0604030504040204" pitchFamily="34" charset="0"/>
              </a:rPr>
              <a:t>解決すべき事象</a:t>
            </a:r>
            <a:br>
              <a:rPr lang="en-US" altLang="ja-JP" sz="2400" dirty="0">
                <a:latin typeface="Verdana" panose="020B0604030504040204" pitchFamily="34" charset="0"/>
              </a:rPr>
            </a:br>
            <a:endParaRPr lang="en-US" altLang="ja-JP" sz="2400" dirty="0">
              <a:latin typeface="Verdana" panose="020B0604030504040204" pitchFamily="34" charset="0"/>
            </a:endParaRPr>
          </a:p>
          <a:p>
            <a:pPr marL="536575" indent="-536575" algn="l"/>
            <a:r>
              <a:rPr lang="ja-JP" altLang="en-US" sz="2400" dirty="0">
                <a:latin typeface="Verdana" panose="020B0604030504040204" pitchFamily="34" charset="0"/>
              </a:rPr>
              <a:t>例）服薬不遵守が起こってしまった</a:t>
            </a:r>
            <a:endParaRPr kumimoji="1" lang="ja-JP" altLang="en-US" sz="2400" dirty="0">
              <a:latin typeface="Verdana" panose="020B0604030504040204" pitchFamily="34" charset="0"/>
            </a:endParaRPr>
          </a:p>
        </p:txBody>
      </p:sp>
      <p:sp>
        <p:nvSpPr>
          <p:cNvPr id="11" name="テキスト ボックス 10"/>
          <p:cNvSpPr txBox="1"/>
          <p:nvPr/>
        </p:nvSpPr>
        <p:spPr>
          <a:xfrm>
            <a:off x="683568" y="2309971"/>
            <a:ext cx="3528392" cy="1938992"/>
          </a:xfrm>
          <a:prstGeom prst="rect">
            <a:avLst/>
          </a:prstGeom>
          <a:noFill/>
        </p:spPr>
        <p:txBody>
          <a:bodyPr wrap="square" rtlCol="0">
            <a:spAutoFit/>
          </a:bodyPr>
          <a:lstStyle/>
          <a:p>
            <a:pPr algn="l"/>
            <a:r>
              <a:rPr lang="ja-JP" altLang="ja-JP" sz="2400" dirty="0">
                <a:latin typeface="Verdana" panose="020B0604030504040204" pitchFamily="34" charset="0"/>
              </a:rPr>
              <a:t>目的達成を阻む</a:t>
            </a:r>
            <a:r>
              <a:rPr lang="ja-JP" altLang="ja-JP" sz="2400" u="sng" dirty="0">
                <a:solidFill>
                  <a:srgbClr val="FF0000"/>
                </a:solidFill>
                <a:latin typeface="Verdana" panose="020B0604030504040204" pitchFamily="34" charset="0"/>
              </a:rPr>
              <a:t>潜在的</a:t>
            </a:r>
            <a:r>
              <a:rPr lang="ja-JP" altLang="ja-JP" sz="2400" dirty="0">
                <a:latin typeface="Verdana" panose="020B0604030504040204" pitchFamily="34" charset="0"/>
              </a:rPr>
              <a:t>な</a:t>
            </a:r>
            <a:r>
              <a:rPr lang="ja-JP" altLang="en-US" sz="2400" dirty="0">
                <a:latin typeface="Verdana" panose="020B0604030504040204" pitchFamily="34" charset="0"/>
              </a:rPr>
              <a:t>問題</a:t>
            </a:r>
            <a:r>
              <a:rPr lang="ja-JP" altLang="ja-JP" sz="2400" dirty="0">
                <a:latin typeface="Verdana" panose="020B0604030504040204" pitchFamily="34" charset="0"/>
              </a:rPr>
              <a:t>で</a:t>
            </a:r>
            <a:r>
              <a:rPr lang="ja-JP" altLang="en-US" sz="2400" dirty="0">
                <a:latin typeface="Verdana" panose="020B0604030504040204" pitchFamily="34" charset="0"/>
              </a:rPr>
              <a:t>且つ未</a:t>
            </a:r>
            <a:r>
              <a:rPr lang="ja-JP" altLang="ja-JP" sz="2400" dirty="0">
                <a:latin typeface="Verdana" panose="020B0604030504040204" pitchFamily="34" charset="0"/>
              </a:rPr>
              <a:t>発生</a:t>
            </a:r>
            <a:r>
              <a:rPr lang="ja-JP" altLang="en-US" sz="2400" dirty="0">
                <a:latin typeface="Verdana" panose="020B0604030504040204" pitchFamily="34" charset="0"/>
              </a:rPr>
              <a:t>の</a:t>
            </a:r>
            <a:r>
              <a:rPr lang="ja-JP" altLang="ja-JP" sz="2400" dirty="0">
                <a:latin typeface="Verdana" panose="020B0604030504040204" pitchFamily="34" charset="0"/>
              </a:rPr>
              <a:t>もの</a:t>
            </a:r>
            <a:endParaRPr lang="en-US" altLang="ja-JP" sz="2400" dirty="0">
              <a:latin typeface="Verdana" panose="020B0604030504040204" pitchFamily="34" charset="0"/>
            </a:endParaRPr>
          </a:p>
          <a:p>
            <a:pPr algn="l"/>
            <a:endParaRPr lang="en-US" altLang="ja-JP" sz="2400" dirty="0">
              <a:latin typeface="Verdana" panose="020B0604030504040204" pitchFamily="34" charset="0"/>
            </a:endParaRPr>
          </a:p>
          <a:p>
            <a:pPr marL="536575" indent="-536575" algn="l"/>
            <a:r>
              <a:rPr lang="ja-JP" altLang="en-US" sz="2400" dirty="0">
                <a:latin typeface="Verdana" panose="020B0604030504040204" pitchFamily="34" charset="0"/>
              </a:rPr>
              <a:t>例）服薬方法が複雑で</a:t>
            </a:r>
            <a:br>
              <a:rPr lang="en-US" altLang="ja-JP" sz="2400" dirty="0">
                <a:latin typeface="Verdana" panose="020B0604030504040204" pitchFamily="34" charset="0"/>
              </a:rPr>
            </a:br>
            <a:r>
              <a:rPr lang="ja-JP" altLang="en-US" sz="2400" dirty="0">
                <a:latin typeface="Verdana" panose="020B0604030504040204" pitchFamily="34" charset="0"/>
              </a:rPr>
              <a:t>逸脱が起こりそう</a:t>
            </a:r>
            <a:endParaRPr kumimoji="1" lang="ja-JP" altLang="en-US" sz="2400" dirty="0">
              <a:latin typeface="Verdana" panose="020B0604030504040204" pitchFamily="34" charset="0"/>
            </a:endParaRPr>
          </a:p>
        </p:txBody>
      </p:sp>
      <p:sp>
        <p:nvSpPr>
          <p:cNvPr id="13" name="テキスト ボックス 12"/>
          <p:cNvSpPr txBox="1"/>
          <p:nvPr/>
        </p:nvSpPr>
        <p:spPr>
          <a:xfrm>
            <a:off x="5364088" y="1589891"/>
            <a:ext cx="2592288" cy="584775"/>
          </a:xfrm>
          <a:prstGeom prst="rect">
            <a:avLst/>
          </a:prstGeom>
          <a:noFill/>
        </p:spPr>
        <p:txBody>
          <a:bodyPr wrap="square" rtlCol="0">
            <a:spAutoFit/>
          </a:bodyPr>
          <a:lstStyle/>
          <a:p>
            <a:pPr algn="ctr"/>
            <a:r>
              <a:rPr kumimoji="1" lang="en-US" altLang="ja-JP" sz="3200" b="0" dirty="0">
                <a:solidFill>
                  <a:srgbClr val="FF0000"/>
                </a:solidFill>
                <a:latin typeface="Verdana" panose="020B0604030504040204" pitchFamily="34" charset="0"/>
                <a:cs typeface="Arial Unicode MS" pitchFamily="50" charset="-128"/>
              </a:rPr>
              <a:t>Issue</a:t>
            </a:r>
            <a:endParaRPr kumimoji="1" lang="ja-JP" altLang="en-US" sz="3200" b="0" dirty="0">
              <a:solidFill>
                <a:srgbClr val="FF0000"/>
              </a:solidFill>
              <a:latin typeface="Verdana" panose="020B0604030504040204" pitchFamily="34" charset="0"/>
              <a:cs typeface="Arial Unicode MS" pitchFamily="50" charset="-128"/>
            </a:endParaRPr>
          </a:p>
        </p:txBody>
      </p:sp>
      <p:sp>
        <p:nvSpPr>
          <p:cNvPr id="14" name="テキスト ボックス 13"/>
          <p:cNvSpPr txBox="1"/>
          <p:nvPr/>
        </p:nvSpPr>
        <p:spPr>
          <a:xfrm>
            <a:off x="1187624" y="1589891"/>
            <a:ext cx="2592288" cy="584775"/>
          </a:xfrm>
          <a:prstGeom prst="rect">
            <a:avLst/>
          </a:prstGeom>
          <a:noFill/>
        </p:spPr>
        <p:txBody>
          <a:bodyPr wrap="square" rtlCol="0">
            <a:spAutoFit/>
          </a:bodyPr>
          <a:lstStyle/>
          <a:p>
            <a:pPr algn="ctr"/>
            <a:r>
              <a:rPr kumimoji="1" lang="en-US" altLang="ja-JP" sz="3200" b="0" dirty="0">
                <a:solidFill>
                  <a:srgbClr val="FF0000"/>
                </a:solidFill>
                <a:latin typeface="Verdana" panose="020B0604030504040204" pitchFamily="34" charset="0"/>
                <a:cs typeface="Arial Unicode MS" pitchFamily="50" charset="-128"/>
              </a:rPr>
              <a:t>Risk</a:t>
            </a:r>
            <a:endParaRPr kumimoji="1" lang="ja-JP" altLang="en-US" sz="3200" b="0" dirty="0">
              <a:solidFill>
                <a:srgbClr val="FF0000"/>
              </a:solidFill>
              <a:latin typeface="Verdana" panose="020B0604030504040204" pitchFamily="34" charset="0"/>
              <a:cs typeface="Arial Unicode MS" pitchFamily="50" charset="-128"/>
            </a:endParaRPr>
          </a:p>
        </p:txBody>
      </p:sp>
      <p:sp>
        <p:nvSpPr>
          <p:cNvPr id="17" name="テキスト ボックス 16"/>
          <p:cNvSpPr txBox="1"/>
          <p:nvPr/>
        </p:nvSpPr>
        <p:spPr>
          <a:xfrm>
            <a:off x="755576" y="5622339"/>
            <a:ext cx="3456384" cy="830997"/>
          </a:xfrm>
          <a:prstGeom prst="rect">
            <a:avLst/>
          </a:prstGeom>
          <a:noFill/>
        </p:spPr>
        <p:txBody>
          <a:bodyPr wrap="square" rtlCol="0">
            <a:spAutoFit/>
          </a:bodyPr>
          <a:lstStyle/>
          <a:p>
            <a:r>
              <a:rPr kumimoji="1" lang="en-US" altLang="ja-JP" sz="2400" dirty="0">
                <a:solidFill>
                  <a:schemeClr val="tx1"/>
                </a:solidFill>
                <a:latin typeface="Verdana" panose="020B0604030504040204" pitchFamily="34" charset="0"/>
                <a:cs typeface="Arial Unicode MS" pitchFamily="50" charset="-128"/>
              </a:rPr>
              <a:t>Issue</a:t>
            </a:r>
            <a:r>
              <a:rPr kumimoji="1" lang="ja-JP" altLang="en-US" sz="2400" dirty="0">
                <a:solidFill>
                  <a:schemeClr val="tx1"/>
                </a:solidFill>
                <a:latin typeface="Verdana" panose="020B0604030504040204" pitchFamily="34" charset="0"/>
                <a:cs typeface="Arial Unicode MS" pitchFamily="50" charset="-128"/>
              </a:rPr>
              <a:t>の発生を防止</a:t>
            </a:r>
            <a:endParaRPr kumimoji="1" lang="en-US" altLang="ja-JP" sz="2400" dirty="0">
              <a:solidFill>
                <a:schemeClr val="tx1"/>
              </a:solidFill>
              <a:latin typeface="Verdana" panose="020B0604030504040204" pitchFamily="34" charset="0"/>
              <a:cs typeface="Arial Unicode MS" pitchFamily="50" charset="-128"/>
            </a:endParaRPr>
          </a:p>
          <a:p>
            <a:r>
              <a:rPr kumimoji="1" lang="en-US" altLang="ja-JP" sz="2400" dirty="0">
                <a:solidFill>
                  <a:schemeClr val="tx1"/>
                </a:solidFill>
                <a:latin typeface="Verdana" panose="020B0604030504040204" pitchFamily="34" charset="0"/>
                <a:cs typeface="Arial Unicode MS" pitchFamily="50" charset="-128"/>
              </a:rPr>
              <a:t>/</a:t>
            </a:r>
            <a:r>
              <a:rPr kumimoji="1" lang="ja-JP" altLang="en-US" sz="2400" dirty="0">
                <a:solidFill>
                  <a:schemeClr val="tx1"/>
                </a:solidFill>
                <a:latin typeface="Verdana" panose="020B0604030504040204" pitchFamily="34" charset="0"/>
                <a:cs typeface="Arial Unicode MS" pitchFamily="50" charset="-128"/>
              </a:rPr>
              <a:t>最小限に抑える</a:t>
            </a:r>
            <a:endParaRPr kumimoji="1" lang="en-US" altLang="ja-JP" sz="2400" dirty="0">
              <a:solidFill>
                <a:schemeClr val="tx1"/>
              </a:solidFill>
              <a:latin typeface="Verdana" panose="020B0604030504040204" pitchFamily="34" charset="0"/>
              <a:cs typeface="Arial Unicode MS" pitchFamily="50" charset="-128"/>
            </a:endParaRPr>
          </a:p>
        </p:txBody>
      </p:sp>
      <p:sp>
        <p:nvSpPr>
          <p:cNvPr id="18" name="テキスト ボックス 17"/>
          <p:cNvSpPr txBox="1"/>
          <p:nvPr/>
        </p:nvSpPr>
        <p:spPr>
          <a:xfrm>
            <a:off x="4860032" y="5622339"/>
            <a:ext cx="3520008" cy="830997"/>
          </a:xfrm>
          <a:prstGeom prst="rect">
            <a:avLst/>
          </a:prstGeom>
          <a:noFill/>
        </p:spPr>
        <p:txBody>
          <a:bodyPr wrap="square" rtlCol="0">
            <a:spAutoFit/>
          </a:bodyPr>
          <a:lstStyle/>
          <a:p>
            <a:r>
              <a:rPr kumimoji="1" lang="en-US" altLang="ja-JP" sz="2400" dirty="0">
                <a:solidFill>
                  <a:schemeClr val="tx1"/>
                </a:solidFill>
                <a:latin typeface="Verdana" panose="020B0604030504040204" pitchFamily="34" charset="0"/>
                <a:cs typeface="Arial Unicode MS" pitchFamily="50" charset="-128"/>
              </a:rPr>
              <a:t>Issue</a:t>
            </a:r>
            <a:r>
              <a:rPr kumimoji="1" lang="ja-JP" altLang="en-US" sz="2400" dirty="0">
                <a:solidFill>
                  <a:schemeClr val="tx1"/>
                </a:solidFill>
                <a:latin typeface="Verdana" panose="020B0604030504040204" pitchFamily="34" charset="0"/>
                <a:cs typeface="Arial Unicode MS" pitchFamily="50" charset="-128"/>
              </a:rPr>
              <a:t>に対処する、再発を防止する</a:t>
            </a:r>
          </a:p>
        </p:txBody>
      </p:sp>
      <p:sp>
        <p:nvSpPr>
          <p:cNvPr id="19" name="下矢印 18"/>
          <p:cNvSpPr/>
          <p:nvPr/>
        </p:nvSpPr>
        <p:spPr>
          <a:xfrm>
            <a:off x="2123728" y="4542219"/>
            <a:ext cx="720080" cy="504056"/>
          </a:xfrm>
          <a:prstGeom prst="downArrow">
            <a:avLst/>
          </a:prstGeom>
          <a:solidFill>
            <a:srgbClr val="CCFF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Verdana" panose="020B0604030504040204" pitchFamily="34" charset="0"/>
              <a:ea typeface="ＭＳ Ｐゴシック" panose="020B0600070205080204" pitchFamily="50" charset="-128"/>
            </a:endParaRPr>
          </a:p>
        </p:txBody>
      </p:sp>
      <p:sp>
        <p:nvSpPr>
          <p:cNvPr id="20" name="下矢印 19"/>
          <p:cNvSpPr/>
          <p:nvPr/>
        </p:nvSpPr>
        <p:spPr>
          <a:xfrm>
            <a:off x="6228184" y="4542219"/>
            <a:ext cx="720080" cy="504056"/>
          </a:xfrm>
          <a:prstGeom prst="downArrow">
            <a:avLst/>
          </a:prstGeom>
          <a:solidFill>
            <a:srgbClr val="FFCC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Verdana" panose="020B0604030504040204" pitchFamily="34" charset="0"/>
              <a:ea typeface="ＭＳ Ｐゴシック" panose="020B0600070205080204" pitchFamily="50" charset="-128"/>
            </a:endParaRPr>
          </a:p>
        </p:txBody>
      </p:sp>
      <p:pic>
        <p:nvPicPr>
          <p:cNvPr id="21"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正方形/長方形 1"/>
          <p:cNvSpPr/>
          <p:nvPr/>
        </p:nvSpPr>
        <p:spPr>
          <a:xfrm>
            <a:off x="755176" y="5087076"/>
            <a:ext cx="3456384" cy="461665"/>
          </a:xfrm>
          <a:prstGeom prst="rect">
            <a:avLst/>
          </a:prstGeom>
          <a:ln w="19050">
            <a:solidFill>
              <a:srgbClr val="0070C0"/>
            </a:solidFill>
          </a:ln>
        </p:spPr>
        <p:txBody>
          <a:bodyPr wrap="square">
            <a:spAutoFit/>
          </a:bodyPr>
          <a:lstStyle/>
          <a:p>
            <a:pPr lvl="0"/>
            <a:r>
              <a:rPr lang="en-US" altLang="ja-JP" sz="2400" dirty="0">
                <a:solidFill>
                  <a:srgbClr val="002060"/>
                </a:solidFill>
                <a:latin typeface="Verdana" panose="020B0604030504040204" pitchFamily="34" charset="0"/>
                <a:cs typeface="Arial Unicode MS" pitchFamily="50" charset="-128"/>
              </a:rPr>
              <a:t>Risk Management</a:t>
            </a:r>
          </a:p>
        </p:txBody>
      </p:sp>
      <p:sp>
        <p:nvSpPr>
          <p:cNvPr id="3" name="正方形/長方形 2"/>
          <p:cNvSpPr/>
          <p:nvPr/>
        </p:nvSpPr>
        <p:spPr>
          <a:xfrm>
            <a:off x="4860032" y="5088666"/>
            <a:ext cx="3456384" cy="461665"/>
          </a:xfrm>
          <a:prstGeom prst="rect">
            <a:avLst/>
          </a:prstGeom>
          <a:ln w="19050">
            <a:solidFill>
              <a:srgbClr val="0070C0"/>
            </a:solidFill>
          </a:ln>
        </p:spPr>
        <p:txBody>
          <a:bodyPr wrap="square">
            <a:spAutoFit/>
          </a:bodyPr>
          <a:lstStyle/>
          <a:p>
            <a:pPr lvl="0"/>
            <a:r>
              <a:rPr lang="en-US" altLang="ja-JP" sz="2400" dirty="0">
                <a:solidFill>
                  <a:srgbClr val="002060"/>
                </a:solidFill>
                <a:latin typeface="Verdana" panose="020B0604030504040204" pitchFamily="34" charset="0"/>
                <a:cs typeface="Arial Unicode MS" pitchFamily="50" charset="-128"/>
              </a:rPr>
              <a:t>Issue Management</a:t>
            </a:r>
          </a:p>
        </p:txBody>
      </p:sp>
      <p:sp>
        <p:nvSpPr>
          <p:cNvPr id="23" name="Slide Number Placeholder 3"/>
          <p:cNvSpPr>
            <a:spLocks noGrp="1"/>
          </p:cNvSpPr>
          <p:nvPr>
            <p:ph type="sldNum" sz="quarter" idx="12"/>
          </p:nvPr>
        </p:nvSpPr>
        <p:spPr>
          <a:xfrm>
            <a:off x="7239000" y="6394450"/>
            <a:ext cx="1905000" cy="457200"/>
          </a:xfrm>
        </p:spPr>
        <p:txBody>
          <a:bodyPr/>
          <a:lstStyle/>
          <a:p>
            <a:pPr>
              <a:defRPr/>
            </a:pPr>
            <a:r>
              <a:rPr lang="en-US" altLang="ja-JP" dirty="0">
                <a:latin typeface="Verdana" panose="020B0604030504040204" pitchFamily="34" charset="0"/>
              </a:rPr>
              <a:t>2</a:t>
            </a:r>
            <a:endParaRPr lang="ja-JP" altLang="en-US" dirty="0">
              <a:latin typeface="Verdana" panose="020B0604030504040204" pitchFamily="34" charset="0"/>
            </a:endParaRPr>
          </a:p>
        </p:txBody>
      </p:sp>
    </p:spTree>
    <p:extLst>
      <p:ext uri="{BB962C8B-B14F-4D97-AF65-F5344CB8AC3E}">
        <p14:creationId xmlns:p14="http://schemas.microsoft.com/office/powerpoint/2010/main" val="42395856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8000" y="540000"/>
            <a:ext cx="7560000" cy="756000"/>
          </a:xfrm>
        </p:spPr>
        <p:txBody>
          <a:bodyPr/>
          <a:lstStyle/>
          <a:p>
            <a:pPr algn="l"/>
            <a:r>
              <a:rPr lang="en-US" altLang="ja-JP" sz="2800" b="1" dirty="0">
                <a:latin typeface="Verdana" panose="020B0604030504040204" pitchFamily="34" charset="0"/>
                <a:ea typeface="ＭＳ Ｐゴシック" panose="020B0600070205080204" pitchFamily="50" charset="-128"/>
              </a:rPr>
              <a:t>2. </a:t>
            </a:r>
            <a:r>
              <a:rPr lang="ja-JP" altLang="en-US" sz="2800" b="1" dirty="0">
                <a:latin typeface="Verdana" panose="020B0604030504040204" pitchFamily="34" charset="0"/>
                <a:ea typeface="ＭＳ Ｐゴシック" panose="020B0600070205080204" pitchFamily="50" charset="-128"/>
              </a:rPr>
              <a:t>リスクマネジメントに期待すること</a:t>
            </a:r>
            <a:endParaRPr kumimoji="1" lang="ja-JP" altLang="en-US" sz="2800" b="1" dirty="0">
              <a:latin typeface="Verdana" panose="020B0604030504040204" pitchFamily="34" charset="0"/>
              <a:ea typeface="ＭＳ Ｐゴシック" panose="020B0600070205080204" pitchFamily="50" charset="-128"/>
            </a:endParaRPr>
          </a:p>
        </p:txBody>
      </p:sp>
      <p:sp>
        <p:nvSpPr>
          <p:cNvPr id="3" name="コンテンツ プレースホルダ 2"/>
          <p:cNvSpPr>
            <a:spLocks noGrp="1"/>
          </p:cNvSpPr>
          <p:nvPr>
            <p:ph idx="1"/>
          </p:nvPr>
        </p:nvSpPr>
        <p:spPr>
          <a:xfrm>
            <a:off x="613792" y="1698104"/>
            <a:ext cx="8062664" cy="4539208"/>
          </a:xfrm>
        </p:spPr>
        <p:txBody>
          <a:bodyPr/>
          <a:lstStyle/>
          <a:p>
            <a:r>
              <a:rPr lang="ja-JP" altLang="en-US" dirty="0">
                <a:latin typeface="Verdana" panose="020B0604030504040204" pitchFamily="34" charset="0"/>
                <a:ea typeface="ＭＳ Ｐゴシック" panose="020B0600070205080204" pitchFamily="50" charset="-128"/>
              </a:rPr>
              <a:t>リスクを可視化し、予想外の事態を減らすことができる</a:t>
            </a:r>
          </a:p>
          <a:p>
            <a:r>
              <a:rPr lang="ja-JP" altLang="en-US" dirty="0">
                <a:latin typeface="Verdana" panose="020B0604030504040204" pitchFamily="34" charset="0"/>
                <a:ea typeface="ＭＳ Ｐゴシック" panose="020B0600070205080204" pitchFamily="50" charset="-128"/>
              </a:rPr>
              <a:t>新たに発生し得るリスクを特定し、予め対策を立てることができる</a:t>
            </a:r>
          </a:p>
          <a:p>
            <a:r>
              <a:rPr lang="ja-JP" altLang="en-US" dirty="0">
                <a:latin typeface="Verdana" panose="020B0604030504040204" pitchFamily="34" charset="0"/>
                <a:ea typeface="ＭＳ Ｐゴシック" panose="020B0600070205080204" pitchFamily="50" charset="-128"/>
              </a:rPr>
              <a:t>付加価値の高い活動に焦点を当てることができる</a:t>
            </a:r>
          </a:p>
          <a:p>
            <a:r>
              <a:rPr lang="ja-JP" altLang="en-US" dirty="0">
                <a:latin typeface="Verdana" panose="020B0604030504040204" pitchFamily="34" charset="0"/>
                <a:ea typeface="ＭＳ Ｐゴシック" panose="020B0600070205080204" pitchFamily="50" charset="-128"/>
              </a:rPr>
              <a:t>リスクの重大性に応じてリソースを割り当てることができる</a:t>
            </a:r>
          </a:p>
          <a:p>
            <a:r>
              <a:rPr lang="ja-JP" altLang="en-US" dirty="0">
                <a:latin typeface="Verdana" panose="020B0604030504040204" pitchFamily="34" charset="0"/>
                <a:ea typeface="ＭＳ Ｐゴシック" panose="020B0600070205080204" pitchFamily="50" charset="-128"/>
              </a:rPr>
              <a:t>より多くの活動に関し、よりよい意思決定がくだせるようになる</a:t>
            </a:r>
          </a:p>
          <a:p>
            <a:endParaRPr kumimoji="1" lang="ja-JP" altLang="en-US" dirty="0">
              <a:latin typeface="Verdana" panose="020B0604030504040204" pitchFamily="34" charset="0"/>
              <a:ea typeface="ＭＳ Ｐゴシック" panose="020B0600070205080204" pitchFamily="50" charset="-128"/>
            </a:endParaRPr>
          </a:p>
        </p:txBody>
      </p:sp>
      <p:sp>
        <p:nvSpPr>
          <p:cNvPr id="4" name="Slide Number Placeholder 3"/>
          <p:cNvSpPr>
            <a:spLocks noGrp="1"/>
          </p:cNvSpPr>
          <p:nvPr>
            <p:ph type="sldNum" sz="quarter" idx="12"/>
          </p:nvPr>
        </p:nvSpPr>
        <p:spPr/>
        <p:txBody>
          <a:bodyPr/>
          <a:lstStyle/>
          <a:p>
            <a:pPr>
              <a:defRPr/>
            </a:pPr>
            <a:r>
              <a:rPr lang="en-US" altLang="ja-JP" dirty="0">
                <a:latin typeface="Verdana" panose="020B0604030504040204" pitchFamily="34" charset="0"/>
              </a:rPr>
              <a:t>3</a:t>
            </a:r>
            <a:endParaRPr lang="ja-JP" altLang="en-US" dirty="0">
              <a:latin typeface="Verdana" panose="020B0604030504040204" pitchFamily="34" charset="0"/>
            </a:endParaRPr>
          </a:p>
        </p:txBody>
      </p:sp>
      <p:pic>
        <p:nvPicPr>
          <p:cNvPr id="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8000" y="540000"/>
            <a:ext cx="7560000" cy="756000"/>
          </a:xfrm>
        </p:spPr>
        <p:txBody>
          <a:bodyPr/>
          <a:lstStyle/>
          <a:p>
            <a:pPr algn="l"/>
            <a:r>
              <a:rPr lang="en-US" altLang="ja-JP" sz="2800" b="1" dirty="0">
                <a:latin typeface="Verdana" panose="020B0604030504040204" pitchFamily="34" charset="0"/>
                <a:ea typeface="ＭＳ Ｐゴシック" panose="020B0600070205080204" pitchFamily="50" charset="-128"/>
              </a:rPr>
              <a:t>3. </a:t>
            </a:r>
            <a:r>
              <a:rPr lang="ja-JP" altLang="en-US" sz="2800" b="1" dirty="0">
                <a:solidFill>
                  <a:srgbClr val="002060"/>
                </a:solidFill>
                <a:latin typeface="Verdana" panose="020B0604030504040204" pitchFamily="34" charset="0"/>
                <a:ea typeface="ＭＳ Ｐゴシック" panose="020B0600070205080204" pitchFamily="50" charset="-128"/>
              </a:rPr>
              <a:t>治験</a:t>
            </a:r>
            <a:r>
              <a:rPr lang="ja-JP" altLang="en-US" sz="2800" b="1" dirty="0">
                <a:latin typeface="Verdana" panose="020B0604030504040204" pitchFamily="34" charset="0"/>
                <a:ea typeface="ＭＳ Ｐゴシック" panose="020B0600070205080204" pitchFamily="50" charset="-128"/>
              </a:rPr>
              <a:t>における品質マネジメント</a:t>
            </a:r>
            <a:endParaRPr kumimoji="1" lang="ja-JP" altLang="en-US" sz="2800" b="1" dirty="0">
              <a:latin typeface="Verdana" panose="020B0604030504040204" pitchFamily="34" charset="0"/>
              <a:ea typeface="ＭＳ Ｐゴシック" panose="020B0600070205080204" pitchFamily="50" charset="-128"/>
            </a:endParaRPr>
          </a:p>
        </p:txBody>
      </p:sp>
      <p:sp>
        <p:nvSpPr>
          <p:cNvPr id="3" name="コンテンツ プレースホルダ 2"/>
          <p:cNvSpPr>
            <a:spLocks noGrp="1"/>
          </p:cNvSpPr>
          <p:nvPr>
            <p:ph idx="1"/>
          </p:nvPr>
        </p:nvSpPr>
        <p:spPr>
          <a:xfrm>
            <a:off x="685800" y="1338064"/>
            <a:ext cx="7772400" cy="4539208"/>
          </a:xfrm>
        </p:spPr>
        <p:txBody>
          <a:bodyPr/>
          <a:lstStyle/>
          <a:p>
            <a:pPr>
              <a:buNone/>
            </a:pPr>
            <a:r>
              <a:rPr lang="en-US" altLang="ja-JP" sz="2000" dirty="0">
                <a:latin typeface="Verdana" panose="020B0604030504040204" pitchFamily="34" charset="0"/>
                <a:ea typeface="ＭＳ Ｐゴシック" panose="020B0600070205080204" pitchFamily="50" charset="-128"/>
              </a:rPr>
              <a:t>ICH E6</a:t>
            </a:r>
            <a:r>
              <a:rPr lang="ja-JP" altLang="en-US" sz="2000" dirty="0">
                <a:latin typeface="Verdana" panose="020B0604030504040204" pitchFamily="34" charset="0"/>
                <a:ea typeface="ＭＳ Ｐゴシック" panose="020B0600070205080204" pitchFamily="50" charset="-128"/>
              </a:rPr>
              <a:t>には、以下の内容が規定されている。</a:t>
            </a:r>
            <a:endParaRPr kumimoji="1" lang="ja-JP" altLang="en-US" sz="2000" dirty="0">
              <a:latin typeface="Verdana" panose="020B0604030504040204" pitchFamily="34" charset="0"/>
              <a:ea typeface="ＭＳ Ｐゴシック" panose="020B0600070205080204" pitchFamily="50" charset="-128"/>
            </a:endParaRPr>
          </a:p>
        </p:txBody>
      </p:sp>
      <p:sp>
        <p:nvSpPr>
          <p:cNvPr id="4" name="角丸四角形 3"/>
          <p:cNvSpPr/>
          <p:nvPr/>
        </p:nvSpPr>
        <p:spPr>
          <a:xfrm>
            <a:off x="539552" y="1772816"/>
            <a:ext cx="8136904" cy="2736304"/>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l">
              <a:buNone/>
            </a:pPr>
            <a:r>
              <a:rPr lang="en-US" altLang="ja-JP" sz="1800" dirty="0">
                <a:solidFill>
                  <a:schemeClr val="tx1"/>
                </a:solidFill>
                <a:latin typeface="Verdana" panose="020B0604030504040204" pitchFamily="34" charset="0"/>
                <a:ea typeface="ＭＳ Ｐゴシック" panose="020B0600070205080204" pitchFamily="50" charset="-128"/>
              </a:rPr>
              <a:t>5.0</a:t>
            </a:r>
            <a:r>
              <a:rPr lang="ja-JP" altLang="en-US" sz="1800" dirty="0">
                <a:solidFill>
                  <a:schemeClr val="tx1"/>
                </a:solidFill>
                <a:latin typeface="Verdana" panose="020B0604030504040204" pitchFamily="34" charset="0"/>
                <a:ea typeface="ＭＳ Ｐゴシック" panose="020B0600070205080204" pitchFamily="50" charset="-128"/>
              </a:rPr>
              <a:t>　品質マネジメント（抜粋）</a:t>
            </a:r>
            <a:endParaRPr lang="en-US" altLang="ja-JP" sz="1800" dirty="0">
              <a:solidFill>
                <a:schemeClr val="tx1"/>
              </a:solidFill>
              <a:latin typeface="Verdana" panose="020B0604030504040204" pitchFamily="34" charset="0"/>
              <a:ea typeface="ＭＳ Ｐゴシック" panose="020B0600070205080204" pitchFamily="50" charset="-128"/>
            </a:endParaRPr>
          </a:p>
          <a:p>
            <a:pPr marL="0" indent="0" algn="l">
              <a:buNone/>
            </a:pPr>
            <a:r>
              <a:rPr lang="ja-JP" altLang="en-US" sz="1800" dirty="0">
                <a:solidFill>
                  <a:schemeClr val="tx1"/>
                </a:solidFill>
                <a:latin typeface="Verdana" panose="020B0604030504040204" pitchFamily="34" charset="0"/>
                <a:ea typeface="ＭＳ Ｐゴシック" panose="020B0600070205080204" pitchFamily="50" charset="-128"/>
              </a:rPr>
              <a:t>治験の品質保証及び品質管理のために使用する方法は、治験固有のリスク及び収集する情報の重要性と釣り合いの取れたものとすべきである。</a:t>
            </a:r>
          </a:p>
          <a:p>
            <a:pPr marL="0" indent="0" algn="l">
              <a:buNone/>
            </a:pPr>
            <a:r>
              <a:rPr lang="ja-JP" altLang="en-US" sz="1800" dirty="0">
                <a:solidFill>
                  <a:schemeClr val="tx1"/>
                </a:solidFill>
                <a:latin typeface="Verdana" panose="020B0604030504040204" pitchFamily="34" charset="0"/>
                <a:ea typeface="ＭＳ Ｐゴシック" panose="020B0600070205080204" pitchFamily="50" charset="-128"/>
              </a:rPr>
              <a:t>治験依頼者は、治験のあらゆる側面が実行可能であることを保証するとともに、不必要な複雑さ、手順及びデータ収集を回避すべきである。治験実施計画書、症例報告書、及びその他の業務関連文書は、簡潔明瞭で一貫したものであるべきである。</a:t>
            </a:r>
          </a:p>
          <a:p>
            <a:pPr marL="0" indent="0" algn="l">
              <a:buNone/>
            </a:pPr>
            <a:r>
              <a:rPr lang="ja-JP" altLang="en-US" sz="1800" dirty="0">
                <a:solidFill>
                  <a:srgbClr val="FF0000"/>
                </a:solidFill>
                <a:latin typeface="Verdana" panose="020B0604030504040204" pitchFamily="34" charset="0"/>
                <a:ea typeface="ＭＳ Ｐゴシック" panose="020B0600070205080204" pitchFamily="50" charset="-128"/>
              </a:rPr>
              <a:t>品質マネジメントシステムでは、以下に記載するリスクに基づくアプローチを利用するものとする。</a:t>
            </a:r>
            <a:endParaRPr lang="en-US" altLang="ja-JP" sz="1800" dirty="0">
              <a:solidFill>
                <a:srgbClr val="FF0000"/>
              </a:solidFill>
              <a:latin typeface="Verdana" panose="020B0604030504040204" pitchFamily="34" charset="0"/>
              <a:ea typeface="ＭＳ Ｐゴシック" panose="020B0600070205080204" pitchFamily="50" charset="-128"/>
            </a:endParaRPr>
          </a:p>
        </p:txBody>
      </p:sp>
      <p:sp>
        <p:nvSpPr>
          <p:cNvPr id="5" name="正方形/長方形 4"/>
          <p:cNvSpPr/>
          <p:nvPr/>
        </p:nvSpPr>
        <p:spPr>
          <a:xfrm>
            <a:off x="827584" y="4653136"/>
            <a:ext cx="4572000" cy="2031325"/>
          </a:xfrm>
          <a:prstGeom prst="rect">
            <a:avLst/>
          </a:prstGeom>
        </p:spPr>
        <p:txBody>
          <a:bodyPr>
            <a:spAutoFit/>
          </a:bodyPr>
          <a:lstStyle/>
          <a:p>
            <a:pPr marL="0" indent="0" algn="l">
              <a:buNone/>
            </a:pPr>
            <a:r>
              <a:rPr lang="en-US" altLang="ja-JP" sz="1800" dirty="0">
                <a:latin typeface="Verdana" panose="020B0604030504040204" pitchFamily="34" charset="0"/>
              </a:rPr>
              <a:t>5.0.1   </a:t>
            </a:r>
            <a:r>
              <a:rPr lang="ja-JP" altLang="en-US" sz="1800" dirty="0">
                <a:latin typeface="Verdana" panose="020B0604030504040204" pitchFamily="34" charset="0"/>
              </a:rPr>
              <a:t>重要なプロセス及びデータの特定</a:t>
            </a:r>
          </a:p>
          <a:p>
            <a:pPr marL="0" indent="0" algn="l">
              <a:buNone/>
            </a:pPr>
            <a:r>
              <a:rPr lang="en-US" altLang="ja-JP" sz="1800" dirty="0">
                <a:latin typeface="Verdana" panose="020B0604030504040204" pitchFamily="34" charset="0"/>
              </a:rPr>
              <a:t>5.0.2   </a:t>
            </a:r>
            <a:r>
              <a:rPr lang="ja-JP" altLang="en-US" sz="1800" dirty="0">
                <a:latin typeface="Verdana" panose="020B0604030504040204" pitchFamily="34" charset="0"/>
              </a:rPr>
              <a:t>リスクの特定</a:t>
            </a:r>
          </a:p>
          <a:p>
            <a:pPr marL="0" indent="0" algn="l">
              <a:buNone/>
            </a:pPr>
            <a:r>
              <a:rPr lang="en-US" altLang="ja-JP" sz="1800" dirty="0">
                <a:latin typeface="Verdana" panose="020B0604030504040204" pitchFamily="34" charset="0"/>
              </a:rPr>
              <a:t>5.0.3   </a:t>
            </a:r>
            <a:r>
              <a:rPr lang="ja-JP" altLang="en-US" sz="1800" dirty="0">
                <a:latin typeface="Verdana" panose="020B0604030504040204" pitchFamily="34" charset="0"/>
              </a:rPr>
              <a:t>リスクの評価</a:t>
            </a:r>
          </a:p>
          <a:p>
            <a:pPr marL="0" indent="0" algn="l">
              <a:buNone/>
            </a:pPr>
            <a:r>
              <a:rPr lang="en-US" altLang="ja-JP" sz="1800" dirty="0">
                <a:latin typeface="Verdana" panose="020B0604030504040204" pitchFamily="34" charset="0"/>
              </a:rPr>
              <a:t>5.0.4   </a:t>
            </a:r>
            <a:r>
              <a:rPr lang="ja-JP" altLang="en-US" sz="1800" dirty="0">
                <a:latin typeface="Verdana" panose="020B0604030504040204" pitchFamily="34" charset="0"/>
              </a:rPr>
              <a:t>リスクのコントロール</a:t>
            </a:r>
          </a:p>
          <a:p>
            <a:pPr marL="0" indent="0" algn="l">
              <a:buNone/>
            </a:pPr>
            <a:r>
              <a:rPr lang="en-US" altLang="ja-JP" sz="1800" dirty="0">
                <a:latin typeface="Verdana" panose="020B0604030504040204" pitchFamily="34" charset="0"/>
              </a:rPr>
              <a:t>5.0.5   </a:t>
            </a:r>
            <a:r>
              <a:rPr lang="ja-JP" altLang="en-US" sz="1800" dirty="0">
                <a:latin typeface="Verdana" panose="020B0604030504040204" pitchFamily="34" charset="0"/>
              </a:rPr>
              <a:t>リスクコミュニケーション</a:t>
            </a:r>
          </a:p>
          <a:p>
            <a:pPr marL="0" indent="0" algn="l">
              <a:buNone/>
            </a:pPr>
            <a:r>
              <a:rPr lang="en-US" altLang="ja-JP" sz="1800" dirty="0">
                <a:latin typeface="Verdana" panose="020B0604030504040204" pitchFamily="34" charset="0"/>
              </a:rPr>
              <a:t>5.0.6   </a:t>
            </a:r>
            <a:r>
              <a:rPr lang="ja-JP" altLang="en-US" sz="1800" dirty="0">
                <a:latin typeface="Verdana" panose="020B0604030504040204" pitchFamily="34" charset="0"/>
              </a:rPr>
              <a:t>リスクレビュー</a:t>
            </a:r>
          </a:p>
          <a:p>
            <a:pPr marL="0" indent="0" algn="l">
              <a:buNone/>
            </a:pPr>
            <a:r>
              <a:rPr lang="en-US" altLang="ja-JP" sz="1800" dirty="0">
                <a:latin typeface="Verdana" panose="020B0604030504040204" pitchFamily="34" charset="0"/>
              </a:rPr>
              <a:t>5.0.7   </a:t>
            </a:r>
            <a:r>
              <a:rPr lang="ja-JP" altLang="en-US" sz="1800" dirty="0">
                <a:latin typeface="Verdana" panose="020B0604030504040204" pitchFamily="34" charset="0"/>
              </a:rPr>
              <a:t>リスク報告</a:t>
            </a:r>
          </a:p>
        </p:txBody>
      </p:sp>
      <p:sp>
        <p:nvSpPr>
          <p:cNvPr id="6" name="テキスト ボックス 5"/>
          <p:cNvSpPr txBox="1"/>
          <p:nvPr/>
        </p:nvSpPr>
        <p:spPr>
          <a:xfrm>
            <a:off x="5292080" y="4728046"/>
            <a:ext cx="3528392" cy="1077218"/>
          </a:xfrm>
          <a:prstGeom prst="rect">
            <a:avLst/>
          </a:prstGeom>
          <a:noFill/>
          <a:ln w="25400">
            <a:solidFill>
              <a:srgbClr val="0070C0"/>
            </a:solidFill>
          </a:ln>
        </p:spPr>
        <p:txBody>
          <a:bodyPr wrap="square" rtlCol="0">
            <a:spAutoFit/>
          </a:bodyPr>
          <a:lstStyle/>
          <a:p>
            <a:pPr algn="l"/>
            <a:r>
              <a:rPr kumimoji="1" lang="ja-JP" altLang="en-US" sz="1600" b="0" dirty="0">
                <a:latin typeface="Verdana" panose="020B0604030504040204" pitchFamily="34" charset="0"/>
              </a:rPr>
              <a:t>ここに規定される</a:t>
            </a:r>
            <a:r>
              <a:rPr kumimoji="1" lang="en-US" altLang="ja-JP" sz="1600" b="0" dirty="0">
                <a:latin typeface="Verdana" panose="020B0604030504040204" pitchFamily="34" charset="0"/>
              </a:rPr>
              <a:t>Risk Management</a:t>
            </a:r>
            <a:r>
              <a:rPr kumimoji="1" lang="ja-JP" altLang="en-US" sz="1600" b="0" dirty="0">
                <a:latin typeface="Verdana" panose="020B0604030504040204" pitchFamily="34" charset="0"/>
              </a:rPr>
              <a:t>は、基本的に</a:t>
            </a:r>
            <a:r>
              <a:rPr kumimoji="1" lang="en-US" altLang="ja-JP" sz="1600" b="0" dirty="0">
                <a:latin typeface="Verdana" panose="020B0604030504040204" pitchFamily="34" charset="0"/>
              </a:rPr>
              <a:t>ICH-Q9</a:t>
            </a:r>
            <a:r>
              <a:rPr kumimoji="1" lang="ja-JP" altLang="en-US" sz="1600" b="0" dirty="0">
                <a:latin typeface="Verdana" panose="020B0604030504040204" pitchFamily="34" charset="0"/>
              </a:rPr>
              <a:t>に相違がない。</a:t>
            </a:r>
            <a:endParaRPr kumimoji="1" lang="en-US" altLang="ja-JP" sz="1600" b="0" dirty="0">
              <a:latin typeface="Verdana" panose="020B0604030504040204" pitchFamily="34" charset="0"/>
            </a:endParaRPr>
          </a:p>
          <a:p>
            <a:pPr algn="l"/>
            <a:r>
              <a:rPr kumimoji="1" lang="ja-JP" altLang="en-US" sz="1600" b="0" dirty="0">
                <a:latin typeface="Verdana" panose="020B0604030504040204" pitchFamily="34" charset="0"/>
              </a:rPr>
              <a:t>そのため、</a:t>
            </a:r>
            <a:r>
              <a:rPr kumimoji="1" lang="en-US" altLang="ja-JP" sz="1600" b="0" dirty="0">
                <a:latin typeface="Verdana" panose="020B0604030504040204" pitchFamily="34" charset="0"/>
              </a:rPr>
              <a:t>ICH-Q9</a:t>
            </a:r>
            <a:r>
              <a:rPr kumimoji="1" lang="ja-JP" altLang="en-US" sz="1600" b="0" dirty="0">
                <a:latin typeface="Verdana" panose="020B0604030504040204" pitchFamily="34" charset="0"/>
              </a:rPr>
              <a:t>のプロセス概念をベースとして、</a:t>
            </a:r>
            <a:r>
              <a:rPr kumimoji="1" lang="ja-JP" altLang="en-US" sz="1600" b="0" dirty="0">
                <a:solidFill>
                  <a:schemeClr val="tx1"/>
                </a:solidFill>
                <a:latin typeface="Verdana" panose="020B0604030504040204" pitchFamily="34" charset="0"/>
              </a:rPr>
              <a:t>治験</a:t>
            </a:r>
            <a:r>
              <a:rPr kumimoji="1" lang="ja-JP" altLang="en-US" sz="1600" b="0" dirty="0">
                <a:latin typeface="Verdana" panose="020B0604030504040204" pitchFamily="34" charset="0"/>
              </a:rPr>
              <a:t>に実装する</a:t>
            </a:r>
            <a:r>
              <a:rPr kumimoji="1" lang="ja-JP" altLang="en-US" sz="1400" b="0" dirty="0">
                <a:latin typeface="Verdana" panose="020B0604030504040204" pitchFamily="34" charset="0"/>
              </a:rPr>
              <a:t>。</a:t>
            </a:r>
          </a:p>
        </p:txBody>
      </p:sp>
      <p:sp>
        <p:nvSpPr>
          <p:cNvPr id="7" name="Slide Number Placeholder 6"/>
          <p:cNvSpPr>
            <a:spLocks noGrp="1"/>
          </p:cNvSpPr>
          <p:nvPr>
            <p:ph type="sldNum" sz="quarter" idx="12"/>
          </p:nvPr>
        </p:nvSpPr>
        <p:spPr/>
        <p:txBody>
          <a:bodyPr/>
          <a:lstStyle/>
          <a:p>
            <a:pPr>
              <a:defRPr/>
            </a:pPr>
            <a:r>
              <a:rPr lang="en-US" altLang="ja-JP" dirty="0">
                <a:latin typeface="Verdana" panose="020B0604030504040204" pitchFamily="34" charset="0"/>
              </a:rPr>
              <a:t>4</a:t>
            </a:r>
            <a:endParaRPr lang="ja-JP" altLang="en-US" dirty="0">
              <a:latin typeface="Verdana" panose="020B0604030504040204" pitchFamily="34" charset="0"/>
            </a:endParaRPr>
          </a:p>
        </p:txBody>
      </p:sp>
      <p:pic>
        <p:nvPicPr>
          <p:cNvPr id="8"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8000" y="396000"/>
            <a:ext cx="7956000" cy="756000"/>
          </a:xfrm>
        </p:spPr>
        <p:txBody>
          <a:bodyPr/>
          <a:lstStyle/>
          <a:p>
            <a:r>
              <a:rPr lang="en-US" altLang="ja-JP" b="1" dirty="0">
                <a:latin typeface="Verdana" panose="020B0604030504040204" pitchFamily="34" charset="0"/>
                <a:ea typeface="ＭＳ Ｐゴシック" panose="020B0600070205080204" pitchFamily="50" charset="-128"/>
              </a:rPr>
              <a:t>4. ICH E6</a:t>
            </a:r>
            <a:r>
              <a:rPr lang="ja-JP" altLang="en-US" b="1" dirty="0">
                <a:latin typeface="Verdana" panose="020B0604030504040204" pitchFamily="34" charset="0"/>
                <a:ea typeface="ＭＳ Ｐゴシック" panose="020B0600070205080204" pitchFamily="50" charset="-128"/>
              </a:rPr>
              <a:t>と</a:t>
            </a:r>
            <a:r>
              <a:rPr lang="en-US" altLang="ja-JP" b="1" dirty="0">
                <a:latin typeface="Verdana" panose="020B0604030504040204" pitchFamily="34" charset="0"/>
                <a:ea typeface="ＭＳ Ｐゴシック" panose="020B0600070205080204" pitchFamily="50" charset="-128"/>
              </a:rPr>
              <a:t>ICH Q9</a:t>
            </a:r>
            <a:r>
              <a:rPr lang="ja-JP" altLang="en-US" b="1" dirty="0">
                <a:latin typeface="Verdana" panose="020B0604030504040204" pitchFamily="34" charset="0"/>
                <a:ea typeface="ＭＳ Ｐゴシック" panose="020B0600070205080204" pitchFamily="50" charset="-128"/>
              </a:rPr>
              <a:t>におけるリスクマネジメントプロセス</a:t>
            </a:r>
          </a:p>
        </p:txBody>
      </p:sp>
      <p:grpSp>
        <p:nvGrpSpPr>
          <p:cNvPr id="3" name="グループ化 4"/>
          <p:cNvGrpSpPr/>
          <p:nvPr/>
        </p:nvGrpSpPr>
        <p:grpSpPr>
          <a:xfrm>
            <a:off x="611560" y="1196752"/>
            <a:ext cx="7896709" cy="5340507"/>
            <a:chOff x="53451" y="417466"/>
            <a:chExt cx="8433324" cy="6083347"/>
          </a:xfrm>
        </p:grpSpPr>
        <p:sp>
          <p:nvSpPr>
            <p:cNvPr id="6" name="Text Box 329"/>
            <p:cNvSpPr txBox="1">
              <a:spLocks noChangeArrowheads="1"/>
            </p:cNvSpPr>
            <p:nvPr/>
          </p:nvSpPr>
          <p:spPr bwMode="auto">
            <a:xfrm>
              <a:off x="4206118" y="417466"/>
              <a:ext cx="1272754" cy="3330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1000" b="1">
                  <a:solidFill>
                    <a:srgbClr val="000000"/>
                  </a:solidFill>
                  <a:latin typeface="Arial" charset="0"/>
                  <a:ea typeface="ＭＳ Ｐゴシック" pitchFamily="50" charset="-128"/>
                </a:defRPr>
              </a:lvl1pPr>
              <a:lvl2pPr marL="742950" indent="-285750" eaLnBrk="0" hangingPunct="0">
                <a:defRPr sz="1000" b="1">
                  <a:solidFill>
                    <a:srgbClr val="000000"/>
                  </a:solidFill>
                  <a:latin typeface="Arial" charset="0"/>
                  <a:ea typeface="ＭＳ Ｐゴシック" pitchFamily="50" charset="-128"/>
                </a:defRPr>
              </a:lvl2pPr>
              <a:lvl3pPr marL="1143000" indent="-228600" eaLnBrk="0" hangingPunct="0">
                <a:defRPr sz="1000" b="1">
                  <a:solidFill>
                    <a:srgbClr val="000000"/>
                  </a:solidFill>
                  <a:latin typeface="Arial" charset="0"/>
                  <a:ea typeface="ＭＳ Ｐゴシック" pitchFamily="50" charset="-128"/>
                </a:defRPr>
              </a:lvl3pPr>
              <a:lvl4pPr marL="1600200" indent="-228600" eaLnBrk="0" hangingPunct="0">
                <a:defRPr sz="1000" b="1">
                  <a:solidFill>
                    <a:srgbClr val="000000"/>
                  </a:solidFill>
                  <a:latin typeface="Arial" charset="0"/>
                  <a:ea typeface="ＭＳ Ｐゴシック" pitchFamily="50" charset="-128"/>
                </a:defRPr>
              </a:lvl4pPr>
              <a:lvl5pPr marL="2057400" indent="-228600" eaLnBrk="0" hangingPunct="0">
                <a:defRPr sz="1000" b="1">
                  <a:solidFill>
                    <a:srgbClr val="000000"/>
                  </a:solidFill>
                  <a:latin typeface="Arial" charset="0"/>
                  <a:ea typeface="ＭＳ Ｐゴシック" pitchFamily="50" charset="-128"/>
                </a:defRPr>
              </a:lvl5pPr>
              <a:lvl6pPr marL="2514600" indent="-228600" algn="ctr" eaLnBrk="0" fontAlgn="base" hangingPunct="0">
                <a:spcBef>
                  <a:spcPct val="0"/>
                </a:spcBef>
                <a:spcAft>
                  <a:spcPct val="0"/>
                </a:spcAft>
                <a:defRPr sz="1000" b="1">
                  <a:solidFill>
                    <a:srgbClr val="000000"/>
                  </a:solidFill>
                  <a:latin typeface="Arial" charset="0"/>
                  <a:ea typeface="ＭＳ Ｐゴシック" pitchFamily="50" charset="-128"/>
                </a:defRPr>
              </a:lvl6pPr>
              <a:lvl7pPr marL="2971800" indent="-228600" algn="ctr" eaLnBrk="0" fontAlgn="base" hangingPunct="0">
                <a:spcBef>
                  <a:spcPct val="0"/>
                </a:spcBef>
                <a:spcAft>
                  <a:spcPct val="0"/>
                </a:spcAft>
                <a:defRPr sz="1000" b="1">
                  <a:solidFill>
                    <a:srgbClr val="000000"/>
                  </a:solidFill>
                  <a:latin typeface="Arial" charset="0"/>
                  <a:ea typeface="ＭＳ Ｐゴシック" pitchFamily="50" charset="-128"/>
                </a:defRPr>
              </a:lvl7pPr>
              <a:lvl8pPr marL="3429000" indent="-228600" algn="ctr" eaLnBrk="0" fontAlgn="base" hangingPunct="0">
                <a:spcBef>
                  <a:spcPct val="0"/>
                </a:spcBef>
                <a:spcAft>
                  <a:spcPct val="0"/>
                </a:spcAft>
                <a:defRPr sz="1000" b="1">
                  <a:solidFill>
                    <a:srgbClr val="000000"/>
                  </a:solidFill>
                  <a:latin typeface="Arial" charset="0"/>
                  <a:ea typeface="ＭＳ Ｐゴシック" pitchFamily="50" charset="-128"/>
                </a:defRPr>
              </a:lvl8pPr>
              <a:lvl9pPr marL="3886200" indent="-228600" algn="ctr" eaLnBrk="0" fontAlgn="base" hangingPunct="0">
                <a:spcBef>
                  <a:spcPct val="0"/>
                </a:spcBef>
                <a:spcAft>
                  <a:spcPct val="0"/>
                </a:spcAft>
                <a:defRPr sz="1000" b="1">
                  <a:solidFill>
                    <a:srgbClr val="000000"/>
                  </a:solidFill>
                  <a:latin typeface="Arial" charset="0"/>
                  <a:ea typeface="ＭＳ Ｐゴシック" pitchFamily="50" charset="-128"/>
                </a:defRPr>
              </a:lvl9pPr>
            </a:lstStyle>
            <a:p>
              <a:pPr algn="l" eaLnBrk="1" hangingPunct="1"/>
              <a:r>
                <a:rPr lang="ja-JP" altLang="en-US" sz="1300" b="0" dirty="0">
                  <a:solidFill>
                    <a:schemeClr val="tx1"/>
                  </a:solidFill>
                  <a:latin typeface="Verdana" panose="020B0604030504040204" pitchFamily="34" charset="0"/>
                </a:rPr>
                <a:t>＜</a:t>
              </a:r>
              <a:r>
                <a:rPr lang="en-GB" altLang="ja-JP" sz="1300" b="0" dirty="0">
                  <a:solidFill>
                    <a:schemeClr val="tx1"/>
                  </a:solidFill>
                  <a:latin typeface="Verdana" panose="020B0604030504040204" pitchFamily="34" charset="0"/>
                </a:rPr>
                <a:t>ICH Q9</a:t>
              </a:r>
              <a:r>
                <a:rPr lang="ja-JP" altLang="en-US" sz="1300" b="0" dirty="0">
                  <a:solidFill>
                    <a:schemeClr val="tx1"/>
                  </a:solidFill>
                  <a:latin typeface="Verdana" panose="020B0604030504040204" pitchFamily="34" charset="0"/>
                </a:rPr>
                <a:t>＞</a:t>
              </a:r>
              <a:endParaRPr lang="en-GB" altLang="ja-JP" sz="1300" b="0" dirty="0">
                <a:solidFill>
                  <a:schemeClr val="tx1"/>
                </a:solidFill>
                <a:latin typeface="Verdana" panose="020B0604030504040204" pitchFamily="34" charset="0"/>
              </a:endParaRPr>
            </a:p>
          </p:txBody>
        </p:sp>
        <p:sp>
          <p:nvSpPr>
            <p:cNvPr id="7" name="AutoShape 217"/>
            <p:cNvSpPr>
              <a:spLocks noChangeAspect="1" noChangeArrowheads="1" noTextEdit="1"/>
            </p:cNvSpPr>
            <p:nvPr/>
          </p:nvSpPr>
          <p:spPr bwMode="auto">
            <a:xfrm>
              <a:off x="2987675" y="981075"/>
              <a:ext cx="5499100" cy="5519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Verdana" panose="020B0604030504040204" pitchFamily="34" charset="0"/>
              </a:endParaRPr>
            </a:p>
          </p:txBody>
        </p:sp>
        <p:sp>
          <p:nvSpPr>
            <p:cNvPr id="8" name="Rectangle 219"/>
            <p:cNvSpPr>
              <a:spLocks noChangeArrowheads="1"/>
            </p:cNvSpPr>
            <p:nvPr/>
          </p:nvSpPr>
          <p:spPr bwMode="auto">
            <a:xfrm>
              <a:off x="4795465" y="5683250"/>
              <a:ext cx="3049588" cy="7937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Verdana" panose="020B0604030504040204" pitchFamily="34" charset="0"/>
              </a:endParaRPr>
            </a:p>
          </p:txBody>
        </p:sp>
        <p:sp>
          <p:nvSpPr>
            <p:cNvPr id="9" name="Rectangle 220"/>
            <p:cNvSpPr>
              <a:spLocks noChangeArrowheads="1"/>
            </p:cNvSpPr>
            <p:nvPr/>
          </p:nvSpPr>
          <p:spPr bwMode="auto">
            <a:xfrm>
              <a:off x="4795465" y="5683250"/>
              <a:ext cx="3049588" cy="793750"/>
            </a:xfrm>
            <a:prstGeom prst="rect">
              <a:avLst/>
            </a:prstGeom>
            <a:noFill/>
            <a:ln w="19050"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latin typeface="Verdana" panose="020B0604030504040204" pitchFamily="34" charset="0"/>
              </a:endParaRPr>
            </a:p>
          </p:txBody>
        </p:sp>
        <p:sp>
          <p:nvSpPr>
            <p:cNvPr id="10" name="Rectangle 221"/>
            <p:cNvSpPr>
              <a:spLocks noChangeArrowheads="1"/>
            </p:cNvSpPr>
            <p:nvPr/>
          </p:nvSpPr>
          <p:spPr bwMode="auto">
            <a:xfrm>
              <a:off x="4824040" y="5711825"/>
              <a:ext cx="898766" cy="192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r>
                <a:rPr lang="ja-JP" altLang="en-GB" sz="1100" dirty="0">
                  <a:latin typeface="Verdana" panose="020B0604030504040204" pitchFamily="34" charset="0"/>
                </a:rPr>
                <a:t>リスクレビュー</a:t>
              </a:r>
              <a:endParaRPr lang="en-GB" altLang="ja-JP" sz="1100" dirty="0">
                <a:latin typeface="Verdana" panose="020B0604030504040204" pitchFamily="34" charset="0"/>
              </a:endParaRPr>
            </a:p>
          </p:txBody>
        </p:sp>
        <p:sp>
          <p:nvSpPr>
            <p:cNvPr id="11" name="Rectangle 222"/>
            <p:cNvSpPr>
              <a:spLocks noChangeArrowheads="1"/>
            </p:cNvSpPr>
            <p:nvPr/>
          </p:nvSpPr>
          <p:spPr bwMode="auto">
            <a:xfrm>
              <a:off x="3923928" y="1604963"/>
              <a:ext cx="434975" cy="4872038"/>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Verdana" panose="020B0604030504040204" pitchFamily="34" charset="0"/>
              </a:endParaRPr>
            </a:p>
          </p:txBody>
        </p:sp>
        <p:sp>
          <p:nvSpPr>
            <p:cNvPr id="12" name="Rectangle 223"/>
            <p:cNvSpPr>
              <a:spLocks noChangeArrowheads="1"/>
            </p:cNvSpPr>
            <p:nvPr/>
          </p:nvSpPr>
          <p:spPr bwMode="auto">
            <a:xfrm>
              <a:off x="3923928" y="1604963"/>
              <a:ext cx="434975" cy="4872038"/>
            </a:xfrm>
            <a:prstGeom prst="rect">
              <a:avLst/>
            </a:prstGeom>
            <a:noFill/>
            <a:ln w="19050"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latin typeface="Verdana" panose="020B0604030504040204" pitchFamily="34" charset="0"/>
              </a:endParaRPr>
            </a:p>
          </p:txBody>
        </p:sp>
        <p:sp>
          <p:nvSpPr>
            <p:cNvPr id="13" name="Rectangle 242"/>
            <p:cNvSpPr>
              <a:spLocks noChangeArrowheads="1"/>
            </p:cNvSpPr>
            <p:nvPr/>
          </p:nvSpPr>
          <p:spPr bwMode="auto">
            <a:xfrm>
              <a:off x="4795465" y="1604963"/>
              <a:ext cx="3049588" cy="17970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Verdana" panose="020B0604030504040204" pitchFamily="34" charset="0"/>
              </a:endParaRPr>
            </a:p>
          </p:txBody>
        </p:sp>
        <p:sp>
          <p:nvSpPr>
            <p:cNvPr id="14" name="Rectangle 243"/>
            <p:cNvSpPr>
              <a:spLocks noChangeArrowheads="1"/>
            </p:cNvSpPr>
            <p:nvPr/>
          </p:nvSpPr>
          <p:spPr bwMode="auto">
            <a:xfrm>
              <a:off x="4795465" y="1604963"/>
              <a:ext cx="3049588" cy="1797050"/>
            </a:xfrm>
            <a:prstGeom prst="rect">
              <a:avLst/>
            </a:prstGeom>
            <a:noFill/>
            <a:ln w="19050"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latin typeface="Verdana" panose="020B0604030504040204" pitchFamily="34" charset="0"/>
              </a:endParaRPr>
            </a:p>
          </p:txBody>
        </p:sp>
        <p:sp>
          <p:nvSpPr>
            <p:cNvPr id="15" name="Rectangle 244"/>
            <p:cNvSpPr>
              <a:spLocks noChangeArrowheads="1"/>
            </p:cNvSpPr>
            <p:nvPr/>
          </p:nvSpPr>
          <p:spPr bwMode="auto">
            <a:xfrm>
              <a:off x="4824040" y="1625600"/>
              <a:ext cx="1119605" cy="192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r>
                <a:rPr lang="ja-JP" altLang="en-GB" sz="1100" dirty="0">
                  <a:latin typeface="Verdana" panose="020B0604030504040204" pitchFamily="34" charset="0"/>
                </a:rPr>
                <a:t>リスクアセスメント</a:t>
              </a:r>
              <a:endParaRPr lang="en-GB" altLang="ja-JP" sz="1100" dirty="0">
                <a:latin typeface="Verdana" panose="020B0604030504040204" pitchFamily="34" charset="0"/>
              </a:endParaRPr>
            </a:p>
          </p:txBody>
        </p:sp>
        <p:sp>
          <p:nvSpPr>
            <p:cNvPr id="16" name="Rectangle 245"/>
            <p:cNvSpPr>
              <a:spLocks noChangeArrowheads="1"/>
            </p:cNvSpPr>
            <p:nvPr/>
          </p:nvSpPr>
          <p:spPr bwMode="auto">
            <a:xfrm>
              <a:off x="5230440" y="2922588"/>
              <a:ext cx="2179638" cy="3190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Verdana" panose="020B0604030504040204" pitchFamily="34" charset="0"/>
              </a:endParaRPr>
            </a:p>
          </p:txBody>
        </p:sp>
        <p:sp>
          <p:nvSpPr>
            <p:cNvPr id="17" name="Rectangle 246"/>
            <p:cNvSpPr>
              <a:spLocks noChangeArrowheads="1"/>
            </p:cNvSpPr>
            <p:nvPr/>
          </p:nvSpPr>
          <p:spPr bwMode="auto">
            <a:xfrm>
              <a:off x="5230440" y="2922588"/>
              <a:ext cx="2179638" cy="319088"/>
            </a:xfrm>
            <a:prstGeom prst="rect">
              <a:avLst/>
            </a:prstGeom>
            <a:noFill/>
            <a:ln w="11113"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latin typeface="Verdana" panose="020B0604030504040204" pitchFamily="34" charset="0"/>
              </a:endParaRPr>
            </a:p>
          </p:txBody>
        </p:sp>
        <p:sp>
          <p:nvSpPr>
            <p:cNvPr id="18" name="Rectangle 247"/>
            <p:cNvSpPr>
              <a:spLocks noChangeArrowheads="1"/>
            </p:cNvSpPr>
            <p:nvPr/>
          </p:nvSpPr>
          <p:spPr bwMode="auto">
            <a:xfrm>
              <a:off x="5992595" y="3001963"/>
              <a:ext cx="672791" cy="192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ja-JP" altLang="en-GB" sz="1100" dirty="0">
                  <a:latin typeface="Verdana" panose="020B0604030504040204" pitchFamily="34" charset="0"/>
                </a:rPr>
                <a:t>リスク評価</a:t>
              </a:r>
              <a:endParaRPr lang="en-GB" altLang="ja-JP" sz="1100" dirty="0">
                <a:latin typeface="Verdana" panose="020B0604030504040204" pitchFamily="34" charset="0"/>
              </a:endParaRPr>
            </a:p>
          </p:txBody>
        </p:sp>
        <p:sp>
          <p:nvSpPr>
            <p:cNvPr id="19" name="Line 248"/>
            <p:cNvSpPr>
              <a:spLocks noChangeShapeType="1"/>
            </p:cNvSpPr>
            <p:nvPr/>
          </p:nvSpPr>
          <p:spPr bwMode="auto">
            <a:xfrm>
              <a:off x="6319465" y="2203450"/>
              <a:ext cx="1588" cy="130175"/>
            </a:xfrm>
            <a:prstGeom prst="line">
              <a:avLst/>
            </a:prstGeom>
            <a:noFill/>
            <a:ln w="11113"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latin typeface="Verdana" panose="020B0604030504040204" pitchFamily="34" charset="0"/>
              </a:endParaRPr>
            </a:p>
          </p:txBody>
        </p:sp>
        <p:sp>
          <p:nvSpPr>
            <p:cNvPr id="20" name="Freeform 249"/>
            <p:cNvSpPr>
              <a:spLocks/>
            </p:cNvSpPr>
            <p:nvPr/>
          </p:nvSpPr>
          <p:spPr bwMode="auto">
            <a:xfrm>
              <a:off x="6270253" y="2311400"/>
              <a:ext cx="100013" cy="92075"/>
            </a:xfrm>
            <a:custGeom>
              <a:avLst/>
              <a:gdLst>
                <a:gd name="T0" fmla="*/ 9 w 113"/>
                <a:gd name="T1" fmla="*/ 18 h 104"/>
                <a:gd name="T2" fmla="*/ 20 w 113"/>
                <a:gd name="T3" fmla="*/ 0 h 104"/>
                <a:gd name="T4" fmla="*/ 0 w 113"/>
                <a:gd name="T5" fmla="*/ 0 h 104"/>
                <a:gd name="T6" fmla="*/ 0 w 113"/>
                <a:gd name="T7" fmla="*/ 0 h 104"/>
                <a:gd name="T8" fmla="*/ 9 w 113"/>
                <a:gd name="T9" fmla="*/ 18 h 1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3" h="104">
                  <a:moveTo>
                    <a:pt x="56" y="104"/>
                  </a:moveTo>
                  <a:lnTo>
                    <a:pt x="113" y="0"/>
                  </a:lnTo>
                  <a:cubicBezTo>
                    <a:pt x="77" y="16"/>
                    <a:pt x="35" y="16"/>
                    <a:pt x="0" y="0"/>
                  </a:cubicBezTo>
                  <a:lnTo>
                    <a:pt x="56" y="104"/>
                  </a:lnTo>
                  <a:close/>
                </a:path>
              </a:pathLst>
            </a:custGeom>
            <a:solidFill>
              <a:srgbClr val="000000"/>
            </a:solidFill>
            <a:ln w="0">
              <a:solidFill>
                <a:srgbClr val="000000"/>
              </a:solidFill>
              <a:prstDash val="solid"/>
              <a:round/>
              <a:headEnd/>
              <a:tailEnd/>
            </a:ln>
          </p:spPr>
          <p:txBody>
            <a:bodyPr/>
            <a:lstStyle/>
            <a:p>
              <a:endParaRPr lang="ja-JP" altLang="en-US">
                <a:latin typeface="Verdana" panose="020B0604030504040204" pitchFamily="34" charset="0"/>
              </a:endParaRPr>
            </a:p>
          </p:txBody>
        </p:sp>
        <p:sp>
          <p:nvSpPr>
            <p:cNvPr id="21" name="Rectangle 254"/>
            <p:cNvSpPr>
              <a:spLocks noChangeArrowheads="1"/>
            </p:cNvSpPr>
            <p:nvPr/>
          </p:nvSpPr>
          <p:spPr bwMode="auto">
            <a:xfrm>
              <a:off x="4795465" y="3600450"/>
              <a:ext cx="3049588" cy="1279525"/>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Verdana" panose="020B0604030504040204" pitchFamily="34" charset="0"/>
              </a:endParaRPr>
            </a:p>
          </p:txBody>
        </p:sp>
        <p:sp>
          <p:nvSpPr>
            <p:cNvPr id="22" name="Rectangle 255"/>
            <p:cNvSpPr>
              <a:spLocks noChangeArrowheads="1"/>
            </p:cNvSpPr>
            <p:nvPr/>
          </p:nvSpPr>
          <p:spPr bwMode="auto">
            <a:xfrm>
              <a:off x="4795465" y="3600450"/>
              <a:ext cx="3049588" cy="1279525"/>
            </a:xfrm>
            <a:prstGeom prst="rect">
              <a:avLst/>
            </a:prstGeom>
            <a:noFill/>
            <a:ln w="19050"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latin typeface="Verdana" panose="020B0604030504040204" pitchFamily="34" charset="0"/>
              </a:endParaRPr>
            </a:p>
          </p:txBody>
        </p:sp>
        <p:sp>
          <p:nvSpPr>
            <p:cNvPr id="23" name="Rectangle 256"/>
            <p:cNvSpPr>
              <a:spLocks noChangeArrowheads="1"/>
            </p:cNvSpPr>
            <p:nvPr/>
          </p:nvSpPr>
          <p:spPr bwMode="auto">
            <a:xfrm>
              <a:off x="4824040" y="3633788"/>
              <a:ext cx="1145284" cy="192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l"/>
              <a:r>
                <a:rPr lang="ja-JP" altLang="en-GB" sz="1100" dirty="0">
                  <a:latin typeface="Verdana" panose="020B0604030504040204" pitchFamily="34" charset="0"/>
                </a:rPr>
                <a:t>リスクコントロール</a:t>
              </a:r>
              <a:endParaRPr lang="en-GB" altLang="ja-JP" sz="1100" dirty="0">
                <a:latin typeface="Verdana" panose="020B0604030504040204" pitchFamily="34" charset="0"/>
              </a:endParaRPr>
            </a:p>
          </p:txBody>
        </p:sp>
        <p:sp>
          <p:nvSpPr>
            <p:cNvPr id="24" name="Line 257"/>
            <p:cNvSpPr>
              <a:spLocks noChangeShapeType="1"/>
            </p:cNvSpPr>
            <p:nvPr/>
          </p:nvSpPr>
          <p:spPr bwMode="auto">
            <a:xfrm>
              <a:off x="6319465" y="3241675"/>
              <a:ext cx="1588" cy="569913"/>
            </a:xfrm>
            <a:prstGeom prst="line">
              <a:avLst/>
            </a:prstGeom>
            <a:noFill/>
            <a:ln w="11113"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latin typeface="Verdana" panose="020B0604030504040204" pitchFamily="34" charset="0"/>
              </a:endParaRPr>
            </a:p>
          </p:txBody>
        </p:sp>
        <p:sp>
          <p:nvSpPr>
            <p:cNvPr id="25" name="Freeform 258"/>
            <p:cNvSpPr>
              <a:spLocks/>
            </p:cNvSpPr>
            <p:nvPr/>
          </p:nvSpPr>
          <p:spPr bwMode="auto">
            <a:xfrm>
              <a:off x="6270253" y="3789363"/>
              <a:ext cx="100013" cy="92075"/>
            </a:xfrm>
            <a:custGeom>
              <a:avLst/>
              <a:gdLst>
                <a:gd name="T0" fmla="*/ 9 w 113"/>
                <a:gd name="T1" fmla="*/ 18 h 104"/>
                <a:gd name="T2" fmla="*/ 20 w 113"/>
                <a:gd name="T3" fmla="*/ 0 h 104"/>
                <a:gd name="T4" fmla="*/ 0 w 113"/>
                <a:gd name="T5" fmla="*/ 0 h 104"/>
                <a:gd name="T6" fmla="*/ 0 w 113"/>
                <a:gd name="T7" fmla="*/ 0 h 104"/>
                <a:gd name="T8" fmla="*/ 9 w 113"/>
                <a:gd name="T9" fmla="*/ 18 h 1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3" h="104">
                  <a:moveTo>
                    <a:pt x="56" y="104"/>
                  </a:moveTo>
                  <a:lnTo>
                    <a:pt x="113" y="0"/>
                  </a:lnTo>
                  <a:cubicBezTo>
                    <a:pt x="77" y="16"/>
                    <a:pt x="35" y="16"/>
                    <a:pt x="0" y="0"/>
                  </a:cubicBezTo>
                  <a:lnTo>
                    <a:pt x="56" y="104"/>
                  </a:lnTo>
                  <a:close/>
                </a:path>
              </a:pathLst>
            </a:custGeom>
            <a:solidFill>
              <a:srgbClr val="000000"/>
            </a:solidFill>
            <a:ln w="0">
              <a:solidFill>
                <a:srgbClr val="000000"/>
              </a:solidFill>
              <a:prstDash val="solid"/>
              <a:round/>
              <a:headEnd/>
              <a:tailEnd/>
            </a:ln>
          </p:spPr>
          <p:txBody>
            <a:bodyPr/>
            <a:lstStyle/>
            <a:p>
              <a:endParaRPr lang="ja-JP" altLang="en-US">
                <a:latin typeface="Verdana" panose="020B0604030504040204" pitchFamily="34" charset="0"/>
              </a:endParaRPr>
            </a:p>
          </p:txBody>
        </p:sp>
        <p:sp>
          <p:nvSpPr>
            <p:cNvPr id="26" name="Rectangle 259"/>
            <p:cNvSpPr>
              <a:spLocks noChangeArrowheads="1"/>
            </p:cNvSpPr>
            <p:nvPr/>
          </p:nvSpPr>
          <p:spPr bwMode="auto">
            <a:xfrm>
              <a:off x="5230440" y="2403475"/>
              <a:ext cx="2179638" cy="3190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Verdana" panose="020B0604030504040204" pitchFamily="34" charset="0"/>
              </a:endParaRPr>
            </a:p>
          </p:txBody>
        </p:sp>
        <p:sp>
          <p:nvSpPr>
            <p:cNvPr id="27" name="Rectangle 260"/>
            <p:cNvSpPr>
              <a:spLocks noChangeArrowheads="1"/>
            </p:cNvSpPr>
            <p:nvPr/>
          </p:nvSpPr>
          <p:spPr bwMode="auto">
            <a:xfrm>
              <a:off x="5230440" y="2403475"/>
              <a:ext cx="2179638" cy="319088"/>
            </a:xfrm>
            <a:prstGeom prst="rect">
              <a:avLst/>
            </a:prstGeom>
            <a:noFill/>
            <a:ln w="11113"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latin typeface="Verdana" panose="020B0604030504040204" pitchFamily="34" charset="0"/>
              </a:endParaRPr>
            </a:p>
          </p:txBody>
        </p:sp>
        <p:sp>
          <p:nvSpPr>
            <p:cNvPr id="28" name="Rectangle 261"/>
            <p:cNvSpPr>
              <a:spLocks noChangeArrowheads="1"/>
            </p:cNvSpPr>
            <p:nvPr/>
          </p:nvSpPr>
          <p:spPr bwMode="auto">
            <a:xfrm>
              <a:off x="5992595" y="2482850"/>
              <a:ext cx="672791" cy="192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ja-JP" altLang="en-GB" sz="1100" dirty="0">
                  <a:latin typeface="Verdana" panose="020B0604030504040204" pitchFamily="34" charset="0"/>
                </a:rPr>
                <a:t>リスク分析</a:t>
              </a:r>
              <a:endParaRPr lang="en-GB" altLang="ja-JP" sz="1100" dirty="0">
                <a:latin typeface="Verdana" panose="020B0604030504040204" pitchFamily="34" charset="0"/>
              </a:endParaRPr>
            </a:p>
          </p:txBody>
        </p:sp>
        <p:sp>
          <p:nvSpPr>
            <p:cNvPr id="29" name="Line 262"/>
            <p:cNvSpPr>
              <a:spLocks noChangeShapeType="1"/>
            </p:cNvSpPr>
            <p:nvPr/>
          </p:nvSpPr>
          <p:spPr bwMode="auto">
            <a:xfrm>
              <a:off x="6319465" y="2722563"/>
              <a:ext cx="1588" cy="131763"/>
            </a:xfrm>
            <a:prstGeom prst="line">
              <a:avLst/>
            </a:prstGeom>
            <a:noFill/>
            <a:ln w="11113"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latin typeface="Verdana" panose="020B0604030504040204" pitchFamily="34" charset="0"/>
              </a:endParaRPr>
            </a:p>
          </p:txBody>
        </p:sp>
        <p:sp>
          <p:nvSpPr>
            <p:cNvPr id="30" name="Freeform 263"/>
            <p:cNvSpPr>
              <a:spLocks/>
            </p:cNvSpPr>
            <p:nvPr/>
          </p:nvSpPr>
          <p:spPr bwMode="auto">
            <a:xfrm>
              <a:off x="6270253" y="2832100"/>
              <a:ext cx="100013" cy="90488"/>
            </a:xfrm>
            <a:custGeom>
              <a:avLst/>
              <a:gdLst>
                <a:gd name="T0" fmla="*/ 9 w 113"/>
                <a:gd name="T1" fmla="*/ 17 h 104"/>
                <a:gd name="T2" fmla="*/ 20 w 113"/>
                <a:gd name="T3" fmla="*/ 0 h 104"/>
                <a:gd name="T4" fmla="*/ 0 w 113"/>
                <a:gd name="T5" fmla="*/ 0 h 104"/>
                <a:gd name="T6" fmla="*/ 0 w 113"/>
                <a:gd name="T7" fmla="*/ 0 h 104"/>
                <a:gd name="T8" fmla="*/ 9 w 113"/>
                <a:gd name="T9" fmla="*/ 17 h 10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3" h="104">
                  <a:moveTo>
                    <a:pt x="56" y="104"/>
                  </a:moveTo>
                  <a:lnTo>
                    <a:pt x="113" y="0"/>
                  </a:lnTo>
                  <a:cubicBezTo>
                    <a:pt x="77" y="16"/>
                    <a:pt x="35" y="16"/>
                    <a:pt x="0" y="0"/>
                  </a:cubicBezTo>
                  <a:lnTo>
                    <a:pt x="56" y="104"/>
                  </a:lnTo>
                  <a:close/>
                </a:path>
              </a:pathLst>
            </a:custGeom>
            <a:solidFill>
              <a:srgbClr val="000000"/>
            </a:solidFill>
            <a:ln w="0">
              <a:solidFill>
                <a:srgbClr val="000000"/>
              </a:solidFill>
              <a:prstDash val="solid"/>
              <a:round/>
              <a:headEnd/>
              <a:tailEnd/>
            </a:ln>
          </p:spPr>
          <p:txBody>
            <a:bodyPr/>
            <a:lstStyle/>
            <a:p>
              <a:endParaRPr lang="ja-JP" altLang="en-US">
                <a:latin typeface="Verdana" panose="020B0604030504040204" pitchFamily="34" charset="0"/>
              </a:endParaRPr>
            </a:p>
          </p:txBody>
        </p:sp>
        <p:sp>
          <p:nvSpPr>
            <p:cNvPr id="31" name="Rectangle 264"/>
            <p:cNvSpPr>
              <a:spLocks noChangeArrowheads="1"/>
            </p:cNvSpPr>
            <p:nvPr/>
          </p:nvSpPr>
          <p:spPr bwMode="auto">
            <a:xfrm>
              <a:off x="5230440" y="3881438"/>
              <a:ext cx="2179638" cy="3190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Verdana" panose="020B0604030504040204" pitchFamily="34" charset="0"/>
              </a:endParaRPr>
            </a:p>
          </p:txBody>
        </p:sp>
        <p:sp>
          <p:nvSpPr>
            <p:cNvPr id="32" name="Rectangle 265"/>
            <p:cNvSpPr>
              <a:spLocks noChangeArrowheads="1"/>
            </p:cNvSpPr>
            <p:nvPr/>
          </p:nvSpPr>
          <p:spPr bwMode="auto">
            <a:xfrm>
              <a:off x="5230440" y="3881438"/>
              <a:ext cx="2179638" cy="319088"/>
            </a:xfrm>
            <a:prstGeom prst="rect">
              <a:avLst/>
            </a:prstGeom>
            <a:noFill/>
            <a:ln w="11113"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latin typeface="Verdana" panose="020B0604030504040204" pitchFamily="34" charset="0"/>
              </a:endParaRPr>
            </a:p>
          </p:txBody>
        </p:sp>
        <p:sp>
          <p:nvSpPr>
            <p:cNvPr id="33" name="Rectangle 266"/>
            <p:cNvSpPr>
              <a:spLocks noChangeArrowheads="1"/>
            </p:cNvSpPr>
            <p:nvPr/>
          </p:nvSpPr>
          <p:spPr bwMode="auto">
            <a:xfrm>
              <a:off x="5992595" y="3956050"/>
              <a:ext cx="672791" cy="192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ja-JP" altLang="en-GB" sz="1100" dirty="0">
                  <a:latin typeface="Verdana" panose="020B0604030504040204" pitchFamily="34" charset="0"/>
                </a:rPr>
                <a:t>リスク低減</a:t>
              </a:r>
              <a:endParaRPr lang="en-GB" altLang="ja-JP" sz="1100" dirty="0">
                <a:latin typeface="Verdana" panose="020B0604030504040204" pitchFamily="34" charset="0"/>
              </a:endParaRPr>
            </a:p>
          </p:txBody>
        </p:sp>
        <p:sp>
          <p:nvSpPr>
            <p:cNvPr id="34" name="Line 267"/>
            <p:cNvSpPr>
              <a:spLocks noChangeShapeType="1"/>
            </p:cNvSpPr>
            <p:nvPr/>
          </p:nvSpPr>
          <p:spPr bwMode="auto">
            <a:xfrm>
              <a:off x="6319465" y="4719638"/>
              <a:ext cx="1588" cy="290513"/>
            </a:xfrm>
            <a:prstGeom prst="line">
              <a:avLst/>
            </a:prstGeom>
            <a:noFill/>
            <a:ln w="11113"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latin typeface="Verdana" panose="020B0604030504040204" pitchFamily="34" charset="0"/>
              </a:endParaRPr>
            </a:p>
          </p:txBody>
        </p:sp>
        <p:sp>
          <p:nvSpPr>
            <p:cNvPr id="35" name="Freeform 268"/>
            <p:cNvSpPr>
              <a:spLocks/>
            </p:cNvSpPr>
            <p:nvPr/>
          </p:nvSpPr>
          <p:spPr bwMode="auto">
            <a:xfrm>
              <a:off x="6270253" y="4987925"/>
              <a:ext cx="100013" cy="90488"/>
            </a:xfrm>
            <a:custGeom>
              <a:avLst/>
              <a:gdLst>
                <a:gd name="T0" fmla="*/ 9 w 113"/>
                <a:gd name="T1" fmla="*/ 17 h 104"/>
                <a:gd name="T2" fmla="*/ 20 w 113"/>
                <a:gd name="T3" fmla="*/ 0 h 104"/>
                <a:gd name="T4" fmla="*/ 0 w 113"/>
                <a:gd name="T5" fmla="*/ 0 h 104"/>
                <a:gd name="T6" fmla="*/ 9 w 113"/>
                <a:gd name="T7" fmla="*/ 17 h 10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3" h="104">
                  <a:moveTo>
                    <a:pt x="56" y="104"/>
                  </a:moveTo>
                  <a:lnTo>
                    <a:pt x="113" y="0"/>
                  </a:lnTo>
                  <a:cubicBezTo>
                    <a:pt x="77" y="17"/>
                    <a:pt x="35" y="17"/>
                    <a:pt x="0" y="0"/>
                  </a:cubicBezTo>
                  <a:lnTo>
                    <a:pt x="56" y="104"/>
                  </a:lnTo>
                  <a:close/>
                </a:path>
              </a:pathLst>
            </a:custGeom>
            <a:solidFill>
              <a:srgbClr val="000000"/>
            </a:solidFill>
            <a:ln w="0">
              <a:solidFill>
                <a:srgbClr val="000000"/>
              </a:solidFill>
              <a:prstDash val="solid"/>
              <a:round/>
              <a:headEnd/>
              <a:tailEnd/>
            </a:ln>
          </p:spPr>
          <p:txBody>
            <a:bodyPr/>
            <a:lstStyle/>
            <a:p>
              <a:endParaRPr lang="ja-JP" altLang="en-US">
                <a:latin typeface="Verdana" panose="020B0604030504040204" pitchFamily="34" charset="0"/>
              </a:endParaRPr>
            </a:p>
          </p:txBody>
        </p:sp>
        <p:sp>
          <p:nvSpPr>
            <p:cNvPr id="36" name="Line 269"/>
            <p:cNvSpPr>
              <a:spLocks noChangeShapeType="1"/>
            </p:cNvSpPr>
            <p:nvPr/>
          </p:nvSpPr>
          <p:spPr bwMode="auto">
            <a:xfrm>
              <a:off x="6319465" y="4200525"/>
              <a:ext cx="1588" cy="130175"/>
            </a:xfrm>
            <a:prstGeom prst="line">
              <a:avLst/>
            </a:prstGeom>
            <a:noFill/>
            <a:ln w="11113"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latin typeface="Verdana" panose="020B0604030504040204" pitchFamily="34" charset="0"/>
              </a:endParaRPr>
            </a:p>
          </p:txBody>
        </p:sp>
        <p:sp>
          <p:nvSpPr>
            <p:cNvPr id="37" name="Freeform 270"/>
            <p:cNvSpPr>
              <a:spLocks/>
            </p:cNvSpPr>
            <p:nvPr/>
          </p:nvSpPr>
          <p:spPr bwMode="auto">
            <a:xfrm>
              <a:off x="6270253" y="4310063"/>
              <a:ext cx="100013" cy="90488"/>
            </a:xfrm>
            <a:custGeom>
              <a:avLst/>
              <a:gdLst>
                <a:gd name="T0" fmla="*/ 9 w 113"/>
                <a:gd name="T1" fmla="*/ 17 h 104"/>
                <a:gd name="T2" fmla="*/ 20 w 113"/>
                <a:gd name="T3" fmla="*/ 0 h 104"/>
                <a:gd name="T4" fmla="*/ 0 w 113"/>
                <a:gd name="T5" fmla="*/ 0 h 104"/>
                <a:gd name="T6" fmla="*/ 9 w 113"/>
                <a:gd name="T7" fmla="*/ 17 h 10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3" h="104">
                  <a:moveTo>
                    <a:pt x="56" y="104"/>
                  </a:moveTo>
                  <a:lnTo>
                    <a:pt x="113" y="0"/>
                  </a:lnTo>
                  <a:cubicBezTo>
                    <a:pt x="77" y="16"/>
                    <a:pt x="35" y="16"/>
                    <a:pt x="0" y="0"/>
                  </a:cubicBezTo>
                  <a:lnTo>
                    <a:pt x="56" y="104"/>
                  </a:lnTo>
                  <a:close/>
                </a:path>
              </a:pathLst>
            </a:custGeom>
            <a:solidFill>
              <a:srgbClr val="000000"/>
            </a:solidFill>
            <a:ln w="0">
              <a:solidFill>
                <a:srgbClr val="000000"/>
              </a:solidFill>
              <a:prstDash val="solid"/>
              <a:round/>
              <a:headEnd/>
              <a:tailEnd/>
            </a:ln>
          </p:spPr>
          <p:txBody>
            <a:bodyPr/>
            <a:lstStyle/>
            <a:p>
              <a:endParaRPr lang="ja-JP" altLang="en-US">
                <a:latin typeface="Verdana" panose="020B0604030504040204" pitchFamily="34" charset="0"/>
              </a:endParaRPr>
            </a:p>
          </p:txBody>
        </p:sp>
        <p:sp>
          <p:nvSpPr>
            <p:cNvPr id="38" name="Rectangle 271"/>
            <p:cNvSpPr>
              <a:spLocks noChangeArrowheads="1"/>
            </p:cNvSpPr>
            <p:nvPr/>
          </p:nvSpPr>
          <p:spPr bwMode="auto">
            <a:xfrm>
              <a:off x="5230440" y="1884363"/>
              <a:ext cx="2179638" cy="3190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Verdana" panose="020B0604030504040204" pitchFamily="34" charset="0"/>
              </a:endParaRPr>
            </a:p>
          </p:txBody>
        </p:sp>
        <p:sp>
          <p:nvSpPr>
            <p:cNvPr id="39" name="Rectangle 272"/>
            <p:cNvSpPr>
              <a:spLocks noChangeArrowheads="1"/>
            </p:cNvSpPr>
            <p:nvPr/>
          </p:nvSpPr>
          <p:spPr bwMode="auto">
            <a:xfrm>
              <a:off x="5230440" y="1884363"/>
              <a:ext cx="2179638" cy="319088"/>
            </a:xfrm>
            <a:prstGeom prst="rect">
              <a:avLst/>
            </a:prstGeom>
            <a:noFill/>
            <a:ln w="11113"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latin typeface="Verdana" panose="020B0604030504040204" pitchFamily="34" charset="0"/>
              </a:endParaRPr>
            </a:p>
          </p:txBody>
        </p:sp>
        <p:sp>
          <p:nvSpPr>
            <p:cNvPr id="40" name="Rectangle 273"/>
            <p:cNvSpPr>
              <a:spLocks noChangeArrowheads="1"/>
            </p:cNvSpPr>
            <p:nvPr/>
          </p:nvSpPr>
          <p:spPr bwMode="auto">
            <a:xfrm>
              <a:off x="5992595" y="1963738"/>
              <a:ext cx="672791" cy="192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ja-JP" altLang="en-GB" sz="1100" dirty="0">
                  <a:latin typeface="Verdana" panose="020B0604030504040204" pitchFamily="34" charset="0"/>
                </a:rPr>
                <a:t>リスク特定</a:t>
              </a:r>
              <a:endParaRPr lang="en-GB" altLang="ja-JP" sz="1100" dirty="0">
                <a:latin typeface="Verdana" panose="020B0604030504040204" pitchFamily="34" charset="0"/>
              </a:endParaRPr>
            </a:p>
          </p:txBody>
        </p:sp>
        <p:sp>
          <p:nvSpPr>
            <p:cNvPr id="41" name="Line 274"/>
            <p:cNvSpPr>
              <a:spLocks noChangeShapeType="1"/>
            </p:cNvSpPr>
            <p:nvPr/>
          </p:nvSpPr>
          <p:spPr bwMode="auto">
            <a:xfrm>
              <a:off x="6319465" y="1404938"/>
              <a:ext cx="1588" cy="411163"/>
            </a:xfrm>
            <a:prstGeom prst="line">
              <a:avLst/>
            </a:prstGeom>
            <a:noFill/>
            <a:ln w="11113"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latin typeface="Verdana" panose="020B0604030504040204" pitchFamily="34" charset="0"/>
              </a:endParaRPr>
            </a:p>
          </p:txBody>
        </p:sp>
        <p:sp>
          <p:nvSpPr>
            <p:cNvPr id="42" name="Freeform 275"/>
            <p:cNvSpPr>
              <a:spLocks/>
            </p:cNvSpPr>
            <p:nvPr/>
          </p:nvSpPr>
          <p:spPr bwMode="auto">
            <a:xfrm>
              <a:off x="6270253" y="1792288"/>
              <a:ext cx="100013" cy="92075"/>
            </a:xfrm>
            <a:custGeom>
              <a:avLst/>
              <a:gdLst>
                <a:gd name="T0" fmla="*/ 9 w 113"/>
                <a:gd name="T1" fmla="*/ 18 h 104"/>
                <a:gd name="T2" fmla="*/ 20 w 113"/>
                <a:gd name="T3" fmla="*/ 0 h 104"/>
                <a:gd name="T4" fmla="*/ 0 w 113"/>
                <a:gd name="T5" fmla="*/ 0 h 104"/>
                <a:gd name="T6" fmla="*/ 9 w 113"/>
                <a:gd name="T7" fmla="*/ 18 h 10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3" h="104">
                  <a:moveTo>
                    <a:pt x="56" y="104"/>
                  </a:moveTo>
                  <a:lnTo>
                    <a:pt x="113" y="0"/>
                  </a:lnTo>
                  <a:cubicBezTo>
                    <a:pt x="77" y="17"/>
                    <a:pt x="35" y="17"/>
                    <a:pt x="0" y="0"/>
                  </a:cubicBezTo>
                  <a:lnTo>
                    <a:pt x="56" y="104"/>
                  </a:lnTo>
                  <a:close/>
                </a:path>
              </a:pathLst>
            </a:custGeom>
            <a:solidFill>
              <a:srgbClr val="000000"/>
            </a:solidFill>
            <a:ln w="0">
              <a:solidFill>
                <a:srgbClr val="000000"/>
              </a:solidFill>
              <a:prstDash val="solid"/>
              <a:round/>
              <a:headEnd/>
              <a:tailEnd/>
            </a:ln>
          </p:spPr>
          <p:txBody>
            <a:bodyPr/>
            <a:lstStyle/>
            <a:p>
              <a:endParaRPr lang="ja-JP" altLang="en-US">
                <a:latin typeface="Verdana" panose="020B0604030504040204" pitchFamily="34" charset="0"/>
              </a:endParaRPr>
            </a:p>
          </p:txBody>
        </p:sp>
        <p:sp>
          <p:nvSpPr>
            <p:cNvPr id="43" name="Rectangle 276"/>
            <p:cNvSpPr>
              <a:spLocks noChangeArrowheads="1"/>
            </p:cNvSpPr>
            <p:nvPr/>
          </p:nvSpPr>
          <p:spPr bwMode="auto">
            <a:xfrm>
              <a:off x="5230440" y="5957888"/>
              <a:ext cx="2179638" cy="3206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Verdana" panose="020B0604030504040204" pitchFamily="34" charset="0"/>
              </a:endParaRPr>
            </a:p>
          </p:txBody>
        </p:sp>
        <p:sp>
          <p:nvSpPr>
            <p:cNvPr id="44" name="Rectangle 277"/>
            <p:cNvSpPr>
              <a:spLocks noChangeArrowheads="1"/>
            </p:cNvSpPr>
            <p:nvPr/>
          </p:nvSpPr>
          <p:spPr bwMode="auto">
            <a:xfrm>
              <a:off x="5230440" y="5957888"/>
              <a:ext cx="2179638" cy="320675"/>
            </a:xfrm>
            <a:prstGeom prst="rect">
              <a:avLst/>
            </a:prstGeom>
            <a:noFill/>
            <a:ln w="11113"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latin typeface="Verdana" panose="020B0604030504040204" pitchFamily="34" charset="0"/>
              </a:endParaRPr>
            </a:p>
          </p:txBody>
        </p:sp>
        <p:sp>
          <p:nvSpPr>
            <p:cNvPr id="45" name="Rectangle 278"/>
            <p:cNvSpPr>
              <a:spLocks noChangeArrowheads="1"/>
            </p:cNvSpPr>
            <p:nvPr/>
          </p:nvSpPr>
          <p:spPr bwMode="auto">
            <a:xfrm>
              <a:off x="5914702" y="6034088"/>
              <a:ext cx="828577" cy="192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ja-JP" altLang="en-GB" sz="1100">
                  <a:latin typeface="Verdana" panose="020B0604030504040204" pitchFamily="34" charset="0"/>
                </a:rPr>
                <a:t>事象レビュー</a:t>
              </a:r>
              <a:endParaRPr lang="en-GB" altLang="ja-JP" sz="1100">
                <a:latin typeface="Verdana" panose="020B0604030504040204" pitchFamily="34" charset="0"/>
              </a:endParaRPr>
            </a:p>
          </p:txBody>
        </p:sp>
        <p:sp>
          <p:nvSpPr>
            <p:cNvPr id="46" name="Rectangle 279"/>
            <p:cNvSpPr>
              <a:spLocks noChangeArrowheads="1"/>
            </p:cNvSpPr>
            <p:nvPr/>
          </p:nvSpPr>
          <p:spPr bwMode="auto">
            <a:xfrm>
              <a:off x="5230440" y="4400550"/>
              <a:ext cx="2179638" cy="31908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Verdana" panose="020B0604030504040204" pitchFamily="34" charset="0"/>
              </a:endParaRPr>
            </a:p>
          </p:txBody>
        </p:sp>
        <p:sp>
          <p:nvSpPr>
            <p:cNvPr id="47" name="Rectangle 280"/>
            <p:cNvSpPr>
              <a:spLocks noChangeArrowheads="1"/>
            </p:cNvSpPr>
            <p:nvPr/>
          </p:nvSpPr>
          <p:spPr bwMode="auto">
            <a:xfrm>
              <a:off x="5230440" y="4400550"/>
              <a:ext cx="2179638" cy="319088"/>
            </a:xfrm>
            <a:prstGeom prst="rect">
              <a:avLst/>
            </a:prstGeom>
            <a:noFill/>
            <a:ln w="11113"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latin typeface="Verdana" panose="020B0604030504040204" pitchFamily="34" charset="0"/>
              </a:endParaRPr>
            </a:p>
          </p:txBody>
        </p:sp>
        <p:sp>
          <p:nvSpPr>
            <p:cNvPr id="48" name="Rectangle 281"/>
            <p:cNvSpPr>
              <a:spLocks noChangeArrowheads="1"/>
            </p:cNvSpPr>
            <p:nvPr/>
          </p:nvSpPr>
          <p:spPr bwMode="auto">
            <a:xfrm>
              <a:off x="5992595" y="4476750"/>
              <a:ext cx="672791" cy="192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r>
                <a:rPr lang="ja-JP" altLang="en-GB" sz="1100" dirty="0">
                  <a:latin typeface="Verdana" panose="020B0604030504040204" pitchFamily="34" charset="0"/>
                </a:rPr>
                <a:t>リスク受容</a:t>
              </a:r>
              <a:endParaRPr lang="en-GB" altLang="ja-JP" sz="1100" dirty="0">
                <a:latin typeface="Verdana" panose="020B0604030504040204" pitchFamily="34" charset="0"/>
              </a:endParaRPr>
            </a:p>
          </p:txBody>
        </p:sp>
        <p:sp>
          <p:nvSpPr>
            <p:cNvPr id="49" name="Freeform 284"/>
            <p:cNvSpPr>
              <a:spLocks/>
            </p:cNvSpPr>
            <p:nvPr/>
          </p:nvSpPr>
          <p:spPr bwMode="auto">
            <a:xfrm>
              <a:off x="4795465" y="1004888"/>
              <a:ext cx="3049588" cy="400050"/>
            </a:xfrm>
            <a:custGeom>
              <a:avLst/>
              <a:gdLst>
                <a:gd name="T0" fmla="*/ 42 w 3475"/>
                <a:gd name="T1" fmla="*/ 78 h 455"/>
                <a:gd name="T2" fmla="*/ 545 w 3475"/>
                <a:gd name="T3" fmla="*/ 78 h 455"/>
                <a:gd name="T4" fmla="*/ 587 w 3475"/>
                <a:gd name="T5" fmla="*/ 39 h 455"/>
                <a:gd name="T6" fmla="*/ 545 w 3475"/>
                <a:gd name="T7" fmla="*/ 0 h 455"/>
                <a:gd name="T8" fmla="*/ 545 w 3475"/>
                <a:gd name="T9" fmla="*/ 0 h 455"/>
                <a:gd name="T10" fmla="*/ 545 w 3475"/>
                <a:gd name="T11" fmla="*/ 0 h 455"/>
                <a:gd name="T12" fmla="*/ 42 w 3475"/>
                <a:gd name="T13" fmla="*/ 0 h 455"/>
                <a:gd name="T14" fmla="*/ 0 w 3475"/>
                <a:gd name="T15" fmla="*/ 39 h 455"/>
                <a:gd name="T16" fmla="*/ 42 w 3475"/>
                <a:gd name="T17" fmla="*/ 78 h 45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475" h="455">
                  <a:moveTo>
                    <a:pt x="248" y="455"/>
                  </a:moveTo>
                  <a:lnTo>
                    <a:pt x="3227" y="455"/>
                  </a:lnTo>
                  <a:cubicBezTo>
                    <a:pt x="3364" y="455"/>
                    <a:pt x="3475" y="353"/>
                    <a:pt x="3475" y="228"/>
                  </a:cubicBezTo>
                  <a:cubicBezTo>
                    <a:pt x="3475" y="102"/>
                    <a:pt x="3364" y="0"/>
                    <a:pt x="3227" y="0"/>
                  </a:cubicBezTo>
                  <a:cubicBezTo>
                    <a:pt x="3227" y="0"/>
                    <a:pt x="3227" y="0"/>
                    <a:pt x="3227" y="0"/>
                  </a:cubicBezTo>
                  <a:lnTo>
                    <a:pt x="248" y="0"/>
                  </a:lnTo>
                  <a:cubicBezTo>
                    <a:pt x="111" y="0"/>
                    <a:pt x="0" y="102"/>
                    <a:pt x="0" y="228"/>
                  </a:cubicBezTo>
                  <a:cubicBezTo>
                    <a:pt x="0" y="353"/>
                    <a:pt x="111" y="455"/>
                    <a:pt x="248" y="455"/>
                  </a:cubicBezTo>
                  <a:close/>
                </a:path>
              </a:pathLst>
            </a:custGeom>
            <a:solidFill>
              <a:srgbClr val="FFCCCC"/>
            </a:solidFill>
            <a:ln w="0">
              <a:solidFill>
                <a:srgbClr val="000000"/>
              </a:solidFill>
              <a:prstDash val="solid"/>
              <a:round/>
              <a:headEnd/>
              <a:tailEnd/>
            </a:ln>
          </p:spPr>
          <p:txBody>
            <a:bodyPr/>
            <a:lstStyle/>
            <a:p>
              <a:endParaRPr lang="ja-JP" altLang="en-US">
                <a:latin typeface="Verdana" panose="020B0604030504040204" pitchFamily="34" charset="0"/>
              </a:endParaRPr>
            </a:p>
          </p:txBody>
        </p:sp>
        <p:sp>
          <p:nvSpPr>
            <p:cNvPr id="50" name="Freeform 285"/>
            <p:cNvSpPr>
              <a:spLocks/>
            </p:cNvSpPr>
            <p:nvPr/>
          </p:nvSpPr>
          <p:spPr bwMode="auto">
            <a:xfrm>
              <a:off x="4795465" y="1004888"/>
              <a:ext cx="3049588" cy="400050"/>
            </a:xfrm>
            <a:custGeom>
              <a:avLst/>
              <a:gdLst>
                <a:gd name="T0" fmla="*/ 42 w 3475"/>
                <a:gd name="T1" fmla="*/ 78 h 455"/>
                <a:gd name="T2" fmla="*/ 545 w 3475"/>
                <a:gd name="T3" fmla="*/ 78 h 455"/>
                <a:gd name="T4" fmla="*/ 587 w 3475"/>
                <a:gd name="T5" fmla="*/ 39 h 455"/>
                <a:gd name="T6" fmla="*/ 545 w 3475"/>
                <a:gd name="T7" fmla="*/ 0 h 455"/>
                <a:gd name="T8" fmla="*/ 545 w 3475"/>
                <a:gd name="T9" fmla="*/ 0 h 455"/>
                <a:gd name="T10" fmla="*/ 545 w 3475"/>
                <a:gd name="T11" fmla="*/ 0 h 455"/>
                <a:gd name="T12" fmla="*/ 42 w 3475"/>
                <a:gd name="T13" fmla="*/ 0 h 455"/>
                <a:gd name="T14" fmla="*/ 0 w 3475"/>
                <a:gd name="T15" fmla="*/ 39 h 455"/>
                <a:gd name="T16" fmla="*/ 42 w 3475"/>
                <a:gd name="T17" fmla="*/ 78 h 45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475" h="455">
                  <a:moveTo>
                    <a:pt x="248" y="455"/>
                  </a:moveTo>
                  <a:lnTo>
                    <a:pt x="3227" y="455"/>
                  </a:lnTo>
                  <a:cubicBezTo>
                    <a:pt x="3364" y="455"/>
                    <a:pt x="3475" y="353"/>
                    <a:pt x="3475" y="228"/>
                  </a:cubicBezTo>
                  <a:cubicBezTo>
                    <a:pt x="3475" y="102"/>
                    <a:pt x="3364" y="0"/>
                    <a:pt x="3227" y="0"/>
                  </a:cubicBezTo>
                  <a:cubicBezTo>
                    <a:pt x="3227" y="0"/>
                    <a:pt x="3227" y="0"/>
                    <a:pt x="3227" y="0"/>
                  </a:cubicBezTo>
                  <a:lnTo>
                    <a:pt x="248" y="0"/>
                  </a:lnTo>
                  <a:cubicBezTo>
                    <a:pt x="111" y="0"/>
                    <a:pt x="0" y="102"/>
                    <a:pt x="0" y="228"/>
                  </a:cubicBezTo>
                  <a:cubicBezTo>
                    <a:pt x="0" y="353"/>
                    <a:pt x="111" y="455"/>
                    <a:pt x="248" y="455"/>
                  </a:cubicBezTo>
                  <a:close/>
                </a:path>
              </a:pathLst>
            </a:custGeom>
            <a:noFill/>
            <a:ln w="190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latin typeface="Verdana" panose="020B0604030504040204" pitchFamily="34" charset="0"/>
              </a:endParaRPr>
            </a:p>
          </p:txBody>
        </p:sp>
        <p:sp>
          <p:nvSpPr>
            <p:cNvPr id="51" name="Rectangle 287"/>
            <p:cNvSpPr>
              <a:spLocks noChangeArrowheads="1"/>
            </p:cNvSpPr>
            <p:nvPr/>
          </p:nvSpPr>
          <p:spPr bwMode="auto">
            <a:xfrm>
              <a:off x="5128124" y="1143000"/>
              <a:ext cx="2422120" cy="1928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ja-JP" altLang="en-GB" sz="1100" dirty="0">
                  <a:solidFill>
                    <a:schemeClr val="tx1"/>
                  </a:solidFill>
                  <a:latin typeface="Verdana" panose="020B0604030504040204" pitchFamily="34" charset="0"/>
                </a:rPr>
                <a:t>品質リスクマネジメントプロセスの開始</a:t>
              </a:r>
              <a:endParaRPr lang="en-GB" altLang="ja-JP" sz="1100" dirty="0">
                <a:solidFill>
                  <a:schemeClr val="tx1"/>
                </a:solidFill>
                <a:latin typeface="Verdana" panose="020B0604030504040204" pitchFamily="34" charset="0"/>
              </a:endParaRPr>
            </a:p>
          </p:txBody>
        </p:sp>
        <p:sp>
          <p:nvSpPr>
            <p:cNvPr id="52" name="Freeform 288"/>
            <p:cNvSpPr>
              <a:spLocks/>
            </p:cNvSpPr>
            <p:nvPr/>
          </p:nvSpPr>
          <p:spPr bwMode="auto">
            <a:xfrm>
              <a:off x="4795465" y="5078413"/>
              <a:ext cx="3049588" cy="400050"/>
            </a:xfrm>
            <a:custGeom>
              <a:avLst/>
              <a:gdLst>
                <a:gd name="T0" fmla="*/ 42 w 3475"/>
                <a:gd name="T1" fmla="*/ 78 h 455"/>
                <a:gd name="T2" fmla="*/ 545 w 3475"/>
                <a:gd name="T3" fmla="*/ 78 h 455"/>
                <a:gd name="T4" fmla="*/ 587 w 3475"/>
                <a:gd name="T5" fmla="*/ 39 h 455"/>
                <a:gd name="T6" fmla="*/ 545 w 3475"/>
                <a:gd name="T7" fmla="*/ 0 h 455"/>
                <a:gd name="T8" fmla="*/ 545 w 3475"/>
                <a:gd name="T9" fmla="*/ 0 h 455"/>
                <a:gd name="T10" fmla="*/ 42 w 3475"/>
                <a:gd name="T11" fmla="*/ 0 h 455"/>
                <a:gd name="T12" fmla="*/ 0 w 3475"/>
                <a:gd name="T13" fmla="*/ 39 h 455"/>
                <a:gd name="T14" fmla="*/ 42 w 3475"/>
                <a:gd name="T15" fmla="*/ 78 h 45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475" h="455">
                  <a:moveTo>
                    <a:pt x="248" y="455"/>
                  </a:moveTo>
                  <a:lnTo>
                    <a:pt x="3227" y="455"/>
                  </a:lnTo>
                  <a:cubicBezTo>
                    <a:pt x="3364" y="455"/>
                    <a:pt x="3475" y="354"/>
                    <a:pt x="3475" y="228"/>
                  </a:cubicBezTo>
                  <a:cubicBezTo>
                    <a:pt x="3475" y="102"/>
                    <a:pt x="3364" y="0"/>
                    <a:pt x="3227" y="0"/>
                  </a:cubicBezTo>
                  <a:cubicBezTo>
                    <a:pt x="3227" y="0"/>
                    <a:pt x="3227" y="0"/>
                    <a:pt x="3227" y="0"/>
                  </a:cubicBezTo>
                  <a:lnTo>
                    <a:pt x="248" y="0"/>
                  </a:lnTo>
                  <a:cubicBezTo>
                    <a:pt x="111" y="0"/>
                    <a:pt x="0" y="102"/>
                    <a:pt x="0" y="228"/>
                  </a:cubicBezTo>
                  <a:cubicBezTo>
                    <a:pt x="0" y="354"/>
                    <a:pt x="111" y="455"/>
                    <a:pt x="248" y="455"/>
                  </a:cubicBezTo>
                  <a:close/>
                </a:path>
              </a:pathLst>
            </a:custGeom>
            <a:solidFill>
              <a:srgbClr val="00FF00"/>
            </a:solidFill>
            <a:ln w="0">
              <a:solidFill>
                <a:srgbClr val="000000"/>
              </a:solidFill>
              <a:prstDash val="solid"/>
              <a:round/>
              <a:headEnd/>
              <a:tailEnd/>
            </a:ln>
          </p:spPr>
          <p:txBody>
            <a:bodyPr/>
            <a:lstStyle/>
            <a:p>
              <a:endParaRPr lang="ja-JP" altLang="en-US">
                <a:latin typeface="Verdana" panose="020B0604030504040204" pitchFamily="34" charset="0"/>
              </a:endParaRPr>
            </a:p>
          </p:txBody>
        </p:sp>
        <p:sp>
          <p:nvSpPr>
            <p:cNvPr id="53" name="Freeform 289"/>
            <p:cNvSpPr>
              <a:spLocks/>
            </p:cNvSpPr>
            <p:nvPr/>
          </p:nvSpPr>
          <p:spPr bwMode="auto">
            <a:xfrm>
              <a:off x="4795465" y="5078413"/>
              <a:ext cx="3049588" cy="400050"/>
            </a:xfrm>
            <a:custGeom>
              <a:avLst/>
              <a:gdLst>
                <a:gd name="T0" fmla="*/ 42 w 3475"/>
                <a:gd name="T1" fmla="*/ 78 h 455"/>
                <a:gd name="T2" fmla="*/ 545 w 3475"/>
                <a:gd name="T3" fmla="*/ 78 h 455"/>
                <a:gd name="T4" fmla="*/ 587 w 3475"/>
                <a:gd name="T5" fmla="*/ 39 h 455"/>
                <a:gd name="T6" fmla="*/ 545 w 3475"/>
                <a:gd name="T7" fmla="*/ 0 h 455"/>
                <a:gd name="T8" fmla="*/ 545 w 3475"/>
                <a:gd name="T9" fmla="*/ 0 h 455"/>
                <a:gd name="T10" fmla="*/ 42 w 3475"/>
                <a:gd name="T11" fmla="*/ 0 h 455"/>
                <a:gd name="T12" fmla="*/ 0 w 3475"/>
                <a:gd name="T13" fmla="*/ 39 h 455"/>
                <a:gd name="T14" fmla="*/ 42 w 3475"/>
                <a:gd name="T15" fmla="*/ 78 h 455"/>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475" h="455">
                  <a:moveTo>
                    <a:pt x="248" y="455"/>
                  </a:moveTo>
                  <a:lnTo>
                    <a:pt x="3227" y="455"/>
                  </a:lnTo>
                  <a:cubicBezTo>
                    <a:pt x="3364" y="455"/>
                    <a:pt x="3475" y="354"/>
                    <a:pt x="3475" y="228"/>
                  </a:cubicBezTo>
                  <a:cubicBezTo>
                    <a:pt x="3475" y="102"/>
                    <a:pt x="3364" y="0"/>
                    <a:pt x="3227" y="0"/>
                  </a:cubicBezTo>
                  <a:cubicBezTo>
                    <a:pt x="3227" y="0"/>
                    <a:pt x="3227" y="0"/>
                    <a:pt x="3227" y="0"/>
                  </a:cubicBezTo>
                  <a:lnTo>
                    <a:pt x="248" y="0"/>
                  </a:lnTo>
                  <a:cubicBezTo>
                    <a:pt x="111" y="0"/>
                    <a:pt x="0" y="102"/>
                    <a:pt x="0" y="228"/>
                  </a:cubicBezTo>
                  <a:cubicBezTo>
                    <a:pt x="0" y="354"/>
                    <a:pt x="111" y="455"/>
                    <a:pt x="248" y="455"/>
                  </a:cubicBezTo>
                  <a:close/>
                </a:path>
              </a:pathLst>
            </a:custGeom>
            <a:noFill/>
            <a:ln w="19050" cap="rnd">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solidFill>
                  <a:schemeClr val="tx1"/>
                </a:solidFill>
                <a:latin typeface="Verdana" panose="020B0604030504040204" pitchFamily="34" charset="0"/>
              </a:endParaRPr>
            </a:p>
          </p:txBody>
        </p:sp>
        <p:sp>
          <p:nvSpPr>
            <p:cNvPr id="54" name="Rectangle 291"/>
            <p:cNvSpPr>
              <a:spLocks noChangeArrowheads="1"/>
            </p:cNvSpPr>
            <p:nvPr/>
          </p:nvSpPr>
          <p:spPr bwMode="auto">
            <a:xfrm>
              <a:off x="5189165" y="5105401"/>
              <a:ext cx="2279650" cy="385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p>
              <a:r>
                <a:rPr lang="ja-JP" altLang="en-GB" sz="1100" dirty="0">
                  <a:solidFill>
                    <a:schemeClr val="tx1"/>
                  </a:solidFill>
                  <a:latin typeface="Verdana" panose="020B0604030504040204" pitchFamily="34" charset="0"/>
                </a:rPr>
                <a:t>品質リスクマネジメントプロセスの</a:t>
              </a:r>
            </a:p>
            <a:p>
              <a:r>
                <a:rPr lang="ja-JP" altLang="en-GB" sz="1100" dirty="0">
                  <a:solidFill>
                    <a:schemeClr val="tx1"/>
                  </a:solidFill>
                  <a:latin typeface="Verdana" panose="020B0604030504040204" pitchFamily="34" charset="0"/>
                </a:rPr>
                <a:t>アウトプット／結果</a:t>
              </a:r>
              <a:endParaRPr lang="en-GB" altLang="ja-JP" sz="1100" dirty="0">
                <a:solidFill>
                  <a:schemeClr val="tx1"/>
                </a:solidFill>
                <a:latin typeface="Verdana" panose="020B0604030504040204" pitchFamily="34" charset="0"/>
              </a:endParaRPr>
            </a:p>
          </p:txBody>
        </p:sp>
        <p:sp>
          <p:nvSpPr>
            <p:cNvPr id="55" name="Freeform 292"/>
            <p:cNvSpPr>
              <a:spLocks noEditPoints="1"/>
            </p:cNvSpPr>
            <p:nvPr/>
          </p:nvSpPr>
          <p:spPr bwMode="auto">
            <a:xfrm>
              <a:off x="4514478" y="2493963"/>
              <a:ext cx="203200" cy="20638"/>
            </a:xfrm>
            <a:custGeom>
              <a:avLst/>
              <a:gdLst>
                <a:gd name="T0" fmla="*/ 37 w 232"/>
                <a:gd name="T1" fmla="*/ 4 h 23"/>
                <a:gd name="T2" fmla="*/ 37 w 232"/>
                <a:gd name="T3" fmla="*/ 4 h 23"/>
                <a:gd name="T4" fmla="*/ 35 w 232"/>
                <a:gd name="T5" fmla="*/ 2 h 23"/>
                <a:gd name="T6" fmla="*/ 37 w 232"/>
                <a:gd name="T7" fmla="*/ 0 h 23"/>
                <a:gd name="T8" fmla="*/ 37 w 232"/>
                <a:gd name="T9" fmla="*/ 0 h 23"/>
                <a:gd name="T10" fmla="*/ 39 w 232"/>
                <a:gd name="T11" fmla="*/ 2 h 23"/>
                <a:gd name="T12" fmla="*/ 37 w 232"/>
                <a:gd name="T13" fmla="*/ 4 h 23"/>
                <a:gd name="T14" fmla="*/ 19 w 232"/>
                <a:gd name="T15" fmla="*/ 4 h 23"/>
                <a:gd name="T16" fmla="*/ 19 w 232"/>
                <a:gd name="T17" fmla="*/ 4 h 23"/>
                <a:gd name="T18" fmla="*/ 18 w 232"/>
                <a:gd name="T19" fmla="*/ 2 h 23"/>
                <a:gd name="T20" fmla="*/ 19 w 232"/>
                <a:gd name="T21" fmla="*/ 1 h 23"/>
                <a:gd name="T22" fmla="*/ 19 w 232"/>
                <a:gd name="T23" fmla="*/ 1 h 23"/>
                <a:gd name="T24" fmla="*/ 22 w 232"/>
                <a:gd name="T25" fmla="*/ 2 h 23"/>
                <a:gd name="T26" fmla="*/ 19 w 232"/>
                <a:gd name="T27" fmla="*/ 4 h 23"/>
                <a:gd name="T28" fmla="*/ 2 w 232"/>
                <a:gd name="T29" fmla="*/ 4 h 23"/>
                <a:gd name="T30" fmla="*/ 2 w 232"/>
                <a:gd name="T31" fmla="*/ 4 h 23"/>
                <a:gd name="T32" fmla="*/ 0 w 232"/>
                <a:gd name="T33" fmla="*/ 2 h 23"/>
                <a:gd name="T34" fmla="*/ 2 w 232"/>
                <a:gd name="T35" fmla="*/ 1 h 23"/>
                <a:gd name="T36" fmla="*/ 2 w 232"/>
                <a:gd name="T37" fmla="*/ 1 h 23"/>
                <a:gd name="T38" fmla="*/ 4 w 232"/>
                <a:gd name="T39" fmla="*/ 2 h 23"/>
                <a:gd name="T40" fmla="*/ 2 w 232"/>
                <a:gd name="T41" fmla="*/ 4 h 2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32" h="23">
                  <a:moveTo>
                    <a:pt x="221" y="21"/>
                  </a:moveTo>
                  <a:lnTo>
                    <a:pt x="221" y="21"/>
                  </a:lnTo>
                  <a:cubicBezTo>
                    <a:pt x="215" y="21"/>
                    <a:pt x="211" y="17"/>
                    <a:pt x="210" y="11"/>
                  </a:cubicBezTo>
                  <a:cubicBezTo>
                    <a:pt x="210" y="5"/>
                    <a:pt x="215" y="0"/>
                    <a:pt x="221" y="0"/>
                  </a:cubicBezTo>
                  <a:cubicBezTo>
                    <a:pt x="227" y="0"/>
                    <a:pt x="231" y="5"/>
                    <a:pt x="232" y="11"/>
                  </a:cubicBezTo>
                  <a:cubicBezTo>
                    <a:pt x="232" y="16"/>
                    <a:pt x="227" y="21"/>
                    <a:pt x="221" y="21"/>
                  </a:cubicBezTo>
                  <a:close/>
                  <a:moveTo>
                    <a:pt x="116" y="22"/>
                  </a:moveTo>
                  <a:lnTo>
                    <a:pt x="116" y="22"/>
                  </a:lnTo>
                  <a:cubicBezTo>
                    <a:pt x="110" y="22"/>
                    <a:pt x="105" y="18"/>
                    <a:pt x="105" y="12"/>
                  </a:cubicBezTo>
                  <a:cubicBezTo>
                    <a:pt x="105" y="6"/>
                    <a:pt x="110" y="1"/>
                    <a:pt x="116" y="1"/>
                  </a:cubicBezTo>
                  <a:cubicBezTo>
                    <a:pt x="122" y="1"/>
                    <a:pt x="126" y="6"/>
                    <a:pt x="126" y="12"/>
                  </a:cubicBezTo>
                  <a:cubicBezTo>
                    <a:pt x="126" y="17"/>
                    <a:pt x="122" y="22"/>
                    <a:pt x="116" y="22"/>
                  </a:cubicBezTo>
                  <a:close/>
                  <a:moveTo>
                    <a:pt x="11" y="23"/>
                  </a:moveTo>
                  <a:lnTo>
                    <a:pt x="11" y="23"/>
                  </a:lnTo>
                  <a:cubicBezTo>
                    <a:pt x="5" y="23"/>
                    <a:pt x="0" y="19"/>
                    <a:pt x="0" y="13"/>
                  </a:cubicBezTo>
                  <a:cubicBezTo>
                    <a:pt x="0" y="7"/>
                    <a:pt x="5" y="2"/>
                    <a:pt x="11" y="2"/>
                  </a:cubicBezTo>
                  <a:cubicBezTo>
                    <a:pt x="17" y="2"/>
                    <a:pt x="21" y="7"/>
                    <a:pt x="21" y="13"/>
                  </a:cubicBezTo>
                  <a:cubicBezTo>
                    <a:pt x="21" y="18"/>
                    <a:pt x="17" y="23"/>
                    <a:pt x="11" y="23"/>
                  </a:cubicBezTo>
                  <a:close/>
                </a:path>
              </a:pathLst>
            </a:custGeom>
            <a:solidFill>
              <a:srgbClr val="000000"/>
            </a:solidFill>
            <a:ln w="14288" cap="flat">
              <a:solidFill>
                <a:srgbClr val="000000"/>
              </a:solidFill>
              <a:prstDash val="solid"/>
              <a:bevel/>
              <a:headEnd/>
              <a:tailEnd/>
            </a:ln>
          </p:spPr>
          <p:txBody>
            <a:bodyPr/>
            <a:lstStyle/>
            <a:p>
              <a:endParaRPr lang="ja-JP" altLang="en-US">
                <a:latin typeface="Verdana" panose="020B0604030504040204" pitchFamily="34" charset="0"/>
              </a:endParaRPr>
            </a:p>
          </p:txBody>
        </p:sp>
        <p:sp>
          <p:nvSpPr>
            <p:cNvPr id="56" name="Freeform 293"/>
            <p:cNvSpPr>
              <a:spLocks/>
            </p:cNvSpPr>
            <p:nvPr/>
          </p:nvSpPr>
          <p:spPr bwMode="auto">
            <a:xfrm>
              <a:off x="4681165" y="2451100"/>
              <a:ext cx="114300" cy="106363"/>
            </a:xfrm>
            <a:custGeom>
              <a:avLst/>
              <a:gdLst>
                <a:gd name="T0" fmla="*/ 22 w 131"/>
                <a:gd name="T1" fmla="*/ 10 h 120"/>
                <a:gd name="T2" fmla="*/ 0 w 131"/>
                <a:gd name="T3" fmla="*/ 0 h 120"/>
                <a:gd name="T4" fmla="*/ 1 w 131"/>
                <a:gd name="T5" fmla="*/ 21 h 120"/>
                <a:gd name="T6" fmla="*/ 1 w 131"/>
                <a:gd name="T7" fmla="*/ 21 h 120"/>
                <a:gd name="T8" fmla="*/ 22 w 131"/>
                <a:gd name="T9" fmla="*/ 10 h 1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1" h="120">
                  <a:moveTo>
                    <a:pt x="131" y="59"/>
                  </a:moveTo>
                  <a:lnTo>
                    <a:pt x="0" y="0"/>
                  </a:lnTo>
                  <a:cubicBezTo>
                    <a:pt x="21" y="38"/>
                    <a:pt x="21" y="82"/>
                    <a:pt x="1" y="120"/>
                  </a:cubicBezTo>
                  <a:lnTo>
                    <a:pt x="131" y="59"/>
                  </a:lnTo>
                  <a:close/>
                </a:path>
              </a:pathLst>
            </a:custGeom>
            <a:solidFill>
              <a:srgbClr val="000000"/>
            </a:solidFill>
            <a:ln w="0">
              <a:solidFill>
                <a:srgbClr val="000000"/>
              </a:solidFill>
              <a:prstDash val="solid"/>
              <a:round/>
              <a:headEnd/>
              <a:tailEnd/>
            </a:ln>
          </p:spPr>
          <p:txBody>
            <a:bodyPr/>
            <a:lstStyle/>
            <a:p>
              <a:endParaRPr lang="ja-JP" altLang="en-US">
                <a:latin typeface="Verdana" panose="020B0604030504040204" pitchFamily="34" charset="0"/>
              </a:endParaRPr>
            </a:p>
          </p:txBody>
        </p:sp>
        <p:sp>
          <p:nvSpPr>
            <p:cNvPr id="57" name="Freeform 294"/>
            <p:cNvSpPr>
              <a:spLocks/>
            </p:cNvSpPr>
            <p:nvPr/>
          </p:nvSpPr>
          <p:spPr bwMode="auto">
            <a:xfrm>
              <a:off x="4358903" y="2452688"/>
              <a:ext cx="115888" cy="106363"/>
            </a:xfrm>
            <a:custGeom>
              <a:avLst/>
              <a:gdLst>
                <a:gd name="T0" fmla="*/ 0 w 131"/>
                <a:gd name="T1" fmla="*/ 11 h 120"/>
                <a:gd name="T2" fmla="*/ 23 w 131"/>
                <a:gd name="T3" fmla="*/ 21 h 120"/>
                <a:gd name="T4" fmla="*/ 22 w 131"/>
                <a:gd name="T5" fmla="*/ 0 h 120"/>
                <a:gd name="T6" fmla="*/ 22 w 131"/>
                <a:gd name="T7" fmla="*/ 0 h 120"/>
                <a:gd name="T8" fmla="*/ 0 w 131"/>
                <a:gd name="T9" fmla="*/ 11 h 1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1" h="120">
                  <a:moveTo>
                    <a:pt x="0" y="61"/>
                  </a:moveTo>
                  <a:lnTo>
                    <a:pt x="131" y="120"/>
                  </a:lnTo>
                  <a:cubicBezTo>
                    <a:pt x="110" y="83"/>
                    <a:pt x="110" y="38"/>
                    <a:pt x="130" y="0"/>
                  </a:cubicBezTo>
                  <a:lnTo>
                    <a:pt x="0" y="61"/>
                  </a:lnTo>
                  <a:close/>
                </a:path>
              </a:pathLst>
            </a:custGeom>
            <a:solidFill>
              <a:srgbClr val="000000"/>
            </a:solidFill>
            <a:ln w="0">
              <a:solidFill>
                <a:srgbClr val="000000"/>
              </a:solidFill>
              <a:prstDash val="solid"/>
              <a:round/>
              <a:headEnd/>
              <a:tailEnd/>
            </a:ln>
          </p:spPr>
          <p:txBody>
            <a:bodyPr/>
            <a:lstStyle/>
            <a:p>
              <a:endParaRPr lang="ja-JP" altLang="en-US">
                <a:latin typeface="Verdana" panose="020B0604030504040204" pitchFamily="34" charset="0"/>
              </a:endParaRPr>
            </a:p>
          </p:txBody>
        </p:sp>
        <p:sp>
          <p:nvSpPr>
            <p:cNvPr id="58" name="Freeform 295"/>
            <p:cNvSpPr>
              <a:spLocks noEditPoints="1"/>
            </p:cNvSpPr>
            <p:nvPr/>
          </p:nvSpPr>
          <p:spPr bwMode="auto">
            <a:xfrm>
              <a:off x="4514478" y="4230688"/>
              <a:ext cx="203200" cy="19050"/>
            </a:xfrm>
            <a:custGeom>
              <a:avLst/>
              <a:gdLst>
                <a:gd name="T0" fmla="*/ 37 w 232"/>
                <a:gd name="T1" fmla="*/ 4 h 21"/>
                <a:gd name="T2" fmla="*/ 37 w 232"/>
                <a:gd name="T3" fmla="*/ 4 h 21"/>
                <a:gd name="T4" fmla="*/ 35 w 232"/>
                <a:gd name="T5" fmla="*/ 2 h 21"/>
                <a:gd name="T6" fmla="*/ 37 w 232"/>
                <a:gd name="T7" fmla="*/ 0 h 21"/>
                <a:gd name="T8" fmla="*/ 37 w 232"/>
                <a:gd name="T9" fmla="*/ 0 h 21"/>
                <a:gd name="T10" fmla="*/ 39 w 232"/>
                <a:gd name="T11" fmla="*/ 2 h 21"/>
                <a:gd name="T12" fmla="*/ 37 w 232"/>
                <a:gd name="T13" fmla="*/ 4 h 21"/>
                <a:gd name="T14" fmla="*/ 19 w 232"/>
                <a:gd name="T15" fmla="*/ 4 h 21"/>
                <a:gd name="T16" fmla="*/ 19 w 232"/>
                <a:gd name="T17" fmla="*/ 4 h 21"/>
                <a:gd name="T18" fmla="*/ 18 w 232"/>
                <a:gd name="T19" fmla="*/ 2 h 21"/>
                <a:gd name="T20" fmla="*/ 19 w 232"/>
                <a:gd name="T21" fmla="*/ 0 h 21"/>
                <a:gd name="T22" fmla="*/ 19 w 232"/>
                <a:gd name="T23" fmla="*/ 0 h 21"/>
                <a:gd name="T24" fmla="*/ 22 w 232"/>
                <a:gd name="T25" fmla="*/ 2 h 21"/>
                <a:gd name="T26" fmla="*/ 19 w 232"/>
                <a:gd name="T27" fmla="*/ 4 h 21"/>
                <a:gd name="T28" fmla="*/ 2 w 232"/>
                <a:gd name="T29" fmla="*/ 4 h 21"/>
                <a:gd name="T30" fmla="*/ 2 w 232"/>
                <a:gd name="T31" fmla="*/ 4 h 21"/>
                <a:gd name="T32" fmla="*/ 0 w 232"/>
                <a:gd name="T33" fmla="*/ 2 h 21"/>
                <a:gd name="T34" fmla="*/ 2 w 232"/>
                <a:gd name="T35" fmla="*/ 0 h 21"/>
                <a:gd name="T36" fmla="*/ 2 w 232"/>
                <a:gd name="T37" fmla="*/ 0 h 21"/>
                <a:gd name="T38" fmla="*/ 4 w 232"/>
                <a:gd name="T39" fmla="*/ 2 h 21"/>
                <a:gd name="T40" fmla="*/ 2 w 232"/>
                <a:gd name="T41" fmla="*/ 4 h 2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32" h="21">
                  <a:moveTo>
                    <a:pt x="221" y="21"/>
                  </a:moveTo>
                  <a:lnTo>
                    <a:pt x="221" y="21"/>
                  </a:lnTo>
                  <a:cubicBezTo>
                    <a:pt x="215" y="21"/>
                    <a:pt x="210" y="16"/>
                    <a:pt x="210" y="11"/>
                  </a:cubicBezTo>
                  <a:cubicBezTo>
                    <a:pt x="210" y="5"/>
                    <a:pt x="215" y="0"/>
                    <a:pt x="221" y="0"/>
                  </a:cubicBezTo>
                  <a:cubicBezTo>
                    <a:pt x="227" y="0"/>
                    <a:pt x="232" y="5"/>
                    <a:pt x="232" y="11"/>
                  </a:cubicBezTo>
                  <a:cubicBezTo>
                    <a:pt x="232" y="16"/>
                    <a:pt x="227" y="21"/>
                    <a:pt x="221" y="21"/>
                  </a:cubicBezTo>
                  <a:close/>
                  <a:moveTo>
                    <a:pt x="116" y="21"/>
                  </a:moveTo>
                  <a:lnTo>
                    <a:pt x="116" y="21"/>
                  </a:lnTo>
                  <a:cubicBezTo>
                    <a:pt x="110" y="21"/>
                    <a:pt x="105" y="16"/>
                    <a:pt x="105" y="11"/>
                  </a:cubicBezTo>
                  <a:cubicBezTo>
                    <a:pt x="105" y="5"/>
                    <a:pt x="110" y="0"/>
                    <a:pt x="116" y="0"/>
                  </a:cubicBezTo>
                  <a:cubicBezTo>
                    <a:pt x="122" y="0"/>
                    <a:pt x="126" y="5"/>
                    <a:pt x="126" y="11"/>
                  </a:cubicBezTo>
                  <a:cubicBezTo>
                    <a:pt x="126" y="16"/>
                    <a:pt x="122" y="21"/>
                    <a:pt x="116" y="21"/>
                  </a:cubicBezTo>
                  <a:close/>
                  <a:moveTo>
                    <a:pt x="11" y="21"/>
                  </a:moveTo>
                  <a:lnTo>
                    <a:pt x="11" y="21"/>
                  </a:lnTo>
                  <a:cubicBezTo>
                    <a:pt x="5" y="21"/>
                    <a:pt x="0" y="16"/>
                    <a:pt x="0" y="11"/>
                  </a:cubicBezTo>
                  <a:cubicBezTo>
                    <a:pt x="0" y="5"/>
                    <a:pt x="5" y="0"/>
                    <a:pt x="11" y="0"/>
                  </a:cubicBezTo>
                  <a:cubicBezTo>
                    <a:pt x="17" y="0"/>
                    <a:pt x="21" y="5"/>
                    <a:pt x="21" y="11"/>
                  </a:cubicBezTo>
                  <a:cubicBezTo>
                    <a:pt x="21" y="16"/>
                    <a:pt x="17" y="21"/>
                    <a:pt x="11" y="21"/>
                  </a:cubicBezTo>
                  <a:close/>
                </a:path>
              </a:pathLst>
            </a:custGeom>
            <a:solidFill>
              <a:srgbClr val="000000"/>
            </a:solidFill>
            <a:ln w="14288" cap="flat">
              <a:solidFill>
                <a:srgbClr val="000000"/>
              </a:solidFill>
              <a:prstDash val="solid"/>
              <a:bevel/>
              <a:headEnd/>
              <a:tailEnd/>
            </a:ln>
          </p:spPr>
          <p:txBody>
            <a:bodyPr/>
            <a:lstStyle/>
            <a:p>
              <a:endParaRPr lang="ja-JP" altLang="en-US">
                <a:latin typeface="Verdana" panose="020B0604030504040204" pitchFamily="34" charset="0"/>
              </a:endParaRPr>
            </a:p>
          </p:txBody>
        </p:sp>
        <p:sp>
          <p:nvSpPr>
            <p:cNvPr id="59" name="Freeform 296"/>
            <p:cNvSpPr>
              <a:spLocks/>
            </p:cNvSpPr>
            <p:nvPr/>
          </p:nvSpPr>
          <p:spPr bwMode="auto">
            <a:xfrm>
              <a:off x="4681165" y="4187825"/>
              <a:ext cx="114300" cy="104775"/>
            </a:xfrm>
            <a:custGeom>
              <a:avLst/>
              <a:gdLst>
                <a:gd name="T0" fmla="*/ 22 w 131"/>
                <a:gd name="T1" fmla="*/ 10 h 119"/>
                <a:gd name="T2" fmla="*/ 0 w 131"/>
                <a:gd name="T3" fmla="*/ 0 h 119"/>
                <a:gd name="T4" fmla="*/ 0 w 131"/>
                <a:gd name="T5" fmla="*/ 21 h 119"/>
                <a:gd name="T6" fmla="*/ 0 w 131"/>
                <a:gd name="T7" fmla="*/ 21 h 119"/>
                <a:gd name="T8" fmla="*/ 22 w 131"/>
                <a:gd name="T9" fmla="*/ 10 h 11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1" h="119">
                  <a:moveTo>
                    <a:pt x="131" y="60"/>
                  </a:moveTo>
                  <a:lnTo>
                    <a:pt x="0" y="0"/>
                  </a:lnTo>
                  <a:cubicBezTo>
                    <a:pt x="21" y="37"/>
                    <a:pt x="21" y="82"/>
                    <a:pt x="0" y="119"/>
                  </a:cubicBezTo>
                  <a:lnTo>
                    <a:pt x="131" y="60"/>
                  </a:lnTo>
                  <a:close/>
                </a:path>
              </a:pathLst>
            </a:custGeom>
            <a:solidFill>
              <a:srgbClr val="000000"/>
            </a:solidFill>
            <a:ln w="0">
              <a:solidFill>
                <a:srgbClr val="000000"/>
              </a:solidFill>
              <a:prstDash val="solid"/>
              <a:round/>
              <a:headEnd/>
              <a:tailEnd/>
            </a:ln>
          </p:spPr>
          <p:txBody>
            <a:bodyPr/>
            <a:lstStyle/>
            <a:p>
              <a:endParaRPr lang="ja-JP" altLang="en-US">
                <a:latin typeface="Verdana" panose="020B0604030504040204" pitchFamily="34" charset="0"/>
              </a:endParaRPr>
            </a:p>
          </p:txBody>
        </p:sp>
        <p:sp>
          <p:nvSpPr>
            <p:cNvPr id="60" name="Freeform 297"/>
            <p:cNvSpPr>
              <a:spLocks/>
            </p:cNvSpPr>
            <p:nvPr/>
          </p:nvSpPr>
          <p:spPr bwMode="auto">
            <a:xfrm>
              <a:off x="4358903" y="4187825"/>
              <a:ext cx="114300" cy="104775"/>
            </a:xfrm>
            <a:custGeom>
              <a:avLst/>
              <a:gdLst>
                <a:gd name="T0" fmla="*/ 0 w 130"/>
                <a:gd name="T1" fmla="*/ 10 h 119"/>
                <a:gd name="T2" fmla="*/ 22 w 130"/>
                <a:gd name="T3" fmla="*/ 21 h 119"/>
                <a:gd name="T4" fmla="*/ 22 w 130"/>
                <a:gd name="T5" fmla="*/ 0 h 119"/>
                <a:gd name="T6" fmla="*/ 0 w 130"/>
                <a:gd name="T7" fmla="*/ 10 h 11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30" h="119">
                  <a:moveTo>
                    <a:pt x="0" y="60"/>
                  </a:moveTo>
                  <a:lnTo>
                    <a:pt x="130" y="119"/>
                  </a:lnTo>
                  <a:cubicBezTo>
                    <a:pt x="110" y="82"/>
                    <a:pt x="110" y="37"/>
                    <a:pt x="130" y="0"/>
                  </a:cubicBezTo>
                  <a:lnTo>
                    <a:pt x="0" y="60"/>
                  </a:lnTo>
                  <a:close/>
                </a:path>
              </a:pathLst>
            </a:custGeom>
            <a:solidFill>
              <a:srgbClr val="000000"/>
            </a:solidFill>
            <a:ln w="0">
              <a:solidFill>
                <a:srgbClr val="000000"/>
              </a:solidFill>
              <a:prstDash val="solid"/>
              <a:round/>
              <a:headEnd/>
              <a:tailEnd/>
            </a:ln>
          </p:spPr>
          <p:txBody>
            <a:bodyPr/>
            <a:lstStyle/>
            <a:p>
              <a:endParaRPr lang="ja-JP" altLang="en-US">
                <a:latin typeface="Verdana" panose="020B0604030504040204" pitchFamily="34" charset="0"/>
              </a:endParaRPr>
            </a:p>
          </p:txBody>
        </p:sp>
        <p:sp>
          <p:nvSpPr>
            <p:cNvPr id="61" name="Freeform 298"/>
            <p:cNvSpPr>
              <a:spLocks noEditPoints="1"/>
            </p:cNvSpPr>
            <p:nvPr/>
          </p:nvSpPr>
          <p:spPr bwMode="auto">
            <a:xfrm>
              <a:off x="4514478" y="6069013"/>
              <a:ext cx="203200" cy="19050"/>
            </a:xfrm>
            <a:custGeom>
              <a:avLst/>
              <a:gdLst>
                <a:gd name="T0" fmla="*/ 37 w 232"/>
                <a:gd name="T1" fmla="*/ 3 h 23"/>
                <a:gd name="T2" fmla="*/ 37 w 232"/>
                <a:gd name="T3" fmla="*/ 3 h 23"/>
                <a:gd name="T4" fmla="*/ 35 w 232"/>
                <a:gd name="T5" fmla="*/ 2 h 23"/>
                <a:gd name="T6" fmla="*/ 37 w 232"/>
                <a:gd name="T7" fmla="*/ 1 h 23"/>
                <a:gd name="T8" fmla="*/ 37 w 232"/>
                <a:gd name="T9" fmla="*/ 1 h 23"/>
                <a:gd name="T10" fmla="*/ 39 w 232"/>
                <a:gd name="T11" fmla="*/ 2 h 23"/>
                <a:gd name="T12" fmla="*/ 37 w 232"/>
                <a:gd name="T13" fmla="*/ 3 h 23"/>
                <a:gd name="T14" fmla="*/ 19 w 232"/>
                <a:gd name="T15" fmla="*/ 3 h 23"/>
                <a:gd name="T16" fmla="*/ 19 w 232"/>
                <a:gd name="T17" fmla="*/ 3 h 23"/>
                <a:gd name="T18" fmla="*/ 18 w 232"/>
                <a:gd name="T19" fmla="*/ 2 h 23"/>
                <a:gd name="T20" fmla="*/ 19 w 232"/>
                <a:gd name="T21" fmla="*/ 1 h 23"/>
                <a:gd name="T22" fmla="*/ 19 w 232"/>
                <a:gd name="T23" fmla="*/ 1 h 23"/>
                <a:gd name="T24" fmla="*/ 22 w 232"/>
                <a:gd name="T25" fmla="*/ 2 h 23"/>
                <a:gd name="T26" fmla="*/ 19 w 232"/>
                <a:gd name="T27" fmla="*/ 3 h 23"/>
                <a:gd name="T28" fmla="*/ 2 w 232"/>
                <a:gd name="T29" fmla="*/ 3 h 23"/>
                <a:gd name="T30" fmla="*/ 2 w 232"/>
                <a:gd name="T31" fmla="*/ 3 h 23"/>
                <a:gd name="T32" fmla="*/ 0 w 232"/>
                <a:gd name="T33" fmla="*/ 2 h 23"/>
                <a:gd name="T34" fmla="*/ 2 w 232"/>
                <a:gd name="T35" fmla="*/ 0 h 23"/>
                <a:gd name="T36" fmla="*/ 2 w 232"/>
                <a:gd name="T37" fmla="*/ 0 h 23"/>
                <a:gd name="T38" fmla="*/ 4 w 232"/>
                <a:gd name="T39" fmla="*/ 2 h 23"/>
                <a:gd name="T40" fmla="*/ 2 w 232"/>
                <a:gd name="T41" fmla="*/ 3 h 2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32" h="23">
                  <a:moveTo>
                    <a:pt x="221" y="22"/>
                  </a:moveTo>
                  <a:lnTo>
                    <a:pt x="221" y="22"/>
                  </a:lnTo>
                  <a:cubicBezTo>
                    <a:pt x="215" y="22"/>
                    <a:pt x="210" y="17"/>
                    <a:pt x="210" y="12"/>
                  </a:cubicBezTo>
                  <a:cubicBezTo>
                    <a:pt x="211" y="6"/>
                    <a:pt x="215" y="1"/>
                    <a:pt x="221" y="1"/>
                  </a:cubicBezTo>
                  <a:cubicBezTo>
                    <a:pt x="227" y="2"/>
                    <a:pt x="232" y="6"/>
                    <a:pt x="232" y="12"/>
                  </a:cubicBezTo>
                  <a:cubicBezTo>
                    <a:pt x="231" y="18"/>
                    <a:pt x="227" y="23"/>
                    <a:pt x="221" y="22"/>
                  </a:cubicBezTo>
                  <a:close/>
                  <a:moveTo>
                    <a:pt x="116" y="22"/>
                  </a:moveTo>
                  <a:lnTo>
                    <a:pt x="116" y="22"/>
                  </a:lnTo>
                  <a:cubicBezTo>
                    <a:pt x="110" y="22"/>
                    <a:pt x="105" y="17"/>
                    <a:pt x="105" y="11"/>
                  </a:cubicBezTo>
                  <a:cubicBezTo>
                    <a:pt x="106" y="5"/>
                    <a:pt x="110" y="1"/>
                    <a:pt x="116" y="1"/>
                  </a:cubicBezTo>
                  <a:cubicBezTo>
                    <a:pt x="122" y="1"/>
                    <a:pt x="127" y="6"/>
                    <a:pt x="126" y="12"/>
                  </a:cubicBezTo>
                  <a:cubicBezTo>
                    <a:pt x="126" y="17"/>
                    <a:pt x="121" y="22"/>
                    <a:pt x="116" y="22"/>
                  </a:cubicBezTo>
                  <a:close/>
                  <a:moveTo>
                    <a:pt x="11" y="21"/>
                  </a:moveTo>
                  <a:lnTo>
                    <a:pt x="11" y="21"/>
                  </a:lnTo>
                  <a:cubicBezTo>
                    <a:pt x="5" y="21"/>
                    <a:pt x="0" y="16"/>
                    <a:pt x="0" y="11"/>
                  </a:cubicBezTo>
                  <a:cubicBezTo>
                    <a:pt x="0" y="5"/>
                    <a:pt x="5" y="0"/>
                    <a:pt x="11" y="0"/>
                  </a:cubicBezTo>
                  <a:cubicBezTo>
                    <a:pt x="17" y="1"/>
                    <a:pt x="21" y="5"/>
                    <a:pt x="21" y="11"/>
                  </a:cubicBezTo>
                  <a:cubicBezTo>
                    <a:pt x="21" y="17"/>
                    <a:pt x="16" y="22"/>
                    <a:pt x="11" y="21"/>
                  </a:cubicBezTo>
                  <a:close/>
                </a:path>
              </a:pathLst>
            </a:custGeom>
            <a:solidFill>
              <a:srgbClr val="000000"/>
            </a:solidFill>
            <a:ln w="14288" cap="flat">
              <a:solidFill>
                <a:srgbClr val="000000"/>
              </a:solidFill>
              <a:prstDash val="solid"/>
              <a:bevel/>
              <a:headEnd/>
              <a:tailEnd/>
            </a:ln>
          </p:spPr>
          <p:txBody>
            <a:bodyPr/>
            <a:lstStyle/>
            <a:p>
              <a:endParaRPr lang="ja-JP" altLang="en-US">
                <a:latin typeface="Verdana" panose="020B0604030504040204" pitchFamily="34" charset="0"/>
              </a:endParaRPr>
            </a:p>
          </p:txBody>
        </p:sp>
        <p:sp>
          <p:nvSpPr>
            <p:cNvPr id="62" name="Freeform 299"/>
            <p:cNvSpPr>
              <a:spLocks/>
            </p:cNvSpPr>
            <p:nvPr/>
          </p:nvSpPr>
          <p:spPr bwMode="auto">
            <a:xfrm>
              <a:off x="4681165" y="6026150"/>
              <a:ext cx="114300" cy="104775"/>
            </a:xfrm>
            <a:custGeom>
              <a:avLst/>
              <a:gdLst>
                <a:gd name="T0" fmla="*/ 22 w 131"/>
                <a:gd name="T1" fmla="*/ 10 h 119"/>
                <a:gd name="T2" fmla="*/ 0 w 131"/>
                <a:gd name="T3" fmla="*/ 21 h 119"/>
                <a:gd name="T4" fmla="*/ 1 w 131"/>
                <a:gd name="T5" fmla="*/ 0 h 119"/>
                <a:gd name="T6" fmla="*/ 22 w 131"/>
                <a:gd name="T7" fmla="*/ 10 h 11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31" h="119">
                  <a:moveTo>
                    <a:pt x="131" y="60"/>
                  </a:moveTo>
                  <a:lnTo>
                    <a:pt x="0" y="119"/>
                  </a:lnTo>
                  <a:cubicBezTo>
                    <a:pt x="21" y="82"/>
                    <a:pt x="21" y="38"/>
                    <a:pt x="1" y="0"/>
                  </a:cubicBezTo>
                  <a:lnTo>
                    <a:pt x="131" y="60"/>
                  </a:lnTo>
                  <a:close/>
                </a:path>
              </a:pathLst>
            </a:custGeom>
            <a:solidFill>
              <a:srgbClr val="000000"/>
            </a:solidFill>
            <a:ln w="0">
              <a:solidFill>
                <a:srgbClr val="000000"/>
              </a:solidFill>
              <a:prstDash val="solid"/>
              <a:round/>
              <a:headEnd/>
              <a:tailEnd/>
            </a:ln>
          </p:spPr>
          <p:txBody>
            <a:bodyPr/>
            <a:lstStyle/>
            <a:p>
              <a:endParaRPr lang="ja-JP" altLang="en-US">
                <a:latin typeface="Verdana" panose="020B0604030504040204" pitchFamily="34" charset="0"/>
              </a:endParaRPr>
            </a:p>
          </p:txBody>
        </p:sp>
        <p:sp>
          <p:nvSpPr>
            <p:cNvPr id="63" name="Freeform 300"/>
            <p:cNvSpPr>
              <a:spLocks/>
            </p:cNvSpPr>
            <p:nvPr/>
          </p:nvSpPr>
          <p:spPr bwMode="auto">
            <a:xfrm>
              <a:off x="4358903" y="6026150"/>
              <a:ext cx="115888" cy="103188"/>
            </a:xfrm>
            <a:custGeom>
              <a:avLst/>
              <a:gdLst>
                <a:gd name="T0" fmla="*/ 0 w 131"/>
                <a:gd name="T1" fmla="*/ 9 h 119"/>
                <a:gd name="T2" fmla="*/ 23 w 131"/>
                <a:gd name="T3" fmla="*/ 0 h 119"/>
                <a:gd name="T4" fmla="*/ 22 w 131"/>
                <a:gd name="T5" fmla="*/ 20 h 119"/>
                <a:gd name="T6" fmla="*/ 22 w 131"/>
                <a:gd name="T7" fmla="*/ 20 h 119"/>
                <a:gd name="T8" fmla="*/ 0 w 131"/>
                <a:gd name="T9" fmla="*/ 9 h 11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1" h="119">
                  <a:moveTo>
                    <a:pt x="0" y="59"/>
                  </a:moveTo>
                  <a:lnTo>
                    <a:pt x="131" y="0"/>
                  </a:lnTo>
                  <a:cubicBezTo>
                    <a:pt x="110" y="37"/>
                    <a:pt x="110" y="82"/>
                    <a:pt x="130" y="119"/>
                  </a:cubicBezTo>
                  <a:lnTo>
                    <a:pt x="0" y="59"/>
                  </a:lnTo>
                  <a:close/>
                </a:path>
              </a:pathLst>
            </a:custGeom>
            <a:solidFill>
              <a:srgbClr val="000000"/>
            </a:solidFill>
            <a:ln w="0">
              <a:solidFill>
                <a:srgbClr val="000000"/>
              </a:solidFill>
              <a:prstDash val="solid"/>
              <a:round/>
              <a:headEnd/>
              <a:tailEnd/>
            </a:ln>
          </p:spPr>
          <p:txBody>
            <a:bodyPr/>
            <a:lstStyle/>
            <a:p>
              <a:endParaRPr lang="ja-JP" altLang="en-US">
                <a:latin typeface="Verdana" panose="020B0604030504040204" pitchFamily="34" charset="0"/>
              </a:endParaRPr>
            </a:p>
          </p:txBody>
        </p:sp>
        <p:sp>
          <p:nvSpPr>
            <p:cNvPr id="64" name="Rectangle 301"/>
            <p:cNvSpPr>
              <a:spLocks noChangeArrowheads="1"/>
            </p:cNvSpPr>
            <p:nvPr/>
          </p:nvSpPr>
          <p:spPr bwMode="auto">
            <a:xfrm>
              <a:off x="8024813" y="1604963"/>
              <a:ext cx="436563" cy="4872038"/>
            </a:xfrm>
            <a:prstGeom prst="rect">
              <a:avLst/>
            </a:prstGeom>
            <a:solidFill>
              <a:srgbClr val="00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eaVert" wrap="none" anchor="ctr" anchorCtr="1"/>
            <a:lstStyle/>
            <a:p>
              <a:pPr algn="l"/>
              <a:r>
                <a:rPr lang="ja-JP" altLang="en-GB" sz="1200" dirty="0">
                  <a:latin typeface="Verdana" panose="020B0604030504040204" pitchFamily="34" charset="0"/>
                </a:rPr>
                <a:t>リスクマネジメント手法</a:t>
              </a:r>
              <a:endParaRPr lang="ja-JP" altLang="en-US" sz="1200" dirty="0">
                <a:latin typeface="Verdana" panose="020B0604030504040204" pitchFamily="34" charset="0"/>
              </a:endParaRPr>
            </a:p>
          </p:txBody>
        </p:sp>
        <p:sp>
          <p:nvSpPr>
            <p:cNvPr id="65" name="Rectangle 302"/>
            <p:cNvSpPr>
              <a:spLocks noChangeArrowheads="1"/>
            </p:cNvSpPr>
            <p:nvPr/>
          </p:nvSpPr>
          <p:spPr bwMode="auto">
            <a:xfrm>
              <a:off x="8024813" y="1604963"/>
              <a:ext cx="436563" cy="4872038"/>
            </a:xfrm>
            <a:prstGeom prst="rect">
              <a:avLst/>
            </a:prstGeom>
            <a:noFill/>
            <a:ln w="19050" cap="rnd">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ja-JP" altLang="en-US">
                <a:latin typeface="Verdana" panose="020B0604030504040204" pitchFamily="34" charset="0"/>
              </a:endParaRPr>
            </a:p>
          </p:txBody>
        </p:sp>
        <p:sp>
          <p:nvSpPr>
            <p:cNvPr id="66" name="Line 324"/>
            <p:cNvSpPr>
              <a:spLocks noChangeShapeType="1"/>
            </p:cNvSpPr>
            <p:nvPr/>
          </p:nvSpPr>
          <p:spPr bwMode="auto">
            <a:xfrm flipH="1">
              <a:off x="4446215" y="5278438"/>
              <a:ext cx="261938" cy="1588"/>
            </a:xfrm>
            <a:prstGeom prst="line">
              <a:avLst/>
            </a:prstGeom>
            <a:noFill/>
            <a:ln w="19050"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latin typeface="Verdana" panose="020B0604030504040204" pitchFamily="34" charset="0"/>
              </a:endParaRPr>
            </a:p>
          </p:txBody>
        </p:sp>
        <p:sp>
          <p:nvSpPr>
            <p:cNvPr id="67" name="Freeform 325"/>
            <p:cNvSpPr>
              <a:spLocks/>
            </p:cNvSpPr>
            <p:nvPr/>
          </p:nvSpPr>
          <p:spPr bwMode="auto">
            <a:xfrm>
              <a:off x="4681165" y="5226050"/>
              <a:ext cx="114300" cy="104775"/>
            </a:xfrm>
            <a:custGeom>
              <a:avLst/>
              <a:gdLst>
                <a:gd name="T0" fmla="*/ 22 w 131"/>
                <a:gd name="T1" fmla="*/ 10 h 120"/>
                <a:gd name="T2" fmla="*/ 0 w 131"/>
                <a:gd name="T3" fmla="*/ 0 h 120"/>
                <a:gd name="T4" fmla="*/ 0 w 131"/>
                <a:gd name="T5" fmla="*/ 20 h 120"/>
                <a:gd name="T6" fmla="*/ 0 w 131"/>
                <a:gd name="T7" fmla="*/ 20 h 120"/>
                <a:gd name="T8" fmla="*/ 22 w 131"/>
                <a:gd name="T9" fmla="*/ 10 h 1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1" h="120">
                  <a:moveTo>
                    <a:pt x="131" y="60"/>
                  </a:moveTo>
                  <a:lnTo>
                    <a:pt x="0" y="0"/>
                  </a:lnTo>
                  <a:cubicBezTo>
                    <a:pt x="21" y="38"/>
                    <a:pt x="21" y="82"/>
                    <a:pt x="0" y="120"/>
                  </a:cubicBezTo>
                  <a:lnTo>
                    <a:pt x="131" y="60"/>
                  </a:lnTo>
                  <a:close/>
                </a:path>
              </a:pathLst>
            </a:custGeom>
            <a:solidFill>
              <a:srgbClr val="000000"/>
            </a:solidFill>
            <a:ln w="0">
              <a:solidFill>
                <a:srgbClr val="000000"/>
              </a:solidFill>
              <a:prstDash val="solid"/>
              <a:round/>
              <a:headEnd/>
              <a:tailEnd/>
            </a:ln>
          </p:spPr>
          <p:txBody>
            <a:bodyPr/>
            <a:lstStyle/>
            <a:p>
              <a:endParaRPr lang="ja-JP" altLang="en-US">
                <a:latin typeface="Verdana" panose="020B0604030504040204" pitchFamily="34" charset="0"/>
              </a:endParaRPr>
            </a:p>
          </p:txBody>
        </p:sp>
        <p:sp>
          <p:nvSpPr>
            <p:cNvPr id="68" name="Freeform 326"/>
            <p:cNvSpPr>
              <a:spLocks/>
            </p:cNvSpPr>
            <p:nvPr/>
          </p:nvSpPr>
          <p:spPr bwMode="auto">
            <a:xfrm>
              <a:off x="4358903" y="5226050"/>
              <a:ext cx="114300" cy="104775"/>
            </a:xfrm>
            <a:custGeom>
              <a:avLst/>
              <a:gdLst>
                <a:gd name="T0" fmla="*/ 0 w 130"/>
                <a:gd name="T1" fmla="*/ 10 h 120"/>
                <a:gd name="T2" fmla="*/ 22 w 130"/>
                <a:gd name="T3" fmla="*/ 20 h 120"/>
                <a:gd name="T4" fmla="*/ 22 w 130"/>
                <a:gd name="T5" fmla="*/ 0 h 120"/>
                <a:gd name="T6" fmla="*/ 22 w 130"/>
                <a:gd name="T7" fmla="*/ 0 h 120"/>
                <a:gd name="T8" fmla="*/ 0 w 130"/>
                <a:gd name="T9" fmla="*/ 10 h 1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0" h="120">
                  <a:moveTo>
                    <a:pt x="0" y="60"/>
                  </a:moveTo>
                  <a:lnTo>
                    <a:pt x="130" y="120"/>
                  </a:lnTo>
                  <a:cubicBezTo>
                    <a:pt x="110" y="82"/>
                    <a:pt x="110" y="38"/>
                    <a:pt x="130" y="0"/>
                  </a:cubicBezTo>
                  <a:lnTo>
                    <a:pt x="0" y="60"/>
                  </a:lnTo>
                  <a:close/>
                </a:path>
              </a:pathLst>
            </a:custGeom>
            <a:solidFill>
              <a:srgbClr val="000000"/>
            </a:solidFill>
            <a:ln w="0">
              <a:solidFill>
                <a:srgbClr val="000000"/>
              </a:solidFill>
              <a:prstDash val="solid"/>
              <a:round/>
              <a:headEnd/>
              <a:tailEnd/>
            </a:ln>
          </p:spPr>
          <p:txBody>
            <a:bodyPr/>
            <a:lstStyle/>
            <a:p>
              <a:endParaRPr lang="ja-JP" altLang="en-US">
                <a:latin typeface="Verdana" panose="020B0604030504040204" pitchFamily="34" charset="0"/>
              </a:endParaRPr>
            </a:p>
          </p:txBody>
        </p:sp>
        <p:sp>
          <p:nvSpPr>
            <p:cNvPr id="69" name="Line 327"/>
            <p:cNvSpPr>
              <a:spLocks noChangeShapeType="1"/>
            </p:cNvSpPr>
            <p:nvPr/>
          </p:nvSpPr>
          <p:spPr bwMode="auto">
            <a:xfrm>
              <a:off x="6319465" y="5478463"/>
              <a:ext cx="1588" cy="409575"/>
            </a:xfrm>
            <a:prstGeom prst="line">
              <a:avLst/>
            </a:prstGeom>
            <a:noFill/>
            <a:ln w="11113" cap="rnd">
              <a:solidFill>
                <a:srgbClr val="000000"/>
              </a:solidFill>
              <a:round/>
              <a:headEnd/>
              <a:tailEnd/>
            </a:ln>
            <a:extLst>
              <a:ext uri="{909E8E84-426E-40DD-AFC4-6F175D3DCCD1}">
                <a14:hiddenFill xmlns:a14="http://schemas.microsoft.com/office/drawing/2010/main">
                  <a:noFill/>
                </a14:hiddenFill>
              </a:ext>
            </a:extLst>
          </p:spPr>
          <p:txBody>
            <a:bodyPr/>
            <a:lstStyle/>
            <a:p>
              <a:endParaRPr lang="ja-JP" altLang="en-US">
                <a:latin typeface="Verdana" panose="020B0604030504040204" pitchFamily="34" charset="0"/>
              </a:endParaRPr>
            </a:p>
          </p:txBody>
        </p:sp>
        <p:sp>
          <p:nvSpPr>
            <p:cNvPr id="70" name="Freeform 328"/>
            <p:cNvSpPr>
              <a:spLocks/>
            </p:cNvSpPr>
            <p:nvPr/>
          </p:nvSpPr>
          <p:spPr bwMode="auto">
            <a:xfrm>
              <a:off x="6270253" y="5867400"/>
              <a:ext cx="100013" cy="90488"/>
            </a:xfrm>
            <a:custGeom>
              <a:avLst/>
              <a:gdLst>
                <a:gd name="T0" fmla="*/ 9 w 113"/>
                <a:gd name="T1" fmla="*/ 17 h 104"/>
                <a:gd name="T2" fmla="*/ 20 w 113"/>
                <a:gd name="T3" fmla="*/ 0 h 104"/>
                <a:gd name="T4" fmla="*/ 0 w 113"/>
                <a:gd name="T5" fmla="*/ 0 h 104"/>
                <a:gd name="T6" fmla="*/ 9 w 113"/>
                <a:gd name="T7" fmla="*/ 17 h 10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13" h="104">
                  <a:moveTo>
                    <a:pt x="56" y="104"/>
                  </a:moveTo>
                  <a:lnTo>
                    <a:pt x="113" y="0"/>
                  </a:lnTo>
                  <a:cubicBezTo>
                    <a:pt x="77" y="16"/>
                    <a:pt x="35" y="16"/>
                    <a:pt x="0" y="0"/>
                  </a:cubicBezTo>
                  <a:lnTo>
                    <a:pt x="56" y="104"/>
                  </a:lnTo>
                  <a:close/>
                </a:path>
              </a:pathLst>
            </a:custGeom>
            <a:solidFill>
              <a:srgbClr val="000000"/>
            </a:solidFill>
            <a:ln w="0">
              <a:solidFill>
                <a:srgbClr val="000000"/>
              </a:solidFill>
              <a:prstDash val="solid"/>
              <a:round/>
              <a:headEnd/>
              <a:tailEnd/>
            </a:ln>
          </p:spPr>
          <p:txBody>
            <a:bodyPr/>
            <a:lstStyle/>
            <a:p>
              <a:endParaRPr lang="ja-JP" altLang="en-US">
                <a:latin typeface="Verdana" panose="020B0604030504040204" pitchFamily="34" charset="0"/>
              </a:endParaRPr>
            </a:p>
          </p:txBody>
        </p:sp>
        <p:sp>
          <p:nvSpPr>
            <p:cNvPr id="71" name="Rectangle 477"/>
            <p:cNvSpPr>
              <a:spLocks noChangeArrowheads="1"/>
            </p:cNvSpPr>
            <p:nvPr/>
          </p:nvSpPr>
          <p:spPr bwMode="auto">
            <a:xfrm rot="16200000">
              <a:off x="1776040" y="3892550"/>
              <a:ext cx="4729163"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10800000" wrap="none" lIns="0" tIns="0" rIns="0" bIns="0" anchor="ctr"/>
            <a:lstStyle/>
            <a:p>
              <a:endParaRPr lang="en-GB" altLang="ja-JP" sz="1200">
                <a:latin typeface="Verdana" panose="020B0604030504040204" pitchFamily="34" charset="0"/>
              </a:endParaRPr>
            </a:p>
          </p:txBody>
        </p:sp>
        <p:sp>
          <p:nvSpPr>
            <p:cNvPr id="72" name="Rectangle 478"/>
            <p:cNvSpPr>
              <a:spLocks noChangeArrowheads="1"/>
            </p:cNvSpPr>
            <p:nvPr/>
          </p:nvSpPr>
          <p:spPr bwMode="auto">
            <a:xfrm rot="16200000">
              <a:off x="5875337" y="3892550"/>
              <a:ext cx="4729163" cy="29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10800000" wrap="none" lIns="0" tIns="0" rIns="0" bIns="0" anchor="ctr"/>
            <a:lstStyle/>
            <a:p>
              <a:endParaRPr lang="en-GB" altLang="ja-JP" sz="1200">
                <a:latin typeface="Verdana" panose="020B0604030504040204" pitchFamily="34" charset="0"/>
              </a:endParaRPr>
            </a:p>
          </p:txBody>
        </p:sp>
        <p:sp>
          <p:nvSpPr>
            <p:cNvPr id="73" name="Text Box 480"/>
            <p:cNvSpPr txBox="1">
              <a:spLocks noChangeArrowheads="1"/>
            </p:cNvSpPr>
            <p:nvPr/>
          </p:nvSpPr>
          <p:spPr bwMode="auto">
            <a:xfrm>
              <a:off x="3940232" y="3284537"/>
              <a:ext cx="394430" cy="18453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nchor="ctr">
              <a:spAutoFit/>
            </a:bodyPr>
            <a:lstStyle>
              <a:lvl1pPr eaLnBrk="0" hangingPunct="0">
                <a:defRPr sz="1000" b="1">
                  <a:solidFill>
                    <a:srgbClr val="000000"/>
                  </a:solidFill>
                  <a:latin typeface="Arial" charset="0"/>
                  <a:ea typeface="ＭＳ Ｐゴシック" pitchFamily="50" charset="-128"/>
                </a:defRPr>
              </a:lvl1pPr>
              <a:lvl2pPr marL="742950" indent="-285750" eaLnBrk="0" hangingPunct="0">
                <a:defRPr sz="1000" b="1">
                  <a:solidFill>
                    <a:srgbClr val="000000"/>
                  </a:solidFill>
                  <a:latin typeface="Arial" charset="0"/>
                  <a:ea typeface="ＭＳ Ｐゴシック" pitchFamily="50" charset="-128"/>
                </a:defRPr>
              </a:lvl2pPr>
              <a:lvl3pPr marL="1143000" indent="-228600" eaLnBrk="0" hangingPunct="0">
                <a:defRPr sz="1000" b="1">
                  <a:solidFill>
                    <a:srgbClr val="000000"/>
                  </a:solidFill>
                  <a:latin typeface="Arial" charset="0"/>
                  <a:ea typeface="ＭＳ Ｐゴシック" pitchFamily="50" charset="-128"/>
                </a:defRPr>
              </a:lvl3pPr>
              <a:lvl4pPr marL="1600200" indent="-228600" eaLnBrk="0" hangingPunct="0">
                <a:defRPr sz="1000" b="1">
                  <a:solidFill>
                    <a:srgbClr val="000000"/>
                  </a:solidFill>
                  <a:latin typeface="Arial" charset="0"/>
                  <a:ea typeface="ＭＳ Ｐゴシック" pitchFamily="50" charset="-128"/>
                </a:defRPr>
              </a:lvl4pPr>
              <a:lvl5pPr marL="2057400" indent="-228600" eaLnBrk="0" hangingPunct="0">
                <a:defRPr sz="1000" b="1">
                  <a:solidFill>
                    <a:srgbClr val="000000"/>
                  </a:solidFill>
                  <a:latin typeface="Arial" charset="0"/>
                  <a:ea typeface="ＭＳ Ｐゴシック" pitchFamily="50" charset="-128"/>
                </a:defRPr>
              </a:lvl5pPr>
              <a:lvl6pPr marL="2514600" indent="-228600" algn="ctr" eaLnBrk="0" fontAlgn="base" hangingPunct="0">
                <a:spcBef>
                  <a:spcPct val="0"/>
                </a:spcBef>
                <a:spcAft>
                  <a:spcPct val="0"/>
                </a:spcAft>
                <a:defRPr sz="1000" b="1">
                  <a:solidFill>
                    <a:srgbClr val="000000"/>
                  </a:solidFill>
                  <a:latin typeface="Arial" charset="0"/>
                  <a:ea typeface="ＭＳ Ｐゴシック" pitchFamily="50" charset="-128"/>
                </a:defRPr>
              </a:lvl6pPr>
              <a:lvl7pPr marL="2971800" indent="-228600" algn="ctr" eaLnBrk="0" fontAlgn="base" hangingPunct="0">
                <a:spcBef>
                  <a:spcPct val="0"/>
                </a:spcBef>
                <a:spcAft>
                  <a:spcPct val="0"/>
                </a:spcAft>
                <a:defRPr sz="1000" b="1">
                  <a:solidFill>
                    <a:srgbClr val="000000"/>
                  </a:solidFill>
                  <a:latin typeface="Arial" charset="0"/>
                  <a:ea typeface="ＭＳ Ｐゴシック" pitchFamily="50" charset="-128"/>
                </a:defRPr>
              </a:lvl7pPr>
              <a:lvl8pPr marL="3429000" indent="-228600" algn="ctr" eaLnBrk="0" fontAlgn="base" hangingPunct="0">
                <a:spcBef>
                  <a:spcPct val="0"/>
                </a:spcBef>
                <a:spcAft>
                  <a:spcPct val="0"/>
                </a:spcAft>
                <a:defRPr sz="1000" b="1">
                  <a:solidFill>
                    <a:srgbClr val="000000"/>
                  </a:solidFill>
                  <a:latin typeface="Arial" charset="0"/>
                  <a:ea typeface="ＭＳ Ｐゴシック" pitchFamily="50" charset="-128"/>
                </a:defRPr>
              </a:lvl8pPr>
              <a:lvl9pPr marL="3886200" indent="-228600" algn="ctr" eaLnBrk="0" fontAlgn="base" hangingPunct="0">
                <a:spcBef>
                  <a:spcPct val="0"/>
                </a:spcBef>
                <a:spcAft>
                  <a:spcPct val="0"/>
                </a:spcAft>
                <a:defRPr sz="1000" b="1">
                  <a:solidFill>
                    <a:srgbClr val="000000"/>
                  </a:solidFill>
                  <a:latin typeface="Arial" charset="0"/>
                  <a:ea typeface="ＭＳ Ｐゴシック" pitchFamily="50" charset="-128"/>
                </a:defRPr>
              </a:lvl9pPr>
            </a:lstStyle>
            <a:p>
              <a:pPr algn="l" eaLnBrk="1" hangingPunct="1"/>
              <a:r>
                <a:rPr lang="ja-JP" altLang="en-GB" sz="1200" dirty="0">
                  <a:latin typeface="Verdana" panose="020B0604030504040204" pitchFamily="34" charset="0"/>
                </a:rPr>
                <a:t>リスクコミュニケーション</a:t>
              </a:r>
              <a:endParaRPr lang="ja-JP" altLang="en-US" sz="1200" dirty="0">
                <a:latin typeface="Verdana" panose="020B0604030504040204" pitchFamily="34" charset="0"/>
              </a:endParaRPr>
            </a:p>
          </p:txBody>
        </p:sp>
        <p:cxnSp>
          <p:nvCxnSpPr>
            <p:cNvPr id="75" name="直線コネクタ 74"/>
            <p:cNvCxnSpPr/>
            <p:nvPr/>
          </p:nvCxnSpPr>
          <p:spPr>
            <a:xfrm>
              <a:off x="8253262" y="880877"/>
              <a:ext cx="0" cy="648072"/>
            </a:xfrm>
            <a:prstGeom prst="line">
              <a:avLst/>
            </a:prstGeom>
            <a:ln w="82550" cmpd="dbl"/>
          </p:spPr>
          <p:style>
            <a:lnRef idx="1">
              <a:schemeClr val="accent1"/>
            </a:lnRef>
            <a:fillRef idx="0">
              <a:schemeClr val="accent1"/>
            </a:fillRef>
            <a:effectRef idx="0">
              <a:schemeClr val="accent1"/>
            </a:effectRef>
            <a:fontRef idx="minor">
              <a:schemeClr val="tx1"/>
            </a:fontRef>
          </p:style>
        </p:cxnSp>
        <p:cxnSp>
          <p:nvCxnSpPr>
            <p:cNvPr id="76" name="直線コネクタ 75"/>
            <p:cNvCxnSpPr/>
            <p:nvPr/>
          </p:nvCxnSpPr>
          <p:spPr>
            <a:xfrm flipH="1">
              <a:off x="6713165" y="817034"/>
              <a:ext cx="3067" cy="164041"/>
            </a:xfrm>
            <a:prstGeom prst="line">
              <a:avLst/>
            </a:prstGeom>
            <a:ln w="82550" cmpd="dbl"/>
          </p:spPr>
          <p:style>
            <a:lnRef idx="1">
              <a:schemeClr val="accent1"/>
            </a:lnRef>
            <a:fillRef idx="0">
              <a:schemeClr val="accent1"/>
            </a:fillRef>
            <a:effectRef idx="0">
              <a:schemeClr val="accent1"/>
            </a:effectRef>
            <a:fontRef idx="minor">
              <a:schemeClr val="tx1"/>
            </a:fontRef>
          </p:style>
        </p:cxnSp>
        <p:sp>
          <p:nvSpPr>
            <p:cNvPr id="77" name="正方形/長方形 76"/>
            <p:cNvSpPr/>
            <p:nvPr/>
          </p:nvSpPr>
          <p:spPr>
            <a:xfrm>
              <a:off x="2339752" y="1385697"/>
              <a:ext cx="1296144" cy="41237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Verdana" panose="020B0604030504040204" pitchFamily="34" charset="0"/>
                  <a:ea typeface="ＭＳ Ｐゴシック" panose="020B0600070205080204" pitchFamily="50" charset="-128"/>
                </a:rPr>
                <a:t>リスクの特定</a:t>
              </a:r>
            </a:p>
          </p:txBody>
        </p:sp>
        <p:sp>
          <p:nvSpPr>
            <p:cNvPr id="78" name="正方形/長方形 77"/>
            <p:cNvSpPr/>
            <p:nvPr/>
          </p:nvSpPr>
          <p:spPr>
            <a:xfrm>
              <a:off x="2339752" y="3401921"/>
              <a:ext cx="1296144" cy="41237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Verdana" panose="020B0604030504040204" pitchFamily="34" charset="0"/>
                  <a:ea typeface="ＭＳ Ｐゴシック" panose="020B0600070205080204" pitchFamily="50" charset="-128"/>
                </a:rPr>
                <a:t>リスクの検出</a:t>
              </a:r>
            </a:p>
          </p:txBody>
        </p:sp>
        <p:sp>
          <p:nvSpPr>
            <p:cNvPr id="79" name="正方形/長方形 78"/>
            <p:cNvSpPr/>
            <p:nvPr/>
          </p:nvSpPr>
          <p:spPr>
            <a:xfrm>
              <a:off x="2339752" y="2053447"/>
              <a:ext cx="1296144" cy="41237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Verdana" panose="020B0604030504040204" pitchFamily="34" charset="0"/>
                  <a:ea typeface="ＭＳ Ｐゴシック" panose="020B0600070205080204" pitchFamily="50" charset="-128"/>
                </a:rPr>
                <a:t>リスクの分析</a:t>
              </a:r>
            </a:p>
          </p:txBody>
        </p:sp>
        <p:sp>
          <p:nvSpPr>
            <p:cNvPr id="80" name="正方形/長方形 79"/>
            <p:cNvSpPr/>
            <p:nvPr/>
          </p:nvSpPr>
          <p:spPr>
            <a:xfrm>
              <a:off x="2339752" y="4194009"/>
              <a:ext cx="1296144" cy="41237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Verdana" panose="020B0604030504040204" pitchFamily="34" charset="0"/>
                  <a:ea typeface="ＭＳ Ｐゴシック" panose="020B0600070205080204" pitchFamily="50" charset="-128"/>
                </a:rPr>
                <a:t>リスクの受容</a:t>
              </a:r>
            </a:p>
          </p:txBody>
        </p:sp>
        <p:sp>
          <p:nvSpPr>
            <p:cNvPr id="81" name="正方形/長方形 80"/>
            <p:cNvSpPr/>
            <p:nvPr/>
          </p:nvSpPr>
          <p:spPr>
            <a:xfrm>
              <a:off x="2339752" y="2701519"/>
              <a:ext cx="1296144" cy="41237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Verdana" panose="020B0604030504040204" pitchFamily="34" charset="0"/>
                  <a:ea typeface="ＭＳ Ｐゴシック" panose="020B0600070205080204" pitchFamily="50" charset="-128"/>
                </a:rPr>
                <a:t>リスクの評価</a:t>
              </a:r>
            </a:p>
          </p:txBody>
        </p:sp>
        <p:sp>
          <p:nvSpPr>
            <p:cNvPr id="82" name="正方形/長方形 81"/>
            <p:cNvSpPr/>
            <p:nvPr/>
          </p:nvSpPr>
          <p:spPr>
            <a:xfrm>
              <a:off x="2339752" y="5032854"/>
              <a:ext cx="1296144" cy="41237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Verdana" panose="020B0604030504040204" pitchFamily="34" charset="0"/>
                  <a:ea typeface="ＭＳ Ｐゴシック" panose="020B0600070205080204" pitchFamily="50" charset="-128"/>
                </a:rPr>
                <a:t>リスクの</a:t>
              </a:r>
              <a:br>
                <a:rPr kumimoji="1" lang="en-US" altLang="ja-JP" sz="1200" dirty="0">
                  <a:solidFill>
                    <a:schemeClr val="tx1"/>
                  </a:solidFill>
                  <a:latin typeface="Verdana" panose="020B0604030504040204" pitchFamily="34" charset="0"/>
                  <a:ea typeface="ＭＳ Ｐゴシック" panose="020B0600070205080204" pitchFamily="50" charset="-128"/>
                </a:rPr>
              </a:br>
              <a:r>
                <a:rPr kumimoji="1" lang="ja-JP" altLang="en-US" sz="1200" dirty="0">
                  <a:solidFill>
                    <a:schemeClr val="tx1"/>
                  </a:solidFill>
                  <a:latin typeface="Verdana" panose="020B0604030504040204" pitchFamily="34" charset="0"/>
                  <a:ea typeface="ＭＳ Ｐゴシック" panose="020B0600070205080204" pitchFamily="50" charset="-128"/>
                </a:rPr>
                <a:t>レビュー</a:t>
              </a:r>
            </a:p>
          </p:txBody>
        </p:sp>
        <p:sp>
          <p:nvSpPr>
            <p:cNvPr id="83" name="正方形/長方形 82"/>
            <p:cNvSpPr/>
            <p:nvPr/>
          </p:nvSpPr>
          <p:spPr>
            <a:xfrm>
              <a:off x="53451" y="476672"/>
              <a:ext cx="2214292" cy="5974001"/>
            </a:xfrm>
            <a:prstGeom prst="rect">
              <a:avLst/>
            </a:prstGeom>
            <a:ln>
              <a:solidFill>
                <a:schemeClr val="tx1"/>
              </a:solidFill>
            </a:ln>
          </p:spPr>
          <p:txBody>
            <a:bodyPr wrap="square">
              <a:spAutoFit/>
            </a:bodyPr>
            <a:lstStyle/>
            <a:p>
              <a:pPr lvl="0" algn="l" eaLnBrk="0" hangingPunct="0">
                <a:spcBef>
                  <a:spcPct val="20000"/>
                </a:spcBef>
              </a:pPr>
              <a:r>
                <a:rPr kumimoji="1" lang="en-US" altLang="ja-JP" sz="1800" b="0" dirty="0">
                  <a:solidFill>
                    <a:prstClr val="black"/>
                  </a:solidFill>
                  <a:latin typeface="Verdana" panose="020B0604030504040204" pitchFamily="34" charset="0"/>
                </a:rPr>
                <a:t>ICH E6</a:t>
              </a:r>
            </a:p>
            <a:p>
              <a:pPr lvl="0" algn="l" eaLnBrk="0" hangingPunct="0">
                <a:spcBef>
                  <a:spcPct val="20000"/>
                </a:spcBef>
              </a:pPr>
              <a:r>
                <a:rPr kumimoji="1" lang="en-US" altLang="ja-JP" sz="1600" b="0" dirty="0">
                  <a:solidFill>
                    <a:prstClr val="black"/>
                  </a:solidFill>
                  <a:latin typeface="Verdana" panose="020B0604030504040204" pitchFamily="34" charset="0"/>
                </a:rPr>
                <a:t>5.0.1</a:t>
              </a:r>
              <a:r>
                <a:rPr kumimoji="1" lang="ja-JP" altLang="en-US" sz="1600" b="0" dirty="0">
                  <a:solidFill>
                    <a:prstClr val="black"/>
                  </a:solidFill>
                  <a:latin typeface="Verdana" panose="020B0604030504040204" pitchFamily="34" charset="0"/>
                </a:rPr>
                <a:t>  重要なプロセス及びデータの特定</a:t>
              </a:r>
            </a:p>
            <a:p>
              <a:pPr lvl="0" algn="l" eaLnBrk="0" hangingPunct="0">
                <a:spcBef>
                  <a:spcPct val="20000"/>
                </a:spcBef>
              </a:pPr>
              <a:r>
                <a:rPr kumimoji="1" lang="en-US" altLang="ja-JP" sz="1600" b="0" dirty="0">
                  <a:solidFill>
                    <a:prstClr val="black"/>
                  </a:solidFill>
                  <a:latin typeface="Verdana" panose="020B0604030504040204" pitchFamily="34" charset="0"/>
                </a:rPr>
                <a:t>5.0.2  </a:t>
              </a:r>
              <a:r>
                <a:rPr kumimoji="1" lang="ja-JP" altLang="en-US" sz="1600" b="0" dirty="0">
                  <a:solidFill>
                    <a:prstClr val="black"/>
                  </a:solidFill>
                  <a:latin typeface="Verdana" panose="020B0604030504040204" pitchFamily="34" charset="0"/>
                </a:rPr>
                <a:t>リスクの特定</a:t>
              </a:r>
            </a:p>
            <a:p>
              <a:pPr lvl="0" algn="l" eaLnBrk="0" hangingPunct="0">
                <a:spcBef>
                  <a:spcPct val="20000"/>
                </a:spcBef>
              </a:pPr>
              <a:endParaRPr kumimoji="1" lang="en-US" altLang="ja-JP" sz="1600" b="0" dirty="0">
                <a:solidFill>
                  <a:prstClr val="black"/>
                </a:solidFill>
                <a:latin typeface="Verdana" panose="020B0604030504040204" pitchFamily="34" charset="0"/>
              </a:endParaRPr>
            </a:p>
            <a:p>
              <a:pPr lvl="0" algn="l" eaLnBrk="0" hangingPunct="0">
                <a:spcBef>
                  <a:spcPct val="20000"/>
                </a:spcBef>
              </a:pPr>
              <a:endParaRPr kumimoji="1" lang="en-US" altLang="ja-JP" sz="1600" b="0" dirty="0">
                <a:solidFill>
                  <a:prstClr val="black"/>
                </a:solidFill>
                <a:latin typeface="Verdana" panose="020B0604030504040204" pitchFamily="34" charset="0"/>
              </a:endParaRPr>
            </a:p>
            <a:p>
              <a:pPr lvl="0" algn="l" eaLnBrk="0" hangingPunct="0">
                <a:spcBef>
                  <a:spcPct val="20000"/>
                </a:spcBef>
              </a:pPr>
              <a:endParaRPr kumimoji="1" lang="en-US" altLang="ja-JP" sz="1600" b="0" dirty="0">
                <a:solidFill>
                  <a:prstClr val="black"/>
                </a:solidFill>
                <a:latin typeface="Verdana" panose="020B0604030504040204" pitchFamily="34" charset="0"/>
              </a:endParaRPr>
            </a:p>
            <a:p>
              <a:pPr lvl="0" algn="l" eaLnBrk="0" hangingPunct="0">
                <a:spcBef>
                  <a:spcPct val="20000"/>
                </a:spcBef>
              </a:pPr>
              <a:r>
                <a:rPr kumimoji="1" lang="en-US" altLang="ja-JP" sz="1600" b="0" dirty="0">
                  <a:solidFill>
                    <a:prstClr val="black"/>
                  </a:solidFill>
                  <a:latin typeface="Verdana" panose="020B0604030504040204" pitchFamily="34" charset="0"/>
                </a:rPr>
                <a:t>5.0.3  </a:t>
              </a:r>
              <a:r>
                <a:rPr kumimoji="1" lang="ja-JP" altLang="en-US" sz="1600" b="0" dirty="0">
                  <a:solidFill>
                    <a:prstClr val="black"/>
                  </a:solidFill>
                  <a:latin typeface="Verdana" panose="020B0604030504040204" pitchFamily="34" charset="0"/>
                </a:rPr>
                <a:t>リスクの評価</a:t>
              </a:r>
            </a:p>
            <a:p>
              <a:pPr lvl="0" algn="l" eaLnBrk="0" hangingPunct="0">
                <a:spcBef>
                  <a:spcPct val="20000"/>
                </a:spcBef>
              </a:pPr>
              <a:r>
                <a:rPr kumimoji="1" lang="en-US" altLang="ja-JP" sz="1600" b="0" dirty="0">
                  <a:solidFill>
                    <a:prstClr val="black"/>
                  </a:solidFill>
                  <a:latin typeface="Verdana" panose="020B0604030504040204" pitchFamily="34" charset="0"/>
                </a:rPr>
                <a:t>5.0.4  </a:t>
              </a:r>
              <a:r>
                <a:rPr kumimoji="1" lang="ja-JP" altLang="en-US" sz="1600" b="0" dirty="0">
                  <a:solidFill>
                    <a:prstClr val="black"/>
                  </a:solidFill>
                  <a:latin typeface="Verdana" panose="020B0604030504040204" pitchFamily="34" charset="0"/>
                </a:rPr>
                <a:t>リスクのコントロール</a:t>
              </a:r>
            </a:p>
            <a:p>
              <a:pPr algn="l" eaLnBrk="0" hangingPunct="0">
                <a:spcBef>
                  <a:spcPct val="20000"/>
                </a:spcBef>
              </a:pPr>
              <a:endParaRPr kumimoji="1" lang="en-US" altLang="ja-JP" sz="1600" b="0" dirty="0">
                <a:solidFill>
                  <a:prstClr val="black"/>
                </a:solidFill>
                <a:latin typeface="Verdana" panose="020B0604030504040204" pitchFamily="34" charset="0"/>
              </a:endParaRPr>
            </a:p>
            <a:p>
              <a:pPr algn="l" eaLnBrk="0" hangingPunct="0">
                <a:spcBef>
                  <a:spcPct val="20000"/>
                </a:spcBef>
              </a:pPr>
              <a:endParaRPr kumimoji="1" lang="en-US" altLang="ja-JP" sz="1600" b="0" dirty="0">
                <a:solidFill>
                  <a:prstClr val="black"/>
                </a:solidFill>
                <a:latin typeface="Verdana" panose="020B0604030504040204" pitchFamily="34" charset="0"/>
              </a:endParaRPr>
            </a:p>
            <a:p>
              <a:pPr algn="l" eaLnBrk="0" hangingPunct="0">
                <a:spcBef>
                  <a:spcPct val="20000"/>
                </a:spcBef>
              </a:pPr>
              <a:endParaRPr kumimoji="1" lang="en-US" altLang="ja-JP" sz="1600" b="0" dirty="0">
                <a:solidFill>
                  <a:prstClr val="black"/>
                </a:solidFill>
                <a:latin typeface="Verdana" panose="020B0604030504040204" pitchFamily="34" charset="0"/>
              </a:endParaRPr>
            </a:p>
            <a:p>
              <a:pPr algn="l" eaLnBrk="0" hangingPunct="0">
                <a:spcBef>
                  <a:spcPct val="20000"/>
                </a:spcBef>
              </a:pPr>
              <a:endParaRPr kumimoji="1" lang="en-US" altLang="ja-JP" sz="1600" b="0" dirty="0">
                <a:solidFill>
                  <a:prstClr val="black"/>
                </a:solidFill>
                <a:latin typeface="Verdana" panose="020B0604030504040204" pitchFamily="34" charset="0"/>
              </a:endParaRPr>
            </a:p>
            <a:p>
              <a:pPr algn="l" eaLnBrk="0" hangingPunct="0">
                <a:spcBef>
                  <a:spcPct val="20000"/>
                </a:spcBef>
              </a:pPr>
              <a:r>
                <a:rPr kumimoji="1" lang="en-US" altLang="ja-JP" sz="1600" b="0" dirty="0">
                  <a:solidFill>
                    <a:prstClr val="black"/>
                  </a:solidFill>
                  <a:latin typeface="Verdana" panose="020B0604030504040204" pitchFamily="34" charset="0"/>
                </a:rPr>
                <a:t>5.0.6  </a:t>
              </a:r>
              <a:r>
                <a:rPr kumimoji="1" lang="ja-JP" altLang="en-US" sz="1600" b="0" dirty="0">
                  <a:solidFill>
                    <a:prstClr val="black"/>
                  </a:solidFill>
                  <a:latin typeface="Verdana" panose="020B0604030504040204" pitchFamily="34" charset="0"/>
                </a:rPr>
                <a:t>リスクレビュー</a:t>
              </a:r>
            </a:p>
            <a:p>
              <a:pPr lvl="0" algn="l" eaLnBrk="0" hangingPunct="0">
                <a:spcBef>
                  <a:spcPct val="20000"/>
                </a:spcBef>
              </a:pPr>
              <a:r>
                <a:rPr kumimoji="1" lang="en-US" altLang="ja-JP" sz="1600" b="0" dirty="0">
                  <a:solidFill>
                    <a:prstClr val="black"/>
                  </a:solidFill>
                  <a:latin typeface="Verdana" panose="020B0604030504040204" pitchFamily="34" charset="0"/>
                </a:rPr>
                <a:t>5.0.5  </a:t>
              </a:r>
              <a:r>
                <a:rPr kumimoji="1" lang="ja-JP" altLang="en-US" sz="1600" b="0" dirty="0">
                  <a:solidFill>
                    <a:prstClr val="black"/>
                  </a:solidFill>
                  <a:latin typeface="Verdana" panose="020B0604030504040204" pitchFamily="34" charset="0"/>
                </a:rPr>
                <a:t>リスクコミュニケーション</a:t>
              </a:r>
            </a:p>
            <a:p>
              <a:pPr lvl="0" algn="l" eaLnBrk="0" hangingPunct="0">
                <a:spcBef>
                  <a:spcPct val="20000"/>
                </a:spcBef>
              </a:pPr>
              <a:r>
                <a:rPr kumimoji="1" lang="en-US" altLang="ja-JP" sz="1600" b="0" dirty="0">
                  <a:solidFill>
                    <a:prstClr val="black"/>
                  </a:solidFill>
                  <a:latin typeface="Verdana" panose="020B0604030504040204" pitchFamily="34" charset="0"/>
                </a:rPr>
                <a:t>5.0.7  </a:t>
              </a:r>
              <a:r>
                <a:rPr kumimoji="1" lang="ja-JP" altLang="en-US" sz="1600" b="0" dirty="0">
                  <a:solidFill>
                    <a:prstClr val="black"/>
                  </a:solidFill>
                  <a:latin typeface="Verdana" panose="020B0604030504040204" pitchFamily="34" charset="0"/>
                </a:rPr>
                <a:t>リスク報告</a:t>
              </a:r>
            </a:p>
          </p:txBody>
        </p:sp>
        <p:sp>
          <p:nvSpPr>
            <p:cNvPr id="84" name="左矢印 83"/>
            <p:cNvSpPr/>
            <p:nvPr/>
          </p:nvSpPr>
          <p:spPr>
            <a:xfrm>
              <a:off x="3707904" y="1124744"/>
              <a:ext cx="928241" cy="20002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Verdana" panose="020B0604030504040204" pitchFamily="34" charset="0"/>
                <a:ea typeface="ＭＳ Ｐゴシック" panose="020B0600070205080204" pitchFamily="50" charset="-128"/>
              </a:endParaRPr>
            </a:p>
          </p:txBody>
        </p:sp>
      </p:grpSp>
      <p:sp>
        <p:nvSpPr>
          <p:cNvPr id="4" name="Slide Number Placeholder 3"/>
          <p:cNvSpPr>
            <a:spLocks noGrp="1"/>
          </p:cNvSpPr>
          <p:nvPr>
            <p:ph type="sldNum" sz="quarter" idx="12"/>
          </p:nvPr>
        </p:nvSpPr>
        <p:spPr/>
        <p:txBody>
          <a:bodyPr/>
          <a:lstStyle/>
          <a:p>
            <a:pPr>
              <a:defRPr/>
            </a:pPr>
            <a:r>
              <a:rPr lang="en-US" altLang="ja-JP" dirty="0">
                <a:latin typeface="Verdana" panose="020B0604030504040204" pitchFamily="34" charset="0"/>
              </a:rPr>
              <a:t>5</a:t>
            </a:r>
            <a:endParaRPr lang="ja-JP" altLang="en-US" dirty="0">
              <a:latin typeface="Verdana" panose="020B0604030504040204" pitchFamily="34" charset="0"/>
            </a:endParaRPr>
          </a:p>
        </p:txBody>
      </p:sp>
      <p:pic>
        <p:nvPicPr>
          <p:cNvPr id="85"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459200" y="332656"/>
            <a:ext cx="577296" cy="584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6" name="角丸四角形 73"/>
          <p:cNvSpPr/>
          <p:nvPr/>
        </p:nvSpPr>
        <p:spPr>
          <a:xfrm>
            <a:off x="6464664" y="1004887"/>
            <a:ext cx="2359914" cy="50572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800">
                <a:latin typeface="Verdana" panose="020B0604030504040204" pitchFamily="34" charset="0"/>
                <a:ea typeface="ＭＳ Ｐゴシック" panose="020B0600070205080204" pitchFamily="50" charset="-128"/>
              </a:rPr>
              <a:t>Quality Plan</a:t>
            </a:r>
            <a:endParaRPr kumimoji="1" lang="ja-JP" altLang="en-US" sz="1800" dirty="0">
              <a:latin typeface="Verdana" panose="020B0604030504040204" pitchFamily="34" charset="0"/>
              <a:ea typeface="ＭＳ Ｐゴシック" panose="020B0600070205080204" pitchFamily="50" charset="-128"/>
            </a:endParaRPr>
          </a:p>
        </p:txBody>
      </p:sp>
    </p:spTree>
    <p:extLst>
      <p:ext uri="{BB962C8B-B14F-4D97-AF65-F5344CB8AC3E}">
        <p14:creationId xmlns:p14="http://schemas.microsoft.com/office/powerpoint/2010/main" val="4584759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8000" y="540000"/>
            <a:ext cx="7560000" cy="756000"/>
          </a:xfrm>
        </p:spPr>
        <p:txBody>
          <a:bodyPr/>
          <a:lstStyle/>
          <a:p>
            <a:pPr algn="l"/>
            <a:r>
              <a:rPr kumimoji="1" lang="en-US" altLang="ja-JP" b="1" dirty="0">
                <a:latin typeface="Verdana" panose="020B0604030504040204" pitchFamily="34" charset="0"/>
                <a:ea typeface="ＭＳ Ｐゴシック" panose="020B0600070205080204" pitchFamily="50" charset="-128"/>
              </a:rPr>
              <a:t>5. </a:t>
            </a:r>
            <a:r>
              <a:rPr kumimoji="1" lang="ja-JP" altLang="en-US" b="1" dirty="0">
                <a:solidFill>
                  <a:srgbClr val="002060"/>
                </a:solidFill>
                <a:latin typeface="Verdana" panose="020B0604030504040204" pitchFamily="34" charset="0"/>
                <a:ea typeface="ＭＳ Ｐゴシック" panose="020B0600070205080204" pitchFamily="50" charset="-128"/>
              </a:rPr>
              <a:t>治験</a:t>
            </a:r>
            <a:r>
              <a:rPr kumimoji="1" lang="ja-JP" altLang="en-US" b="1" dirty="0">
                <a:latin typeface="Verdana" panose="020B0604030504040204" pitchFamily="34" charset="0"/>
                <a:ea typeface="ＭＳ Ｐゴシック" panose="020B0600070205080204" pitchFamily="50" charset="-128"/>
              </a:rPr>
              <a:t>におけるリスクマネジメントプロセス</a:t>
            </a:r>
          </a:p>
        </p:txBody>
      </p:sp>
      <p:graphicFrame>
        <p:nvGraphicFramePr>
          <p:cNvPr id="4" name="コンテンツ プレースホルダ 3"/>
          <p:cNvGraphicFramePr>
            <a:graphicFrameLocks noGrp="1"/>
          </p:cNvGraphicFramePr>
          <p:nvPr>
            <p:ph idx="1"/>
            <p:extLst>
              <p:ext uri="{D42A27DB-BD31-4B8C-83A1-F6EECF244321}">
                <p14:modId xmlns:p14="http://schemas.microsoft.com/office/powerpoint/2010/main" val="116385664"/>
              </p:ext>
            </p:extLst>
          </p:nvPr>
        </p:nvGraphicFramePr>
        <p:xfrm>
          <a:off x="611560" y="1196752"/>
          <a:ext cx="8208912" cy="5755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テキスト ボックス 5"/>
          <p:cNvSpPr txBox="1"/>
          <p:nvPr/>
        </p:nvSpPr>
        <p:spPr>
          <a:xfrm>
            <a:off x="3059831" y="4581128"/>
            <a:ext cx="2923123" cy="738664"/>
          </a:xfrm>
          <a:prstGeom prst="rect">
            <a:avLst/>
          </a:prstGeom>
          <a:ln>
            <a:solidFill>
              <a:schemeClr val="accent5">
                <a:lumMod val="75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kumimoji="1" lang="ja-JP" altLang="en-US" sz="1400" dirty="0">
                <a:latin typeface="Verdana" panose="020B0604030504040204" pitchFamily="34" charset="0"/>
                <a:ea typeface="ＭＳ Ｐゴシック" panose="020B0600070205080204" pitchFamily="50" charset="-128"/>
              </a:rPr>
              <a:t>　　</a:t>
            </a:r>
            <a:r>
              <a:rPr kumimoji="1" lang="en-US" altLang="ja-JP" sz="1400" dirty="0">
                <a:latin typeface="Verdana" panose="020B0604030504040204" pitchFamily="34" charset="0"/>
                <a:ea typeface="ＭＳ Ｐゴシック" panose="020B0600070205080204" pitchFamily="50" charset="-128"/>
              </a:rPr>
              <a:t>5.0.6</a:t>
            </a:r>
            <a:r>
              <a:rPr kumimoji="1" lang="ja-JP" altLang="en-US" sz="1400" dirty="0">
                <a:latin typeface="Verdana" panose="020B0604030504040204" pitchFamily="34" charset="0"/>
                <a:ea typeface="ＭＳ Ｐゴシック" panose="020B0600070205080204" pitchFamily="50" charset="-128"/>
              </a:rPr>
              <a:t>　リスクレビュー</a:t>
            </a:r>
            <a:endParaRPr kumimoji="1" lang="en-US" altLang="ja-JP" sz="1400" dirty="0">
              <a:latin typeface="Verdana" panose="020B0604030504040204" pitchFamily="34" charset="0"/>
              <a:ea typeface="ＭＳ Ｐゴシック" panose="020B0600070205080204" pitchFamily="50" charset="-128"/>
            </a:endParaRPr>
          </a:p>
          <a:p>
            <a:r>
              <a:rPr kumimoji="1" lang="ja-JP" altLang="en-US" sz="1400" dirty="0">
                <a:solidFill>
                  <a:srgbClr val="FF0066"/>
                </a:solidFill>
                <a:latin typeface="Verdana" panose="020B0604030504040204" pitchFamily="34" charset="0"/>
                <a:ea typeface="ＭＳ Ｐゴシック" panose="020B0600070205080204" pitchFamily="50" charset="-128"/>
              </a:rPr>
              <a:t>リスクのコントロール状況を</a:t>
            </a:r>
            <a:endParaRPr kumimoji="1" lang="en-US" altLang="ja-JP" sz="1400" dirty="0">
              <a:solidFill>
                <a:srgbClr val="FF0066"/>
              </a:solidFill>
              <a:latin typeface="Verdana" panose="020B0604030504040204" pitchFamily="34" charset="0"/>
              <a:ea typeface="ＭＳ Ｐゴシック" panose="020B0600070205080204" pitchFamily="50" charset="-128"/>
            </a:endParaRPr>
          </a:p>
          <a:p>
            <a:r>
              <a:rPr kumimoji="1" lang="ja-JP" altLang="en-US" sz="1400" dirty="0">
                <a:solidFill>
                  <a:srgbClr val="FF0066"/>
                </a:solidFill>
                <a:latin typeface="Verdana" panose="020B0604030504040204" pitchFamily="34" charset="0"/>
                <a:ea typeface="ＭＳ Ｐゴシック" panose="020B0600070205080204" pitchFamily="50" charset="-128"/>
              </a:rPr>
              <a:t>定期的にレビューする</a:t>
            </a:r>
          </a:p>
        </p:txBody>
      </p:sp>
      <p:sp>
        <p:nvSpPr>
          <p:cNvPr id="7" name="テキスト ボックス 6"/>
          <p:cNvSpPr txBox="1"/>
          <p:nvPr/>
        </p:nvSpPr>
        <p:spPr>
          <a:xfrm>
            <a:off x="6804247" y="2909262"/>
            <a:ext cx="2160241" cy="1815882"/>
          </a:xfrm>
          <a:prstGeom prst="rect">
            <a:avLst/>
          </a:prstGeom>
          <a:ln>
            <a:solidFill>
              <a:schemeClr val="accent5">
                <a:lumMod val="75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algn="l"/>
            <a:r>
              <a:rPr kumimoji="1" lang="ja-JP" altLang="en-US" sz="1400" dirty="0">
                <a:latin typeface="Verdana" panose="020B0604030504040204" pitchFamily="34" charset="0"/>
                <a:ea typeface="ＭＳ Ｐゴシック" panose="020B0600070205080204" pitchFamily="50" charset="-128"/>
              </a:rPr>
              <a:t>　　</a:t>
            </a:r>
            <a:r>
              <a:rPr kumimoji="1" lang="en-US" altLang="ja-JP" sz="1400" dirty="0">
                <a:latin typeface="Verdana" panose="020B0604030504040204" pitchFamily="34" charset="0"/>
                <a:ea typeface="ＭＳ Ｐゴシック" panose="020B0600070205080204" pitchFamily="50" charset="-128"/>
              </a:rPr>
              <a:t>5.0.7</a:t>
            </a:r>
            <a:r>
              <a:rPr kumimoji="1" lang="ja-JP" altLang="en-US" sz="1400" dirty="0">
                <a:latin typeface="Verdana" panose="020B0604030504040204" pitchFamily="34" charset="0"/>
                <a:ea typeface="ＭＳ Ｐゴシック" panose="020B0600070205080204" pitchFamily="50" charset="-128"/>
              </a:rPr>
              <a:t>　リスク報告</a:t>
            </a:r>
            <a:endParaRPr kumimoji="1" lang="en-US" altLang="ja-JP" sz="1400" dirty="0">
              <a:latin typeface="Verdana" panose="020B0604030504040204" pitchFamily="34" charset="0"/>
              <a:ea typeface="ＭＳ Ｐゴシック" panose="020B0600070205080204" pitchFamily="50" charset="-128"/>
            </a:endParaRPr>
          </a:p>
          <a:p>
            <a:pPr algn="l"/>
            <a:r>
              <a:rPr lang="ja-JP" altLang="en-US" sz="1400" dirty="0">
                <a:solidFill>
                  <a:srgbClr val="FF0066"/>
                </a:solidFill>
                <a:latin typeface="Verdana" panose="020B0604030504040204" pitchFamily="34" charset="0"/>
                <a:ea typeface="ＭＳ Ｐゴシック" panose="020B0600070205080204" pitchFamily="50" charset="-128"/>
              </a:rPr>
              <a:t>総括報告書に、治験で</a:t>
            </a:r>
            <a:r>
              <a:rPr lang="ja-JP" altLang="en-US" sz="1400" dirty="0">
                <a:solidFill>
                  <a:srgbClr val="FF0000"/>
                </a:solidFill>
                <a:latin typeface="Verdana" panose="020B0604030504040204" pitchFamily="34" charset="0"/>
                <a:ea typeface="ＭＳ Ｐゴシック" panose="020B0600070205080204" pitchFamily="50" charset="-128"/>
              </a:rPr>
              <a:t>実装された品質マネジメントアプローチを説明し、事前に規定した品質許容限界からの重要な逸脱とそれに講じられた措置の要約</a:t>
            </a:r>
            <a:r>
              <a:rPr lang="ja-JP" altLang="en-US" sz="1400" dirty="0">
                <a:solidFill>
                  <a:srgbClr val="FF0066"/>
                </a:solidFill>
                <a:latin typeface="Verdana" panose="020B0604030504040204" pitchFamily="34" charset="0"/>
                <a:ea typeface="ＭＳ Ｐゴシック" panose="020B0600070205080204" pitchFamily="50" charset="-128"/>
              </a:rPr>
              <a:t>を記載する</a:t>
            </a:r>
            <a:endParaRPr kumimoji="1" lang="ja-JP" altLang="en-US" sz="1400" dirty="0">
              <a:solidFill>
                <a:srgbClr val="FF0066"/>
              </a:solidFill>
              <a:latin typeface="Verdana" panose="020B0604030504040204" pitchFamily="34" charset="0"/>
              <a:ea typeface="ＭＳ Ｐゴシック" panose="020B0600070205080204" pitchFamily="50" charset="-128"/>
            </a:endParaRPr>
          </a:p>
        </p:txBody>
      </p:sp>
      <p:sp>
        <p:nvSpPr>
          <p:cNvPr id="9" name="テキスト ボックス 8"/>
          <p:cNvSpPr txBox="1"/>
          <p:nvPr/>
        </p:nvSpPr>
        <p:spPr>
          <a:xfrm>
            <a:off x="611560" y="5930116"/>
            <a:ext cx="5544616" cy="738664"/>
          </a:xfrm>
          <a:prstGeom prst="rect">
            <a:avLst/>
          </a:prstGeom>
          <a:ln>
            <a:solidFill>
              <a:schemeClr val="accent5">
                <a:lumMod val="75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kumimoji="1" lang="en-US" altLang="ja-JP" sz="1400" dirty="0">
                <a:latin typeface="Verdana" panose="020B0604030504040204" pitchFamily="34" charset="0"/>
                <a:ea typeface="ＭＳ Ｐゴシック" panose="020B0600070205080204" pitchFamily="50" charset="-128"/>
              </a:rPr>
              <a:t>5.0.5</a:t>
            </a:r>
            <a:r>
              <a:rPr kumimoji="1" lang="ja-JP" altLang="en-US" sz="1400" dirty="0">
                <a:latin typeface="Verdana" panose="020B0604030504040204" pitchFamily="34" charset="0"/>
                <a:ea typeface="ＭＳ Ｐゴシック" panose="020B0600070205080204" pitchFamily="50" charset="-128"/>
              </a:rPr>
              <a:t>　リスクコミュニケーション</a:t>
            </a:r>
            <a:endParaRPr kumimoji="1" lang="en-US" altLang="ja-JP" sz="1400" dirty="0">
              <a:latin typeface="Verdana" panose="020B0604030504040204" pitchFamily="34" charset="0"/>
              <a:ea typeface="ＭＳ Ｐゴシック" panose="020B0600070205080204" pitchFamily="50" charset="-128"/>
            </a:endParaRPr>
          </a:p>
          <a:p>
            <a:r>
              <a:rPr lang="ja-JP" altLang="en-US" sz="1400" dirty="0">
                <a:solidFill>
                  <a:srgbClr val="FF0066"/>
                </a:solidFill>
                <a:latin typeface="Verdana" panose="020B0604030504040204" pitchFamily="34" charset="0"/>
                <a:ea typeface="ＭＳ Ｐゴシック" panose="020B0600070205080204" pitchFamily="50" charset="-128"/>
              </a:rPr>
              <a:t>品質マネジメント活動を文書化し関係者に提供</a:t>
            </a:r>
            <a:endParaRPr lang="en-US" altLang="ja-JP" sz="1400" dirty="0">
              <a:solidFill>
                <a:srgbClr val="FF0066"/>
              </a:solidFill>
              <a:latin typeface="Verdana" panose="020B0604030504040204" pitchFamily="34" charset="0"/>
              <a:ea typeface="ＭＳ Ｐゴシック" panose="020B0600070205080204" pitchFamily="50" charset="-128"/>
            </a:endParaRPr>
          </a:p>
          <a:p>
            <a:r>
              <a:rPr lang="ja-JP" altLang="en-US" sz="1400" dirty="0">
                <a:solidFill>
                  <a:srgbClr val="FF0066"/>
                </a:solidFill>
                <a:latin typeface="Verdana" panose="020B0604030504040204" pitchFamily="34" charset="0"/>
                <a:ea typeface="ＭＳ Ｐゴシック" panose="020B0600070205080204" pitchFamily="50" charset="-128"/>
              </a:rPr>
              <a:t>リスクレビュー、継続的な改善の促進</a:t>
            </a:r>
            <a:endParaRPr kumimoji="1" lang="ja-JP" altLang="en-US" sz="1400" dirty="0">
              <a:solidFill>
                <a:srgbClr val="FF0066"/>
              </a:solidFill>
              <a:latin typeface="Verdana" panose="020B0604030504040204" pitchFamily="34" charset="0"/>
              <a:ea typeface="ＭＳ Ｐゴシック" panose="020B0600070205080204" pitchFamily="50" charset="-128"/>
            </a:endParaRPr>
          </a:p>
        </p:txBody>
      </p:sp>
      <p:sp>
        <p:nvSpPr>
          <p:cNvPr id="14" name="下矢印 13"/>
          <p:cNvSpPr/>
          <p:nvPr/>
        </p:nvSpPr>
        <p:spPr>
          <a:xfrm rot="10800000" flipV="1">
            <a:off x="3280756" y="4238225"/>
            <a:ext cx="288032"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Verdana" panose="020B0604030504040204" pitchFamily="34" charset="0"/>
              <a:ea typeface="ＭＳ Ｐゴシック" panose="020B0600070205080204" pitchFamily="50" charset="-128"/>
            </a:endParaRPr>
          </a:p>
        </p:txBody>
      </p:sp>
      <p:sp>
        <p:nvSpPr>
          <p:cNvPr id="15" name="下矢印 14"/>
          <p:cNvSpPr/>
          <p:nvPr/>
        </p:nvSpPr>
        <p:spPr>
          <a:xfrm rot="10800000" flipV="1">
            <a:off x="4860032" y="4221087"/>
            <a:ext cx="288032"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Verdana" panose="020B0604030504040204" pitchFamily="34" charset="0"/>
              <a:ea typeface="ＭＳ Ｐゴシック" panose="020B0600070205080204" pitchFamily="50" charset="-128"/>
            </a:endParaRPr>
          </a:p>
        </p:txBody>
      </p:sp>
      <p:sp>
        <p:nvSpPr>
          <p:cNvPr id="17" name="下矢印 16"/>
          <p:cNvSpPr/>
          <p:nvPr/>
        </p:nvSpPr>
        <p:spPr>
          <a:xfrm rot="10800000" flipV="1">
            <a:off x="5520508" y="4221088"/>
            <a:ext cx="288032"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Verdana" panose="020B0604030504040204" pitchFamily="34" charset="0"/>
              <a:ea typeface="ＭＳ Ｐゴシック" panose="020B0600070205080204" pitchFamily="50" charset="-128"/>
            </a:endParaRPr>
          </a:p>
        </p:txBody>
      </p:sp>
      <p:sp>
        <p:nvSpPr>
          <p:cNvPr id="20" name="テキスト ボックス 19"/>
          <p:cNvSpPr txBox="1"/>
          <p:nvPr/>
        </p:nvSpPr>
        <p:spPr>
          <a:xfrm>
            <a:off x="1260771" y="4304129"/>
            <a:ext cx="1956619" cy="646331"/>
          </a:xfrm>
          <a:prstGeom prst="rect">
            <a:avLst/>
          </a:prstGeom>
          <a:noFill/>
        </p:spPr>
        <p:txBody>
          <a:bodyPr wrap="square" rtlCol="0">
            <a:spAutoFit/>
          </a:bodyPr>
          <a:lstStyle/>
          <a:p>
            <a:r>
              <a:rPr kumimoji="1" lang="ja-JP" altLang="en-US" sz="1200" dirty="0">
                <a:solidFill>
                  <a:schemeClr val="tx2">
                    <a:lumMod val="75000"/>
                  </a:schemeClr>
                </a:solidFill>
                <a:latin typeface="Verdana" panose="020B0604030504040204" pitchFamily="34" charset="0"/>
              </a:rPr>
              <a:t>＊</a:t>
            </a:r>
            <a:r>
              <a:rPr kumimoji="1" lang="ja-JP" altLang="en-US" sz="1200" dirty="0">
                <a:solidFill>
                  <a:srgbClr val="FF0066"/>
                </a:solidFill>
                <a:latin typeface="Verdana" panose="020B0604030504040204" pitchFamily="34" charset="0"/>
              </a:rPr>
              <a:t>：コントロール不十分</a:t>
            </a:r>
            <a:endParaRPr kumimoji="1" lang="en-US" altLang="ja-JP" sz="1200" dirty="0">
              <a:solidFill>
                <a:srgbClr val="FF0066"/>
              </a:solidFill>
              <a:latin typeface="Verdana" panose="020B0604030504040204" pitchFamily="34" charset="0"/>
            </a:endParaRPr>
          </a:p>
          <a:p>
            <a:r>
              <a:rPr kumimoji="1" lang="ja-JP" altLang="en-US" sz="1200" dirty="0">
                <a:solidFill>
                  <a:srgbClr val="FF0066"/>
                </a:solidFill>
                <a:latin typeface="Verdana" panose="020B0604030504040204" pitchFamily="34" charset="0"/>
              </a:rPr>
              <a:t>新たなリスクの検出</a:t>
            </a:r>
            <a:endParaRPr kumimoji="1" lang="en-US" altLang="ja-JP" sz="1200" dirty="0">
              <a:solidFill>
                <a:srgbClr val="FF0066"/>
              </a:solidFill>
              <a:latin typeface="Verdana" panose="020B0604030504040204" pitchFamily="34" charset="0"/>
            </a:endParaRPr>
          </a:p>
          <a:p>
            <a:r>
              <a:rPr kumimoji="1" lang="ja-JP" altLang="en-US" sz="1200" dirty="0">
                <a:solidFill>
                  <a:srgbClr val="FF0066"/>
                </a:solidFill>
                <a:latin typeface="Verdana" panose="020B0604030504040204" pitchFamily="34" charset="0"/>
              </a:rPr>
              <a:t>継続的な改善</a:t>
            </a:r>
          </a:p>
        </p:txBody>
      </p:sp>
      <p:sp>
        <p:nvSpPr>
          <p:cNvPr id="21" name="正方形/長方形 20"/>
          <p:cNvSpPr/>
          <p:nvPr/>
        </p:nvSpPr>
        <p:spPr>
          <a:xfrm>
            <a:off x="611560" y="1844824"/>
            <a:ext cx="5544616" cy="352839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Verdana" panose="020B0604030504040204" pitchFamily="34" charset="0"/>
              <a:ea typeface="ＭＳ Ｐゴシック" panose="020B0600070205080204" pitchFamily="50" charset="-128"/>
            </a:endParaRPr>
          </a:p>
        </p:txBody>
      </p:sp>
      <p:sp>
        <p:nvSpPr>
          <p:cNvPr id="22" name="下矢印 21"/>
          <p:cNvSpPr/>
          <p:nvPr/>
        </p:nvSpPr>
        <p:spPr>
          <a:xfrm rot="10800000" flipV="1">
            <a:off x="1763688" y="3140968"/>
            <a:ext cx="288032" cy="216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Verdana" panose="020B0604030504040204" pitchFamily="34" charset="0"/>
              <a:ea typeface="ＭＳ Ｐゴシック" panose="020B0600070205080204" pitchFamily="50" charset="-128"/>
            </a:endParaRPr>
          </a:p>
        </p:txBody>
      </p:sp>
      <p:sp>
        <p:nvSpPr>
          <p:cNvPr id="26" name="右中かっこ 25"/>
          <p:cNvSpPr/>
          <p:nvPr/>
        </p:nvSpPr>
        <p:spPr>
          <a:xfrm rot="5400000">
            <a:off x="3167844" y="2888940"/>
            <a:ext cx="432048" cy="5544616"/>
          </a:xfrm>
          <a:prstGeom prst="rightBrace">
            <a:avLst>
              <a:gd name="adj1" fmla="val 75813"/>
              <a:gd name="adj2" fmla="val 50000"/>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Verdana" panose="020B0604030504040204" pitchFamily="34" charset="0"/>
              <a:ea typeface="ＭＳ Ｐゴシック" panose="020B0600070205080204" pitchFamily="50" charset="-128"/>
            </a:endParaRPr>
          </a:p>
        </p:txBody>
      </p:sp>
      <p:sp>
        <p:nvSpPr>
          <p:cNvPr id="27" name="右中かっこ 26"/>
          <p:cNvSpPr/>
          <p:nvPr/>
        </p:nvSpPr>
        <p:spPr>
          <a:xfrm>
            <a:off x="6156176" y="1844824"/>
            <a:ext cx="432048" cy="4824000"/>
          </a:xfrm>
          <a:prstGeom prst="rightBrace">
            <a:avLst>
              <a:gd name="adj1" fmla="val 75813"/>
              <a:gd name="adj2" fmla="val 50000"/>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latin typeface="Verdana" panose="020B0604030504040204" pitchFamily="34" charset="0"/>
              <a:ea typeface="ＭＳ Ｐゴシック" panose="020B0600070205080204" pitchFamily="50" charset="-128"/>
            </a:endParaRPr>
          </a:p>
        </p:txBody>
      </p:sp>
      <p:sp>
        <p:nvSpPr>
          <p:cNvPr id="28" name="テキスト ボックス 27"/>
          <p:cNvSpPr txBox="1"/>
          <p:nvPr/>
        </p:nvSpPr>
        <p:spPr>
          <a:xfrm>
            <a:off x="683568" y="1916832"/>
            <a:ext cx="2736304" cy="1169551"/>
          </a:xfrm>
          <a:prstGeom prst="rect">
            <a:avLst/>
          </a:prstGeom>
          <a:ln>
            <a:solidFill>
              <a:schemeClr val="accent5">
                <a:lumMod val="75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pPr algn="l"/>
            <a:r>
              <a:rPr kumimoji="1" lang="en-US" altLang="ja-JP" sz="1400" dirty="0">
                <a:solidFill>
                  <a:schemeClr val="tx1"/>
                </a:solidFill>
                <a:latin typeface="Verdana" panose="020B0604030504040204" pitchFamily="34" charset="0"/>
                <a:ea typeface="ＭＳ Ｐゴシック" panose="020B0600070205080204" pitchFamily="50" charset="-128"/>
              </a:rPr>
              <a:t>5.0.1</a:t>
            </a:r>
            <a:r>
              <a:rPr kumimoji="1" lang="ja-JP" altLang="en-US" sz="1400" dirty="0">
                <a:solidFill>
                  <a:schemeClr val="tx1"/>
                </a:solidFill>
                <a:latin typeface="Verdana" panose="020B0604030504040204" pitchFamily="34" charset="0"/>
                <a:ea typeface="ＭＳ Ｐゴシック" panose="020B0600070205080204" pitchFamily="50" charset="-128"/>
              </a:rPr>
              <a:t>　</a:t>
            </a:r>
            <a:endParaRPr kumimoji="1" lang="en-US" altLang="ja-JP" sz="1400" dirty="0">
              <a:solidFill>
                <a:schemeClr val="tx1"/>
              </a:solidFill>
              <a:latin typeface="Verdana" panose="020B0604030504040204" pitchFamily="34" charset="0"/>
              <a:ea typeface="ＭＳ Ｐゴシック" panose="020B0600070205080204" pitchFamily="50" charset="-128"/>
            </a:endParaRPr>
          </a:p>
          <a:p>
            <a:pPr algn="l"/>
            <a:r>
              <a:rPr lang="ja-JP" altLang="en-US" sz="1400" dirty="0">
                <a:solidFill>
                  <a:schemeClr val="tx1"/>
                </a:solidFill>
                <a:latin typeface="Verdana" panose="020B0604030504040204" pitchFamily="34" charset="0"/>
                <a:ea typeface="ＭＳ Ｐゴシック" panose="020B0600070205080204" pitchFamily="50" charset="-128"/>
              </a:rPr>
              <a:t>重要なプロセス及びデータの特定</a:t>
            </a:r>
            <a:endParaRPr lang="en-US" altLang="ja-JP" sz="1400" dirty="0">
              <a:solidFill>
                <a:schemeClr val="tx1"/>
              </a:solidFill>
              <a:latin typeface="Verdana" panose="020B0604030504040204" pitchFamily="34" charset="0"/>
              <a:ea typeface="ＭＳ Ｐゴシック" panose="020B0600070205080204" pitchFamily="50" charset="-128"/>
            </a:endParaRPr>
          </a:p>
          <a:p>
            <a:pPr algn="l"/>
            <a:r>
              <a:rPr kumimoji="1" lang="en-US" altLang="ja-JP" sz="1400" dirty="0">
                <a:solidFill>
                  <a:schemeClr val="tx1"/>
                </a:solidFill>
                <a:latin typeface="Verdana" panose="020B0604030504040204" pitchFamily="34" charset="0"/>
                <a:ea typeface="ＭＳ Ｐゴシック" panose="020B0600070205080204" pitchFamily="50" charset="-128"/>
              </a:rPr>
              <a:t>5.0.2</a:t>
            </a:r>
            <a:r>
              <a:rPr kumimoji="1" lang="ja-JP" altLang="en-US" sz="1400" dirty="0">
                <a:solidFill>
                  <a:schemeClr val="tx1"/>
                </a:solidFill>
                <a:latin typeface="Verdana" panose="020B0604030504040204" pitchFamily="34" charset="0"/>
                <a:ea typeface="ＭＳ Ｐゴシック" panose="020B0600070205080204" pitchFamily="50" charset="-128"/>
              </a:rPr>
              <a:t>　リスクの特定</a:t>
            </a:r>
            <a:endParaRPr kumimoji="1" lang="en-US" altLang="ja-JP" sz="1400" dirty="0">
              <a:solidFill>
                <a:schemeClr val="tx1"/>
              </a:solidFill>
              <a:latin typeface="Verdana" panose="020B0604030504040204" pitchFamily="34" charset="0"/>
              <a:ea typeface="ＭＳ Ｐゴシック" panose="020B0600070205080204" pitchFamily="50" charset="-128"/>
            </a:endParaRPr>
          </a:p>
          <a:p>
            <a:pPr algn="l"/>
            <a:r>
              <a:rPr kumimoji="1" lang="en-US" altLang="ja-JP" sz="1400" dirty="0">
                <a:solidFill>
                  <a:schemeClr val="tx1"/>
                </a:solidFill>
                <a:latin typeface="Verdana" panose="020B0604030504040204" pitchFamily="34" charset="0"/>
                <a:ea typeface="ＭＳ Ｐゴシック" panose="020B0600070205080204" pitchFamily="50" charset="-128"/>
              </a:rPr>
              <a:t>5.0.3</a:t>
            </a:r>
            <a:r>
              <a:rPr kumimoji="1" lang="ja-JP" altLang="en-US" sz="1400" dirty="0">
                <a:solidFill>
                  <a:schemeClr val="tx1"/>
                </a:solidFill>
                <a:latin typeface="Verdana" panose="020B0604030504040204" pitchFamily="34" charset="0"/>
                <a:ea typeface="ＭＳ Ｐゴシック" panose="020B0600070205080204" pitchFamily="50" charset="-128"/>
              </a:rPr>
              <a:t>　リスクの評価</a:t>
            </a:r>
            <a:endParaRPr kumimoji="1" lang="en-US" altLang="ja-JP" sz="1400" dirty="0">
              <a:solidFill>
                <a:schemeClr val="tx1"/>
              </a:solidFill>
              <a:latin typeface="Verdana" panose="020B0604030504040204" pitchFamily="34" charset="0"/>
              <a:ea typeface="ＭＳ Ｐゴシック" panose="020B0600070205080204" pitchFamily="50" charset="-128"/>
            </a:endParaRPr>
          </a:p>
          <a:p>
            <a:pPr algn="l"/>
            <a:r>
              <a:rPr kumimoji="1" lang="ja-JP" altLang="en-US" sz="1400" dirty="0">
                <a:solidFill>
                  <a:srgbClr val="FF0066"/>
                </a:solidFill>
                <a:latin typeface="Verdana" panose="020B0604030504040204" pitchFamily="34" charset="0"/>
                <a:ea typeface="ＭＳ Ｐゴシック" panose="020B0600070205080204" pitchFamily="50" charset="-128"/>
              </a:rPr>
              <a:t>重点的に取り組むリスクの特定</a:t>
            </a:r>
            <a:endParaRPr kumimoji="1" lang="en-US" altLang="ja-JP" sz="1400" dirty="0">
              <a:solidFill>
                <a:srgbClr val="FF0066"/>
              </a:solidFill>
              <a:latin typeface="Verdana" panose="020B0604030504040204" pitchFamily="34" charset="0"/>
              <a:ea typeface="ＭＳ Ｐゴシック" panose="020B0600070205080204" pitchFamily="50" charset="-128"/>
            </a:endParaRPr>
          </a:p>
        </p:txBody>
      </p:sp>
      <p:sp>
        <p:nvSpPr>
          <p:cNvPr id="29" name="テキスト ボックス 28"/>
          <p:cNvSpPr txBox="1"/>
          <p:nvPr/>
        </p:nvSpPr>
        <p:spPr>
          <a:xfrm>
            <a:off x="683568" y="3410416"/>
            <a:ext cx="5299386" cy="738664"/>
          </a:xfrm>
          <a:prstGeom prst="rect">
            <a:avLst/>
          </a:prstGeom>
          <a:ln>
            <a:solidFill>
              <a:schemeClr val="accent5">
                <a:lumMod val="75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kumimoji="1" lang="en-US" altLang="ja-JP" sz="1400" dirty="0">
                <a:solidFill>
                  <a:schemeClr val="tx1"/>
                </a:solidFill>
                <a:latin typeface="Verdana" panose="020B0604030504040204" pitchFamily="34" charset="0"/>
                <a:ea typeface="ＭＳ Ｐゴシック" panose="020B0600070205080204" pitchFamily="50" charset="-128"/>
              </a:rPr>
              <a:t>5.0.4  </a:t>
            </a:r>
            <a:r>
              <a:rPr kumimoji="1" lang="ja-JP" altLang="en-US" sz="1400" dirty="0">
                <a:solidFill>
                  <a:schemeClr val="tx1"/>
                </a:solidFill>
                <a:latin typeface="Verdana" panose="020B0604030504040204" pitchFamily="34" charset="0"/>
                <a:ea typeface="ＭＳ Ｐゴシック" panose="020B0600070205080204" pitchFamily="50" charset="-128"/>
              </a:rPr>
              <a:t>リスク</a:t>
            </a:r>
            <a:r>
              <a:rPr kumimoji="1" lang="ja-JP" altLang="en-US" sz="1400" dirty="0">
                <a:solidFill>
                  <a:srgbClr val="002060"/>
                </a:solidFill>
                <a:latin typeface="Verdana" panose="020B0604030504040204" pitchFamily="34" charset="0"/>
                <a:ea typeface="ＭＳ Ｐゴシック" panose="020B0600070205080204" pitchFamily="50" charset="-128"/>
              </a:rPr>
              <a:t>の</a:t>
            </a:r>
            <a:r>
              <a:rPr kumimoji="1" lang="ja-JP" altLang="en-US" sz="1400" dirty="0">
                <a:solidFill>
                  <a:schemeClr val="tx1"/>
                </a:solidFill>
                <a:latin typeface="Verdana" panose="020B0604030504040204" pitchFamily="34" charset="0"/>
                <a:ea typeface="ＭＳ Ｐゴシック" panose="020B0600070205080204" pitchFamily="50" charset="-128"/>
              </a:rPr>
              <a:t>コントロール</a:t>
            </a:r>
            <a:endParaRPr kumimoji="1" lang="en-US" altLang="ja-JP" sz="1400" dirty="0">
              <a:solidFill>
                <a:schemeClr val="tx1"/>
              </a:solidFill>
              <a:latin typeface="Verdana" panose="020B0604030504040204" pitchFamily="34" charset="0"/>
              <a:ea typeface="ＭＳ Ｐゴシック" panose="020B0600070205080204" pitchFamily="50" charset="-128"/>
            </a:endParaRPr>
          </a:p>
          <a:p>
            <a:pPr algn="l"/>
            <a:endParaRPr kumimoji="1" lang="en-US" altLang="ja-JP" sz="1400" dirty="0">
              <a:solidFill>
                <a:schemeClr val="tx1"/>
              </a:solidFill>
              <a:latin typeface="Verdana" panose="020B0604030504040204" pitchFamily="34" charset="0"/>
              <a:ea typeface="ＭＳ Ｐゴシック" panose="020B0600070205080204" pitchFamily="50" charset="-128"/>
            </a:endParaRPr>
          </a:p>
          <a:p>
            <a:pPr algn="l"/>
            <a:endParaRPr kumimoji="1" lang="en-US" altLang="ja-JP" sz="1400" dirty="0">
              <a:solidFill>
                <a:schemeClr val="tx1"/>
              </a:solidFill>
              <a:latin typeface="Verdana" panose="020B0604030504040204" pitchFamily="34" charset="0"/>
              <a:ea typeface="ＭＳ Ｐゴシック" panose="020B0600070205080204" pitchFamily="50" charset="-128"/>
            </a:endParaRPr>
          </a:p>
        </p:txBody>
      </p:sp>
      <p:sp>
        <p:nvSpPr>
          <p:cNvPr id="24" name="テキスト ボックス 23"/>
          <p:cNvSpPr txBox="1"/>
          <p:nvPr/>
        </p:nvSpPr>
        <p:spPr>
          <a:xfrm>
            <a:off x="683567" y="3672320"/>
            <a:ext cx="2949623" cy="461665"/>
          </a:xfrm>
          <a:prstGeom prst="rect">
            <a:avLst/>
          </a:prstGeom>
          <a:noFill/>
        </p:spPr>
        <p:txBody>
          <a:bodyPr wrap="square" rtlCol="0">
            <a:spAutoFit/>
          </a:bodyPr>
          <a:lstStyle/>
          <a:p>
            <a:r>
              <a:rPr kumimoji="1" lang="ja-JP" altLang="en-US" sz="1200" dirty="0">
                <a:solidFill>
                  <a:srgbClr val="FF0066"/>
                </a:solidFill>
                <a:latin typeface="Verdana" panose="020B0604030504040204" pitchFamily="34" charset="0"/>
              </a:rPr>
              <a:t>治験開始前</a:t>
            </a:r>
            <a:endParaRPr kumimoji="1" lang="en-US" altLang="ja-JP" sz="1200" dirty="0">
              <a:solidFill>
                <a:srgbClr val="FF0066"/>
              </a:solidFill>
              <a:latin typeface="Verdana" panose="020B0604030504040204" pitchFamily="34" charset="0"/>
            </a:endParaRPr>
          </a:p>
          <a:p>
            <a:r>
              <a:rPr kumimoji="1" lang="ja-JP" altLang="en-US" sz="1200" dirty="0">
                <a:solidFill>
                  <a:srgbClr val="FF0066"/>
                </a:solidFill>
                <a:latin typeface="Verdana" panose="020B0604030504040204" pitchFamily="34" charset="0"/>
              </a:rPr>
              <a:t>重点的に取り組むリスクの低減</a:t>
            </a:r>
            <a:r>
              <a:rPr kumimoji="1" lang="ja-JP" altLang="en-US" sz="1200" dirty="0">
                <a:solidFill>
                  <a:srgbClr val="FF0000"/>
                </a:solidFill>
                <a:latin typeface="Verdana" panose="020B0604030504040204" pitchFamily="34" charset="0"/>
              </a:rPr>
              <a:t>措置</a:t>
            </a:r>
            <a:r>
              <a:rPr kumimoji="1" lang="ja-JP" altLang="en-US" sz="1200" dirty="0">
                <a:solidFill>
                  <a:srgbClr val="FF0066"/>
                </a:solidFill>
                <a:latin typeface="Verdana" panose="020B0604030504040204" pitchFamily="34" charset="0"/>
              </a:rPr>
              <a:t>決定</a:t>
            </a:r>
            <a:endParaRPr kumimoji="1" lang="en-US" altLang="ja-JP" sz="1200" dirty="0">
              <a:solidFill>
                <a:srgbClr val="FF0066"/>
              </a:solidFill>
              <a:latin typeface="Verdana" panose="020B0604030504040204" pitchFamily="34" charset="0"/>
            </a:endParaRPr>
          </a:p>
        </p:txBody>
      </p:sp>
      <p:sp>
        <p:nvSpPr>
          <p:cNvPr id="25" name="テキスト ボックス 24"/>
          <p:cNvSpPr txBox="1"/>
          <p:nvPr/>
        </p:nvSpPr>
        <p:spPr>
          <a:xfrm>
            <a:off x="3406224" y="3658672"/>
            <a:ext cx="2304256" cy="461665"/>
          </a:xfrm>
          <a:prstGeom prst="rect">
            <a:avLst/>
          </a:prstGeom>
          <a:noFill/>
        </p:spPr>
        <p:txBody>
          <a:bodyPr wrap="square" rtlCol="0">
            <a:spAutoFit/>
          </a:bodyPr>
          <a:lstStyle/>
          <a:p>
            <a:r>
              <a:rPr kumimoji="1" lang="ja-JP" altLang="en-US" sz="1200" dirty="0">
                <a:solidFill>
                  <a:srgbClr val="FF0066"/>
                </a:solidFill>
                <a:latin typeface="Verdana" panose="020B0604030504040204" pitchFamily="34" charset="0"/>
              </a:rPr>
              <a:t>治験実施中</a:t>
            </a:r>
            <a:endParaRPr kumimoji="1" lang="en-US" altLang="ja-JP" sz="1200" dirty="0">
              <a:solidFill>
                <a:srgbClr val="FF0066"/>
              </a:solidFill>
              <a:latin typeface="Verdana" panose="020B0604030504040204" pitchFamily="34" charset="0"/>
            </a:endParaRPr>
          </a:p>
          <a:p>
            <a:r>
              <a:rPr kumimoji="1" lang="ja-JP" altLang="en-US" sz="1200" dirty="0">
                <a:solidFill>
                  <a:srgbClr val="FF0066"/>
                </a:solidFill>
                <a:latin typeface="Verdana" panose="020B0604030504040204" pitchFamily="34" charset="0"/>
              </a:rPr>
              <a:t>リスク低減</a:t>
            </a:r>
            <a:r>
              <a:rPr kumimoji="1" lang="ja-JP" altLang="en-US" sz="1200" dirty="0">
                <a:solidFill>
                  <a:srgbClr val="FF0000"/>
                </a:solidFill>
                <a:latin typeface="Verdana" panose="020B0604030504040204" pitchFamily="34" charset="0"/>
              </a:rPr>
              <a:t>措置</a:t>
            </a:r>
            <a:r>
              <a:rPr kumimoji="1" lang="ja-JP" altLang="en-US" sz="1200" dirty="0">
                <a:solidFill>
                  <a:srgbClr val="FF0066"/>
                </a:solidFill>
                <a:latin typeface="Verdana" panose="020B0604030504040204" pitchFamily="34" charset="0"/>
              </a:rPr>
              <a:t>の実行</a:t>
            </a:r>
          </a:p>
        </p:txBody>
      </p:sp>
      <p:pic>
        <p:nvPicPr>
          <p:cNvPr id="23" name="Picture 2" descr="ファイル:PDCA Cycle.svg">
            <a:hlinkClick r:id="rId8"/>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761445" y="4896736"/>
            <a:ext cx="2059027" cy="1402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pPr>
              <a:defRPr/>
            </a:pPr>
            <a:r>
              <a:rPr lang="en-US" altLang="ja-JP" dirty="0">
                <a:latin typeface="Verdana" panose="020B0604030504040204" pitchFamily="34" charset="0"/>
              </a:rPr>
              <a:t>6</a:t>
            </a:r>
            <a:endParaRPr lang="ja-JP" altLang="en-US" dirty="0">
              <a:latin typeface="Verdana" panose="020B0604030504040204" pitchFamily="34" charset="0"/>
            </a:endParaRPr>
          </a:p>
        </p:txBody>
      </p:sp>
      <p:pic>
        <p:nvPicPr>
          <p:cNvPr id="31" name="Picture 8">
            <a:extLst>
              <a:ext uri="{FF2B5EF4-FFF2-40B4-BE49-F238E27FC236}">
                <a16:creationId xmlns:a16="http://schemas.microsoft.com/office/drawing/2014/main" id="{63751B5A-7D1D-432B-B6EA-7697F3722B33}"/>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8184579" y="260648"/>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矢印: 下 4">
            <a:extLst>
              <a:ext uri="{FF2B5EF4-FFF2-40B4-BE49-F238E27FC236}">
                <a16:creationId xmlns:a16="http://schemas.microsoft.com/office/drawing/2014/main" id="{DDC9B01D-A2F6-4293-996C-685152A27559}"/>
              </a:ext>
            </a:extLst>
          </p:cNvPr>
          <p:cNvSpPr/>
          <p:nvPr/>
        </p:nvSpPr>
        <p:spPr>
          <a:xfrm rot="10800000">
            <a:off x="3973946" y="4205588"/>
            <a:ext cx="434753" cy="305170"/>
          </a:xfrm>
          <a:prstGeom prst="downArrow">
            <a:avLst>
              <a:gd name="adj1" fmla="val 42488"/>
              <a:gd name="adj2" fmla="val 50000"/>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2">
                    <a:lumMod val="75000"/>
                  </a:schemeClr>
                </a:solidFill>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r>
              <a:rPr lang="en-US" altLang="ja-JP" dirty="0"/>
              <a:t>7</a:t>
            </a:r>
            <a:endParaRPr lang="ja-JP" altLang="en-US" dirty="0"/>
          </a:p>
        </p:txBody>
      </p:sp>
      <p:pic>
        <p:nvPicPr>
          <p:cNvPr id="6"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タイトル 1">
            <a:extLst>
              <a:ext uri="{FF2B5EF4-FFF2-40B4-BE49-F238E27FC236}">
                <a16:creationId xmlns:a16="http://schemas.microsoft.com/office/drawing/2014/main" id="{1F9B7341-98C1-443F-AEA5-664A362570DF}"/>
              </a:ext>
            </a:extLst>
          </p:cNvPr>
          <p:cNvSpPr>
            <a:spLocks noGrp="1"/>
          </p:cNvSpPr>
          <p:nvPr>
            <p:ph type="title"/>
          </p:nvPr>
        </p:nvSpPr>
        <p:spPr>
          <a:xfrm>
            <a:off x="468000" y="540000"/>
            <a:ext cx="7560000" cy="756000"/>
          </a:xfrm>
        </p:spPr>
        <p:txBody>
          <a:bodyPr anchor="ctr"/>
          <a:lstStyle/>
          <a:p>
            <a:r>
              <a:rPr lang="en-US" altLang="ja-JP" sz="2400" dirty="0">
                <a:latin typeface="Verdana" panose="020B0604030504040204" pitchFamily="34" charset="0"/>
                <a:ea typeface="ＭＳ Ｐゴシック" panose="020B0600070205080204" pitchFamily="50" charset="-128"/>
              </a:rPr>
              <a:t>6</a:t>
            </a:r>
            <a:r>
              <a:rPr kumimoji="1" lang="en-US" altLang="ja-JP" sz="2400" b="1" dirty="0">
                <a:latin typeface="Verdana" panose="020B0604030504040204" pitchFamily="34" charset="0"/>
                <a:ea typeface="ＭＳ Ｐゴシック" panose="020B0600070205080204" pitchFamily="50" charset="-128"/>
              </a:rPr>
              <a:t>. </a:t>
            </a:r>
            <a:r>
              <a:rPr kumimoji="1" lang="ja-JP" altLang="en-US" sz="2400" b="1" dirty="0">
                <a:latin typeface="Verdana" panose="020B0604030504040204" pitchFamily="34" charset="0"/>
                <a:ea typeface="ＭＳ Ｐゴシック" panose="020B0600070205080204" pitchFamily="50" charset="-128"/>
              </a:rPr>
              <a:t>リスクマネジメントプロセスの詳細</a:t>
            </a:r>
          </a:p>
        </p:txBody>
      </p:sp>
      <p:sp>
        <p:nvSpPr>
          <p:cNvPr id="8" name="コンテンツ プレースホルダー 2">
            <a:extLst>
              <a:ext uri="{FF2B5EF4-FFF2-40B4-BE49-F238E27FC236}">
                <a16:creationId xmlns:a16="http://schemas.microsoft.com/office/drawing/2014/main" id="{0F29EEF9-0606-4317-AB2E-B3CE3F13386A}"/>
              </a:ext>
            </a:extLst>
          </p:cNvPr>
          <p:cNvSpPr txBox="1">
            <a:spLocks/>
          </p:cNvSpPr>
          <p:nvPr/>
        </p:nvSpPr>
        <p:spPr bwMode="auto">
          <a:xfrm>
            <a:off x="467544" y="1268760"/>
            <a:ext cx="8424167" cy="53285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l" rtl="0" eaLnBrk="1" fontAlgn="base" hangingPunct="1">
              <a:spcBef>
                <a:spcPct val="20000"/>
              </a:spcBef>
              <a:spcAft>
                <a:spcPct val="0"/>
              </a:spcAft>
              <a:buClr>
                <a:srgbClr val="6699FF"/>
              </a:buClr>
              <a:buSzPct val="80000"/>
              <a:buFont typeface="Wingdings" pitchFamily="2" charset="2"/>
              <a:buNone/>
              <a:defRPr kumimoji="1" sz="2000">
                <a:solidFill>
                  <a:schemeClr val="tx1"/>
                </a:solidFill>
                <a:latin typeface="+mn-lt"/>
                <a:ea typeface="+mn-ea"/>
                <a:cs typeface="+mn-cs"/>
              </a:defRPr>
            </a:lvl1pPr>
            <a:lvl2pPr marL="457200" indent="0" algn="l" rtl="0" eaLnBrk="1" fontAlgn="base" hangingPunct="1">
              <a:spcBef>
                <a:spcPct val="20000"/>
              </a:spcBef>
              <a:spcAft>
                <a:spcPct val="0"/>
              </a:spcAft>
              <a:buClr>
                <a:srgbClr val="6699FF"/>
              </a:buClr>
              <a:buSzPct val="80000"/>
              <a:buFont typeface="Wingdings" pitchFamily="2" charset="2"/>
              <a:buNone/>
              <a:defRPr kumimoji="1" sz="1800">
                <a:solidFill>
                  <a:schemeClr val="tx1"/>
                </a:solidFill>
                <a:latin typeface="+mn-lt"/>
                <a:ea typeface="+mn-ea"/>
              </a:defRPr>
            </a:lvl2pPr>
            <a:lvl3pPr marL="914400" indent="0" algn="l" rtl="0" eaLnBrk="1" fontAlgn="base" hangingPunct="1">
              <a:spcBef>
                <a:spcPct val="20000"/>
              </a:spcBef>
              <a:spcAft>
                <a:spcPct val="0"/>
              </a:spcAft>
              <a:buClr>
                <a:srgbClr val="6699FF"/>
              </a:buClr>
              <a:buSzPct val="80000"/>
              <a:buFont typeface="Wingdings" pitchFamily="2" charset="2"/>
              <a:buNone/>
              <a:defRPr kumimoji="1" sz="1600">
                <a:solidFill>
                  <a:schemeClr val="tx1"/>
                </a:solidFill>
                <a:latin typeface="+mn-lt"/>
                <a:ea typeface="+mn-ea"/>
              </a:defRPr>
            </a:lvl3pPr>
            <a:lvl4pPr marL="1371600" indent="0" algn="l" rtl="0" eaLnBrk="1" fontAlgn="base" hangingPunct="1">
              <a:spcBef>
                <a:spcPct val="20000"/>
              </a:spcBef>
              <a:spcAft>
                <a:spcPct val="0"/>
              </a:spcAft>
              <a:buClr>
                <a:srgbClr val="6699FF"/>
              </a:buClr>
              <a:buSzPct val="80000"/>
              <a:buFont typeface="Wingdings" pitchFamily="2" charset="2"/>
              <a:buNone/>
              <a:defRPr kumimoji="1" sz="1400">
                <a:solidFill>
                  <a:schemeClr val="tx1"/>
                </a:solidFill>
                <a:latin typeface="+mn-lt"/>
                <a:ea typeface="+mn-ea"/>
              </a:defRPr>
            </a:lvl4pPr>
            <a:lvl5pPr marL="1828800" indent="0" algn="l" rtl="0" eaLnBrk="1" fontAlgn="base" hangingPunct="1">
              <a:spcBef>
                <a:spcPct val="20000"/>
              </a:spcBef>
              <a:spcAft>
                <a:spcPct val="0"/>
              </a:spcAft>
              <a:buClr>
                <a:srgbClr val="6699FF"/>
              </a:buClr>
              <a:buSzPct val="80000"/>
              <a:buFont typeface="Wingdings" pitchFamily="2" charset="2"/>
              <a:buNone/>
              <a:defRPr kumimoji="1" sz="1400">
                <a:solidFill>
                  <a:schemeClr val="tx1"/>
                </a:solidFill>
                <a:latin typeface="+mn-lt"/>
                <a:ea typeface="+mn-ea"/>
              </a:defRPr>
            </a:lvl5pPr>
            <a:lvl6pPr marL="2286000" indent="0" algn="l" rtl="0" eaLnBrk="1" fontAlgn="base" hangingPunct="1">
              <a:spcBef>
                <a:spcPct val="20000"/>
              </a:spcBef>
              <a:spcAft>
                <a:spcPct val="0"/>
              </a:spcAft>
              <a:buClr>
                <a:srgbClr val="6699FF"/>
              </a:buClr>
              <a:buSzPct val="80000"/>
              <a:buFont typeface="Wingdings" pitchFamily="2" charset="2"/>
              <a:buNone/>
              <a:defRPr kumimoji="1" sz="1400">
                <a:solidFill>
                  <a:schemeClr val="tx1"/>
                </a:solidFill>
                <a:latin typeface="+mn-lt"/>
                <a:ea typeface="+mn-ea"/>
              </a:defRPr>
            </a:lvl6pPr>
            <a:lvl7pPr marL="2743200" indent="0" algn="l" rtl="0" eaLnBrk="1" fontAlgn="base" hangingPunct="1">
              <a:spcBef>
                <a:spcPct val="20000"/>
              </a:spcBef>
              <a:spcAft>
                <a:spcPct val="0"/>
              </a:spcAft>
              <a:buClr>
                <a:srgbClr val="6699FF"/>
              </a:buClr>
              <a:buSzPct val="80000"/>
              <a:buFont typeface="Wingdings" pitchFamily="2" charset="2"/>
              <a:buNone/>
              <a:defRPr kumimoji="1" sz="1400">
                <a:solidFill>
                  <a:schemeClr val="tx1"/>
                </a:solidFill>
                <a:latin typeface="+mn-lt"/>
                <a:ea typeface="+mn-ea"/>
              </a:defRPr>
            </a:lvl7pPr>
            <a:lvl8pPr marL="3200400" indent="0" algn="l" rtl="0" eaLnBrk="1" fontAlgn="base" hangingPunct="1">
              <a:spcBef>
                <a:spcPct val="20000"/>
              </a:spcBef>
              <a:spcAft>
                <a:spcPct val="0"/>
              </a:spcAft>
              <a:buClr>
                <a:srgbClr val="6699FF"/>
              </a:buClr>
              <a:buSzPct val="80000"/>
              <a:buFont typeface="Wingdings" pitchFamily="2" charset="2"/>
              <a:buNone/>
              <a:defRPr kumimoji="1" sz="1400">
                <a:solidFill>
                  <a:schemeClr val="tx1"/>
                </a:solidFill>
                <a:latin typeface="+mn-lt"/>
                <a:ea typeface="+mn-ea"/>
              </a:defRPr>
            </a:lvl8pPr>
            <a:lvl9pPr marL="3657600" indent="0" algn="l" rtl="0" eaLnBrk="1" fontAlgn="base" hangingPunct="1">
              <a:spcBef>
                <a:spcPct val="20000"/>
              </a:spcBef>
              <a:spcAft>
                <a:spcPct val="0"/>
              </a:spcAft>
              <a:buClr>
                <a:srgbClr val="6699FF"/>
              </a:buClr>
              <a:buSzPct val="80000"/>
              <a:buFont typeface="Wingdings" pitchFamily="2" charset="2"/>
              <a:buNone/>
              <a:defRPr kumimoji="1" sz="1400">
                <a:solidFill>
                  <a:schemeClr val="tx1"/>
                </a:solidFill>
                <a:latin typeface="+mn-lt"/>
                <a:ea typeface="+mn-ea"/>
              </a:defRPr>
            </a:lvl9pPr>
          </a:lstStyle>
          <a:p>
            <a:pPr marL="285750" lvl="2" indent="-285750">
              <a:spcBef>
                <a:spcPts val="600"/>
              </a:spcBef>
              <a:buFont typeface="Wingdings" panose="05000000000000000000" pitchFamily="2" charset="2"/>
              <a:buChar char="l"/>
            </a:pPr>
            <a:r>
              <a:rPr lang="en-US" altLang="ja-JP" sz="1800" b="1" kern="0" dirty="0">
                <a:solidFill>
                  <a:srgbClr val="FF0000"/>
                </a:solidFill>
              </a:rPr>
              <a:t>5.0.1 Critical Process and Data Identification</a:t>
            </a:r>
          </a:p>
          <a:p>
            <a:pPr marL="0" lvl="2">
              <a:spcBef>
                <a:spcPts val="0"/>
              </a:spcBef>
            </a:pPr>
            <a:r>
              <a:rPr lang="ja-JP" altLang="en-US" sz="1800" b="0" kern="0" dirty="0"/>
              <a:t>　　</a:t>
            </a:r>
            <a:r>
              <a:rPr lang="en-US" altLang="ja-JP" sz="1800" b="0" kern="0" dirty="0"/>
              <a:t>〔</a:t>
            </a:r>
            <a:r>
              <a:rPr lang="ja-JP" altLang="en-US" sz="1800" b="0" kern="0" dirty="0"/>
              <a:t>重要なプロセスやデータを特定する</a:t>
            </a:r>
            <a:r>
              <a:rPr lang="en-US" altLang="ja-JP" sz="1800" b="0" kern="0" dirty="0"/>
              <a:t>〕</a:t>
            </a:r>
          </a:p>
          <a:p>
            <a:pPr marL="285750" lvl="2" indent="-285750">
              <a:spcBef>
                <a:spcPts val="600"/>
              </a:spcBef>
              <a:buFont typeface="Wingdings" panose="05000000000000000000" pitchFamily="2" charset="2"/>
              <a:buChar char="l"/>
            </a:pPr>
            <a:r>
              <a:rPr lang="en-US" altLang="ja-JP" sz="1800" b="1" kern="0" dirty="0">
                <a:solidFill>
                  <a:srgbClr val="FF0000"/>
                </a:solidFill>
              </a:rPr>
              <a:t>5.0.2 Risk identification</a:t>
            </a:r>
          </a:p>
          <a:p>
            <a:pPr marL="0" lvl="2">
              <a:spcBef>
                <a:spcPts val="0"/>
              </a:spcBef>
            </a:pPr>
            <a:r>
              <a:rPr lang="ja-JP" altLang="en-US" sz="1800" b="0" kern="0" dirty="0"/>
              <a:t>　　</a:t>
            </a:r>
            <a:r>
              <a:rPr lang="en-US" altLang="ja-JP" sz="1800" b="0" kern="0" dirty="0"/>
              <a:t>〔</a:t>
            </a:r>
            <a:r>
              <a:rPr lang="ja-JP" altLang="en-US" sz="1800" b="0" kern="0" dirty="0"/>
              <a:t>リスクをシステム（体制 ）レベル、治験レベルの両面で特定する</a:t>
            </a:r>
            <a:r>
              <a:rPr lang="en-US" altLang="ja-JP" sz="1800" b="0" kern="0" dirty="0"/>
              <a:t>〕</a:t>
            </a:r>
          </a:p>
          <a:p>
            <a:pPr marL="285750" lvl="2" indent="-285750">
              <a:spcBef>
                <a:spcPts val="600"/>
              </a:spcBef>
              <a:buFont typeface="Wingdings" panose="05000000000000000000" pitchFamily="2" charset="2"/>
              <a:buChar char="l"/>
            </a:pPr>
            <a:r>
              <a:rPr lang="en-US" altLang="ja-JP" sz="1800" b="1" kern="0" dirty="0">
                <a:solidFill>
                  <a:srgbClr val="FF0000"/>
                </a:solidFill>
              </a:rPr>
              <a:t>5.0.3 Risk Evaluation</a:t>
            </a:r>
          </a:p>
          <a:p>
            <a:pPr marL="361950" lvl="2" indent="-361950">
              <a:spcBef>
                <a:spcPts val="600"/>
              </a:spcBef>
            </a:pPr>
            <a:r>
              <a:rPr lang="ja-JP" altLang="en-US" sz="1800" b="0" kern="0" dirty="0"/>
              <a:t>　　</a:t>
            </a:r>
            <a:r>
              <a:rPr lang="en-US" altLang="ja-JP" sz="1800" b="0" kern="0" dirty="0"/>
              <a:t>〔</a:t>
            </a:r>
            <a:r>
              <a:rPr lang="ja-JP" altLang="en-US" sz="1800" b="0" kern="0" dirty="0"/>
              <a:t>エラーが発生する可能性、検出可能な程度、エラーが及ぼす影響等を考慮し、リスクを評価する</a:t>
            </a:r>
            <a:r>
              <a:rPr lang="en-US" altLang="ja-JP" sz="1800" b="0" kern="0" dirty="0"/>
              <a:t>〕 </a:t>
            </a:r>
          </a:p>
          <a:p>
            <a:pPr marL="285750" lvl="2" indent="-285750">
              <a:spcBef>
                <a:spcPts val="600"/>
              </a:spcBef>
              <a:buFont typeface="Wingdings" panose="05000000000000000000" pitchFamily="2" charset="2"/>
              <a:buChar char="l"/>
            </a:pPr>
            <a:r>
              <a:rPr lang="en-US" altLang="ja-JP" sz="1800" b="1" kern="0" dirty="0">
                <a:solidFill>
                  <a:srgbClr val="FF0000"/>
                </a:solidFill>
              </a:rPr>
              <a:t>5.0.4 Risk Control</a:t>
            </a:r>
          </a:p>
          <a:p>
            <a:pPr marL="266700" lvl="2">
              <a:spcBef>
                <a:spcPts val="600"/>
              </a:spcBef>
            </a:pPr>
            <a:r>
              <a:rPr lang="en-US" altLang="ja-JP" sz="1800" b="0" kern="0" dirty="0"/>
              <a:t>〔</a:t>
            </a:r>
            <a:r>
              <a:rPr lang="ja-JP" altLang="en-US" sz="1800" b="0" kern="0" dirty="0"/>
              <a:t>リスクの低減措置や品質許容限界を決定する。また手順書等を整備し、役割分担の明確化、必要な措置、トレーニング等を検討する</a:t>
            </a:r>
            <a:r>
              <a:rPr lang="en-US" altLang="ja-JP" sz="1800" b="0" kern="0" dirty="0"/>
              <a:t>〕 </a:t>
            </a:r>
          </a:p>
          <a:p>
            <a:pPr marL="285750" lvl="2" indent="-285750">
              <a:spcBef>
                <a:spcPts val="600"/>
              </a:spcBef>
              <a:buFont typeface="Wingdings" panose="05000000000000000000" pitchFamily="2" charset="2"/>
              <a:buChar char="l"/>
            </a:pPr>
            <a:r>
              <a:rPr lang="en-US" altLang="ja-JP" sz="1800" b="1" kern="0" dirty="0">
                <a:solidFill>
                  <a:srgbClr val="FF0000"/>
                </a:solidFill>
              </a:rPr>
              <a:t>5.0.5 Risk Communication</a:t>
            </a:r>
          </a:p>
          <a:p>
            <a:pPr marL="0" lvl="2">
              <a:spcBef>
                <a:spcPts val="0"/>
              </a:spcBef>
            </a:pPr>
            <a:r>
              <a:rPr lang="ja-JP" altLang="en-US" sz="1800" b="1" kern="0" dirty="0"/>
              <a:t>　　</a:t>
            </a:r>
            <a:r>
              <a:rPr lang="en-US" altLang="ja-JP" sz="1800" b="0" kern="0" dirty="0"/>
              <a:t>〔</a:t>
            </a:r>
            <a:r>
              <a:rPr lang="ja-JP" altLang="en-US" sz="1800" b="0" kern="0" dirty="0"/>
              <a:t>品質マネジメント活動記録を文書化し、関係者間で共有する</a:t>
            </a:r>
            <a:r>
              <a:rPr lang="en-US" altLang="ja-JP" sz="1800" b="0" kern="0" dirty="0"/>
              <a:t>〕 </a:t>
            </a:r>
            <a:endParaRPr lang="en-US" altLang="ja-JP" sz="1800" b="1" kern="0" dirty="0"/>
          </a:p>
          <a:p>
            <a:pPr marL="285750" lvl="2" indent="-285750">
              <a:spcBef>
                <a:spcPts val="600"/>
              </a:spcBef>
              <a:buFont typeface="Wingdings" panose="05000000000000000000" pitchFamily="2" charset="2"/>
              <a:buChar char="l"/>
            </a:pPr>
            <a:r>
              <a:rPr lang="en-US" altLang="ja-JP" sz="1800" b="1" kern="0" dirty="0">
                <a:solidFill>
                  <a:srgbClr val="FF0000"/>
                </a:solidFill>
              </a:rPr>
              <a:t>5.0.6 Risk Review</a:t>
            </a:r>
          </a:p>
          <a:p>
            <a:pPr marL="0" lvl="2">
              <a:spcBef>
                <a:spcPts val="0"/>
              </a:spcBef>
            </a:pPr>
            <a:r>
              <a:rPr lang="ja-JP" altLang="en-US" sz="1800" b="0" kern="0" dirty="0"/>
              <a:t>　　</a:t>
            </a:r>
            <a:r>
              <a:rPr lang="en-US" altLang="ja-JP" sz="1800" b="0" kern="0" dirty="0"/>
              <a:t>〔</a:t>
            </a:r>
            <a:r>
              <a:rPr lang="ja-JP" altLang="en-US" sz="1800" b="0" kern="0" dirty="0"/>
              <a:t>最新の知識及び経験を踏まえて、定期的にリスクのコントロールをレビューする</a:t>
            </a:r>
            <a:r>
              <a:rPr lang="en-US" altLang="ja-JP" sz="1800" b="0" kern="0" dirty="0"/>
              <a:t>〕 </a:t>
            </a:r>
            <a:endParaRPr lang="en-US" altLang="ja-JP" sz="1800" b="1" kern="0" dirty="0"/>
          </a:p>
          <a:p>
            <a:pPr marL="285750" lvl="2" indent="-285750">
              <a:spcBef>
                <a:spcPts val="600"/>
              </a:spcBef>
              <a:buFont typeface="Wingdings" panose="05000000000000000000" pitchFamily="2" charset="2"/>
              <a:buChar char="l"/>
            </a:pPr>
            <a:r>
              <a:rPr lang="en-US" altLang="ja-JP" sz="1800" b="1" kern="0" dirty="0">
                <a:solidFill>
                  <a:srgbClr val="FF0000"/>
                </a:solidFill>
              </a:rPr>
              <a:t>5.0.7 Risk Reporting</a:t>
            </a:r>
          </a:p>
          <a:p>
            <a:pPr marL="357188" lvl="2" indent="-357188">
              <a:spcBef>
                <a:spcPts val="600"/>
              </a:spcBef>
            </a:pPr>
            <a:r>
              <a:rPr lang="ja-JP" altLang="en-US" sz="1800" b="1" kern="0" dirty="0"/>
              <a:t>　　</a:t>
            </a:r>
            <a:r>
              <a:rPr lang="en-US" altLang="ja-JP" sz="1800" b="0" kern="0" dirty="0"/>
              <a:t>〔</a:t>
            </a:r>
            <a:r>
              <a:rPr lang="ja-JP" altLang="en-US" sz="1800" b="0" kern="0" dirty="0"/>
              <a:t>事前に定めた手法等を総括報告書に記載し、併せて重要な逸脱が生じた場合には、その要約を文書として報告</a:t>
            </a:r>
            <a:r>
              <a:rPr lang="en-US" altLang="ja-JP" sz="1800" b="0" kern="0" dirty="0"/>
              <a:t>/</a:t>
            </a:r>
            <a:r>
              <a:rPr lang="ja-JP" altLang="en-US" sz="1800" b="0" kern="0" dirty="0"/>
              <a:t>記録する</a:t>
            </a:r>
            <a:r>
              <a:rPr lang="en-US" altLang="ja-JP" sz="1800" b="0" kern="0" dirty="0"/>
              <a:t>〕 </a:t>
            </a:r>
            <a:endParaRPr lang="en-US" altLang="ja-JP" sz="1800" b="1" kern="0" dirty="0"/>
          </a:p>
          <a:p>
            <a:pPr marL="487363" lvl="2">
              <a:spcBef>
                <a:spcPts val="0"/>
              </a:spcBef>
            </a:pPr>
            <a:endParaRPr lang="en-US" altLang="ja-JP" b="1" i="1" kern="0" dirty="0"/>
          </a:p>
        </p:txBody>
      </p:sp>
    </p:spTree>
    <p:extLst>
      <p:ext uri="{BB962C8B-B14F-4D97-AF65-F5344CB8AC3E}">
        <p14:creationId xmlns:p14="http://schemas.microsoft.com/office/powerpoint/2010/main" val="17511360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68000" y="540000"/>
            <a:ext cx="7560000" cy="756000"/>
          </a:xfrm>
        </p:spPr>
        <p:txBody>
          <a:bodyPr/>
          <a:lstStyle/>
          <a:p>
            <a:pPr algn="l"/>
            <a:r>
              <a:rPr lang="en-US" altLang="ja-JP" b="1" dirty="0">
                <a:latin typeface="Verdana" panose="020B0604030504040204" pitchFamily="34" charset="0"/>
                <a:ea typeface="ＭＳ Ｐゴシック" panose="020B0600070205080204" pitchFamily="50" charset="-128"/>
              </a:rPr>
              <a:t>5.0.1</a:t>
            </a:r>
            <a:r>
              <a:rPr lang="ja-JP" altLang="en-US" b="1" dirty="0">
                <a:latin typeface="Verdana" panose="020B0604030504040204" pitchFamily="34" charset="0"/>
                <a:ea typeface="ＭＳ Ｐゴシック" panose="020B0600070205080204" pitchFamily="50" charset="-128"/>
              </a:rPr>
              <a:t>　重要なプロセス及びデータの特定</a:t>
            </a:r>
            <a:endParaRPr kumimoji="1" lang="ja-JP" altLang="en-US" b="1" dirty="0">
              <a:latin typeface="Verdana" panose="020B0604030504040204" pitchFamily="34" charset="0"/>
              <a:ea typeface="ＭＳ Ｐゴシック" panose="020B0600070205080204" pitchFamily="50" charset="-128"/>
            </a:endParaRPr>
          </a:p>
        </p:txBody>
      </p:sp>
      <p:sp>
        <p:nvSpPr>
          <p:cNvPr id="3" name="コンテンツ プレースホルダ 2"/>
          <p:cNvSpPr>
            <a:spLocks noGrp="1"/>
          </p:cNvSpPr>
          <p:nvPr>
            <p:ph idx="1"/>
          </p:nvPr>
        </p:nvSpPr>
        <p:spPr>
          <a:xfrm>
            <a:off x="685800" y="1556792"/>
            <a:ext cx="7772400" cy="1656184"/>
          </a:xfrm>
        </p:spPr>
        <p:txBody>
          <a:bodyPr/>
          <a:lstStyle/>
          <a:p>
            <a:r>
              <a:rPr lang="ja-JP" altLang="en-US" dirty="0">
                <a:latin typeface="Verdana" panose="020B0604030504040204" pitchFamily="34" charset="0"/>
                <a:ea typeface="ＭＳ Ｐゴシック" panose="020B0600070205080204" pitchFamily="50" charset="-128"/>
              </a:rPr>
              <a:t>治験実施計画書の作成段階において、被験者の保護及び治験結果の信頼性の確保のために重要なプロセス及びデータを特定する。</a:t>
            </a:r>
            <a:endParaRPr lang="en-US" altLang="ja-JP" dirty="0">
              <a:latin typeface="Verdana" panose="020B0604030504040204" pitchFamily="34" charset="0"/>
              <a:ea typeface="ＭＳ Ｐゴシック" panose="020B0600070205080204" pitchFamily="50" charset="-128"/>
            </a:endParaRPr>
          </a:p>
          <a:p>
            <a:endParaRPr kumimoji="1" lang="en-US" altLang="ja-JP" dirty="0">
              <a:latin typeface="Verdana" panose="020B0604030504040204" pitchFamily="34" charset="0"/>
              <a:ea typeface="ＭＳ Ｐゴシック" panose="020B0600070205080204" pitchFamily="50" charset="-128"/>
            </a:endParaRPr>
          </a:p>
          <a:p>
            <a:endParaRPr kumimoji="1" lang="ja-JP" altLang="en-US" dirty="0">
              <a:latin typeface="Verdana" panose="020B0604030504040204" pitchFamily="34" charset="0"/>
              <a:ea typeface="ＭＳ Ｐゴシック" panose="020B0600070205080204" pitchFamily="50" charset="-128"/>
            </a:endParaRPr>
          </a:p>
        </p:txBody>
      </p:sp>
      <p:graphicFrame>
        <p:nvGraphicFramePr>
          <p:cNvPr id="4" name="コンテンツ プレースホルダ 3"/>
          <p:cNvGraphicFramePr>
            <a:graphicFrameLocks/>
          </p:cNvGraphicFramePr>
          <p:nvPr>
            <p:extLst>
              <p:ext uri="{D42A27DB-BD31-4B8C-83A1-F6EECF244321}">
                <p14:modId xmlns:p14="http://schemas.microsoft.com/office/powerpoint/2010/main" val="2622668965"/>
              </p:ext>
            </p:extLst>
          </p:nvPr>
        </p:nvGraphicFramePr>
        <p:xfrm>
          <a:off x="4716016" y="2852937"/>
          <a:ext cx="4032448" cy="1613397"/>
        </p:xfrm>
        <a:graphic>
          <a:graphicData uri="http://schemas.openxmlformats.org/drawingml/2006/table">
            <a:tbl>
              <a:tblPr firstRow="1" bandRow="1">
                <a:tableStyleId>{5C22544A-7EE6-4342-B048-85BDC9FD1C3A}</a:tableStyleId>
              </a:tblPr>
              <a:tblGrid>
                <a:gridCol w="4032448">
                  <a:extLst>
                    <a:ext uri="{9D8B030D-6E8A-4147-A177-3AD203B41FA5}">
                      <a16:colId xmlns:a16="http://schemas.microsoft.com/office/drawing/2014/main" val="20000"/>
                    </a:ext>
                  </a:extLst>
                </a:gridCol>
              </a:tblGrid>
              <a:tr h="33653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t>重要なデータの例示</a:t>
                      </a:r>
                    </a:p>
                  </a:txBody>
                  <a:tcPr/>
                </a:tc>
                <a:extLst>
                  <a:ext uri="{0D108BD9-81ED-4DB2-BD59-A6C34878D82A}">
                    <a16:rowId xmlns:a16="http://schemas.microsoft.com/office/drawing/2014/main" val="10000"/>
                  </a:ext>
                </a:extLst>
              </a:tr>
              <a:tr h="12476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t>主要評価項目</a:t>
                      </a:r>
                      <a:endParaRPr kumimoji="1" lang="en-US" altLang="ja-JP" sz="180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t>重篤な有害事象</a:t>
                      </a:r>
                      <a:endParaRPr kumimoji="1" lang="en-US" altLang="ja-JP" sz="180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t>治験中止の原因となった有害事象</a:t>
                      </a:r>
                      <a:endParaRPr kumimoji="1" lang="en-US" altLang="ja-JP" sz="1800" dirty="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dirty="0"/>
                    </a:p>
                  </a:txBody>
                  <a:tcPr/>
                </a:tc>
                <a:extLst>
                  <a:ext uri="{0D108BD9-81ED-4DB2-BD59-A6C34878D82A}">
                    <a16:rowId xmlns:a16="http://schemas.microsoft.com/office/drawing/2014/main" val="10001"/>
                  </a:ext>
                </a:extLst>
              </a:tr>
            </a:tbl>
          </a:graphicData>
        </a:graphic>
      </p:graphicFrame>
      <p:graphicFrame>
        <p:nvGraphicFramePr>
          <p:cNvPr id="5" name="コンテンツ プレースホルダ 3"/>
          <p:cNvGraphicFramePr>
            <a:graphicFrameLocks/>
          </p:cNvGraphicFramePr>
          <p:nvPr>
            <p:extLst>
              <p:ext uri="{D42A27DB-BD31-4B8C-83A1-F6EECF244321}">
                <p14:modId xmlns:p14="http://schemas.microsoft.com/office/powerpoint/2010/main" val="1386952897"/>
              </p:ext>
            </p:extLst>
          </p:nvPr>
        </p:nvGraphicFramePr>
        <p:xfrm>
          <a:off x="539552" y="2852937"/>
          <a:ext cx="4032448" cy="2926080"/>
        </p:xfrm>
        <a:graphic>
          <a:graphicData uri="http://schemas.openxmlformats.org/drawingml/2006/table">
            <a:tbl>
              <a:tblPr firstRow="1" bandRow="1">
                <a:tableStyleId>{5C22544A-7EE6-4342-B048-85BDC9FD1C3A}</a:tableStyleId>
              </a:tblPr>
              <a:tblGrid>
                <a:gridCol w="4032448">
                  <a:extLst>
                    <a:ext uri="{9D8B030D-6E8A-4147-A177-3AD203B41FA5}">
                      <a16:colId xmlns:a16="http://schemas.microsoft.com/office/drawing/2014/main" val="20000"/>
                    </a:ext>
                  </a:extLst>
                </a:gridCol>
              </a:tblGrid>
              <a:tr h="27947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t>重要なプロセスの例示</a:t>
                      </a:r>
                      <a:endParaRPr kumimoji="1" lang="en-US" altLang="ja-JP" sz="1800" dirty="0"/>
                    </a:p>
                  </a:txBody>
                  <a:tcPr/>
                </a:tc>
                <a:extLst>
                  <a:ext uri="{0D108BD9-81ED-4DB2-BD59-A6C34878D82A}">
                    <a16:rowId xmlns:a16="http://schemas.microsoft.com/office/drawing/2014/main" val="10000"/>
                  </a:ext>
                </a:extLst>
              </a:tr>
              <a:tr h="231281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t>被験者の選定</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t>同意取得・再同意取得</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t>無作為化</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t>治験薬の投与</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t>盲検性の維持</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t>主要評価項目の測定・収集</a:t>
                      </a:r>
                      <a:endParaRPr kumimoji="1" lang="en-US" altLang="ja-JP" sz="180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a:t>有害事象・異常所見の検出</a:t>
                      </a:r>
                      <a:endParaRPr kumimoji="1" lang="en-US" altLang="ja-JP" sz="1800" dirty="0"/>
                    </a:p>
                    <a:p>
                      <a:r>
                        <a:rPr kumimoji="1" lang="ja-JP" altLang="en-US" sz="1800" dirty="0"/>
                        <a:t>被験者の治験中止</a:t>
                      </a:r>
                      <a:endParaRPr kumimoji="1" lang="en-US" altLang="ja-JP" sz="1800" dirty="0"/>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1800" dirty="0"/>
                    </a:p>
                  </a:txBody>
                  <a:tcPr/>
                </a:tc>
                <a:extLst>
                  <a:ext uri="{0D108BD9-81ED-4DB2-BD59-A6C34878D82A}">
                    <a16:rowId xmlns:a16="http://schemas.microsoft.com/office/drawing/2014/main" val="10001"/>
                  </a:ext>
                </a:extLst>
              </a:tr>
            </a:tbl>
          </a:graphicData>
        </a:graphic>
      </p:graphicFrame>
      <p:sp>
        <p:nvSpPr>
          <p:cNvPr id="6" name="Slide Number Placeholder 5"/>
          <p:cNvSpPr>
            <a:spLocks noGrp="1"/>
          </p:cNvSpPr>
          <p:nvPr>
            <p:ph type="sldNum" sz="quarter" idx="12"/>
          </p:nvPr>
        </p:nvSpPr>
        <p:spPr/>
        <p:txBody>
          <a:bodyPr/>
          <a:lstStyle/>
          <a:p>
            <a:pPr>
              <a:defRPr/>
            </a:pPr>
            <a:r>
              <a:rPr lang="en-US" altLang="ja-JP" dirty="0">
                <a:latin typeface="Verdana" panose="020B0604030504040204" pitchFamily="34" charset="0"/>
              </a:rPr>
              <a:t>8</a:t>
            </a:r>
            <a:endParaRPr lang="ja-JP" altLang="en-US" dirty="0">
              <a:latin typeface="Verdana" panose="020B0604030504040204" pitchFamily="34" charset="0"/>
            </a:endParaRPr>
          </a:p>
        </p:txBody>
      </p:sp>
      <p:pic>
        <p:nvPicPr>
          <p:cNvPr id="7"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00392" y="332135"/>
            <a:ext cx="923925"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lgn="l">
          <a:defRPr kumimoji="1" sz="1400" b="0" dirty="0" smtClean="0"/>
        </a:defPPr>
      </a:lstStyle>
    </a:txDef>
  </a:objectDefaults>
  <a:extraClrSchemeLst/>
</a:theme>
</file>

<file path=ppt/theme/theme2.xml><?xml version="1.0" encoding="utf-8"?>
<a:theme xmlns:a="http://schemas.openxmlformats.org/drawingml/2006/main" name="2tone">
  <a:themeElements>
    <a:clrScheme name="">
      <a:dk1>
        <a:srgbClr val="000000"/>
      </a:dk1>
      <a:lt1>
        <a:srgbClr val="FFFFFF"/>
      </a:lt1>
      <a:dk2>
        <a:srgbClr val="000066"/>
      </a:dk2>
      <a:lt2>
        <a:srgbClr val="808080"/>
      </a:lt2>
      <a:accent1>
        <a:srgbClr val="6699FF"/>
      </a:accent1>
      <a:accent2>
        <a:srgbClr val="FF00FF"/>
      </a:accent2>
      <a:accent3>
        <a:srgbClr val="FFFFFF"/>
      </a:accent3>
      <a:accent4>
        <a:srgbClr val="000000"/>
      </a:accent4>
      <a:accent5>
        <a:srgbClr val="B8CAFF"/>
      </a:accent5>
      <a:accent6>
        <a:srgbClr val="E700E7"/>
      </a:accent6>
      <a:hlink>
        <a:srgbClr val="CC00FF"/>
      </a:hlink>
      <a:folHlink>
        <a:srgbClr val="9933FF"/>
      </a:folHlink>
    </a:clrScheme>
    <a:fontScheme name="Office ​​テーマ">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テーマ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テーマ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2tone">
  <a:themeElements>
    <a:clrScheme name="">
      <a:dk1>
        <a:srgbClr val="000000"/>
      </a:dk1>
      <a:lt1>
        <a:srgbClr val="FFFFFF"/>
      </a:lt1>
      <a:dk2>
        <a:srgbClr val="000066"/>
      </a:dk2>
      <a:lt2>
        <a:srgbClr val="808080"/>
      </a:lt2>
      <a:accent1>
        <a:srgbClr val="6699FF"/>
      </a:accent1>
      <a:accent2>
        <a:srgbClr val="FF00FF"/>
      </a:accent2>
      <a:accent3>
        <a:srgbClr val="FFFFFF"/>
      </a:accent3>
      <a:accent4>
        <a:srgbClr val="000000"/>
      </a:accent4>
      <a:accent5>
        <a:srgbClr val="B8CAFF"/>
      </a:accent5>
      <a:accent6>
        <a:srgbClr val="E700E7"/>
      </a:accent6>
      <a:hlink>
        <a:srgbClr val="CC00FF"/>
      </a:hlink>
      <a:folHlink>
        <a:srgbClr val="9933FF"/>
      </a:folHlink>
    </a:clrScheme>
    <a:fontScheme name="Office ​​テーマ">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spAutoFit/>
      </a:bodyPr>
      <a:lstStyle>
        <a:defPPr>
          <a:defRPr dirty="0" smtClean="0"/>
        </a:defPPr>
      </a:lstStyle>
    </a:spDef>
    <a:txDef>
      <a:spPr>
        <a:ln/>
      </a:spPr>
      <a:bodyPr wrap="square" rtlCol="0">
        <a:spAutoFit/>
      </a:bodyPr>
      <a:lstStyle>
        <a:defPPr>
          <a:defRPr kumimoji="1" dirty="0" smtClean="0"/>
        </a:defPPr>
      </a:lstStyle>
      <a:style>
        <a:lnRef idx="0">
          <a:schemeClr val="accent4"/>
        </a:lnRef>
        <a:fillRef idx="3">
          <a:schemeClr val="accent4"/>
        </a:fillRef>
        <a:effectRef idx="3">
          <a:schemeClr val="accent4"/>
        </a:effectRef>
        <a:fontRef idx="minor">
          <a:schemeClr val="lt1"/>
        </a:fontRef>
      </a:style>
    </a:txDef>
  </a:objectDefaults>
  <a:extraClrSchemeLst>
    <a:extraClrScheme>
      <a:clrScheme name="Office ​​テーマ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テーマ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11956</TotalTime>
  <Words>1875</Words>
  <Application>Microsoft Office PowerPoint</Application>
  <PresentationFormat>画面に合わせる (4:3)</PresentationFormat>
  <Paragraphs>414</Paragraphs>
  <Slides>21</Slides>
  <Notes>21</Notes>
  <HiddenSlides>0</HiddenSlides>
  <MMClips>0</MMClips>
  <ScaleCrop>false</ScaleCrop>
  <HeadingPairs>
    <vt:vector size="6" baseType="variant">
      <vt:variant>
        <vt:lpstr>使用されているフォント</vt:lpstr>
      </vt:variant>
      <vt:variant>
        <vt:i4>7</vt:i4>
      </vt:variant>
      <vt:variant>
        <vt:lpstr>テーマ</vt:lpstr>
      </vt:variant>
      <vt:variant>
        <vt:i4>3</vt:i4>
      </vt:variant>
      <vt:variant>
        <vt:lpstr>スライド タイトル</vt:lpstr>
      </vt:variant>
      <vt:variant>
        <vt:i4>21</vt:i4>
      </vt:variant>
    </vt:vector>
  </HeadingPairs>
  <TitlesOfParts>
    <vt:vector size="31" baseType="lpstr">
      <vt:lpstr>Arial Unicode MS</vt:lpstr>
      <vt:lpstr>ＭＳ Ｐゴシック</vt:lpstr>
      <vt:lpstr>ＭＳ Ｐ明朝</vt:lpstr>
      <vt:lpstr>Arial</vt:lpstr>
      <vt:lpstr>Calibri</vt:lpstr>
      <vt:lpstr>Verdana</vt:lpstr>
      <vt:lpstr>Wingdings</vt:lpstr>
      <vt:lpstr>デザインの設定</vt:lpstr>
      <vt:lpstr>2tone</vt:lpstr>
      <vt:lpstr>3_2tone</vt:lpstr>
      <vt:lpstr>Risk Managementについて</vt:lpstr>
      <vt:lpstr>本日の発表</vt:lpstr>
      <vt:lpstr>1. RiskとIssueについて</vt:lpstr>
      <vt:lpstr>2. リスクマネジメントに期待すること</vt:lpstr>
      <vt:lpstr>3. 治験における品質マネジメント</vt:lpstr>
      <vt:lpstr>4. ICH E6とICH Q9におけるリスクマネジメントプロセス</vt:lpstr>
      <vt:lpstr>5. 治験におけるリスクマネジメントプロセス</vt:lpstr>
      <vt:lpstr>6. リスクマネジメントプロセスの詳細</vt:lpstr>
      <vt:lpstr>5.0.1　重要なプロセス及びデータの特定</vt:lpstr>
      <vt:lpstr>5.0.2　リスクの特定</vt:lpstr>
      <vt:lpstr>5.0.3　リスクの評価</vt:lpstr>
      <vt:lpstr>5.0.3　リスクの評価</vt:lpstr>
      <vt:lpstr>5.0.3　リスクの評価</vt:lpstr>
      <vt:lpstr>5.0.4 リスクのコントロール</vt:lpstr>
      <vt:lpstr>5.0.4 リスクのコントロール</vt:lpstr>
      <vt:lpstr>5.0.4 リスクのコントロール</vt:lpstr>
      <vt:lpstr>5.0.5  リスクコミュニケーション</vt:lpstr>
      <vt:lpstr>5.0.6　リスクレビュー</vt:lpstr>
      <vt:lpstr>リスク・コミュニケーションとリスク・レビューの例示</vt:lpstr>
      <vt:lpstr>5.0.7　リスク報告</vt:lpstr>
      <vt:lpstr>7. 治験依頼者が期待されること</vt:lpstr>
    </vt:vector>
  </TitlesOfParts>
  <Company>Janssen Japan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Quality Risk Management  ICH Q9</dc:title>
  <dc:creator>Matsushita, Satoshi [JANJP]</dc:creator>
  <cp:lastModifiedBy>Matsushita, Satoshi [JANJP]</cp:lastModifiedBy>
  <cp:revision>1224</cp:revision>
  <cp:lastPrinted>2015-02-26T01:46:00Z</cp:lastPrinted>
  <dcterms:created xsi:type="dcterms:W3CDTF">2004-09-03T08:43:21Z</dcterms:created>
  <dcterms:modified xsi:type="dcterms:W3CDTF">2018-07-12T01:17:04Z</dcterms:modified>
</cp:coreProperties>
</file>