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"/>
  </p:notesMasterIdLst>
  <p:sldIdLst>
    <p:sldId id="2146849522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657636-4E7E-4BA6-A9A9-59EB3F1EDA84}" v="2" dt="2024-06-17T16:29:34.9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215" autoAdjust="0"/>
  </p:normalViewPr>
  <p:slideViewPr>
    <p:cSldViewPr snapToGrid="0">
      <p:cViewPr varScale="1">
        <p:scale>
          <a:sx n="120" d="100"/>
          <a:sy n="120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FEF31-72EF-4F42-82E5-C05A08EDBB1F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4C97C-58C2-4960-B1A9-10BE8BFE31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25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7EC18F4-A61B-445E-AE96-1708B6CB4A85}"/>
              </a:ext>
            </a:extLst>
          </p:cNvPr>
          <p:cNvSpPr/>
          <p:nvPr userDrawn="1"/>
        </p:nvSpPr>
        <p:spPr>
          <a:xfrm>
            <a:off x="1" y="1"/>
            <a:ext cx="160271" cy="68552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プレースホルダー 14">
            <a:extLst>
              <a:ext uri="{FF2B5EF4-FFF2-40B4-BE49-F238E27FC236}">
                <a16:creationId xmlns:a16="http://schemas.microsoft.com/office/drawing/2014/main" id="{DE989742-DA1A-449D-9E53-28C67A474E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000" y="2975303"/>
            <a:ext cx="10824013" cy="61555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4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テキスト プレースホルダー 14">
            <a:extLst>
              <a:ext uri="{FF2B5EF4-FFF2-40B4-BE49-F238E27FC236}">
                <a16:creationId xmlns:a16="http://schemas.microsoft.com/office/drawing/2014/main" id="{A1709C16-8009-43FC-9F0B-4CA64DCC8F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0950" y="4335421"/>
            <a:ext cx="5155050" cy="80836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  <a:endParaRPr kumimoji="1" lang="en-US" altLang="ja-JP"/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/>
              <a:t>マスター テキストの書式設定</a:t>
            </a:r>
            <a:endParaRPr kumimoji="1" lang="en-US" altLang="ja-JP"/>
          </a:p>
        </p:txBody>
      </p:sp>
      <p:sp>
        <p:nvSpPr>
          <p:cNvPr id="11" name="テキスト プレースホルダー 14">
            <a:extLst>
              <a:ext uri="{FF2B5EF4-FFF2-40B4-BE49-F238E27FC236}">
                <a16:creationId xmlns:a16="http://schemas.microsoft.com/office/drawing/2014/main" id="{4C5E6B90-E2F0-4B0F-8A9A-0EC53E86E0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9851" y="6018628"/>
            <a:ext cx="4325532" cy="3693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12" name="テキスト プレースホルダー 14">
            <a:extLst>
              <a:ext uri="{FF2B5EF4-FFF2-40B4-BE49-F238E27FC236}">
                <a16:creationId xmlns:a16="http://schemas.microsoft.com/office/drawing/2014/main" id="{0A04E6CF-BAF4-41DB-BDB0-27AE731A1C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0000" y="5208991"/>
            <a:ext cx="5136000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79036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74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タイトル・大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FEF9EF-E8D6-4191-89C0-5C0717501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19" y="1589102"/>
            <a:ext cx="11271793" cy="486408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32BFB01A-BB6E-4570-8970-E55F7BA2F519}"/>
              </a:ext>
            </a:extLst>
          </p:cNvPr>
          <p:cNvSpPr txBox="1">
            <a:spLocks/>
          </p:cNvSpPr>
          <p:nvPr userDrawn="1"/>
        </p:nvSpPr>
        <p:spPr>
          <a:xfrm>
            <a:off x="11456276" y="6387590"/>
            <a:ext cx="61222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ja-JP"/>
            </a:defPPr>
            <a:lvl1pPr marL="0" algn="r" defTabSz="6858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26E1CB-F4AD-354C-97F4-8956C5A278D0}" type="slidenum">
              <a:rPr lang="ja-JP" altLang="en-US" sz="1067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1067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0970972-F6CF-4EF8-ABF8-DBDDEC4B3FA9}"/>
              </a:ext>
            </a:extLst>
          </p:cNvPr>
          <p:cNvSpPr/>
          <p:nvPr userDrawn="1"/>
        </p:nvSpPr>
        <p:spPr>
          <a:xfrm>
            <a:off x="416221" y="413619"/>
            <a:ext cx="96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プレースホルダー 14">
            <a:extLst>
              <a:ext uri="{FF2B5EF4-FFF2-40B4-BE49-F238E27FC236}">
                <a16:creationId xmlns:a16="http://schemas.microsoft.com/office/drawing/2014/main" id="{6AB7A440-294F-4C7F-B486-27713B7128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247" y="408587"/>
            <a:ext cx="9793148" cy="30777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11" name="テキスト プレースホルダー 14">
            <a:extLst>
              <a:ext uri="{FF2B5EF4-FFF2-40B4-BE49-F238E27FC236}">
                <a16:creationId xmlns:a16="http://schemas.microsoft.com/office/drawing/2014/main" id="{2BF05286-51CA-494C-B72B-B1C461CE6C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219" y="706271"/>
            <a:ext cx="9842176" cy="58477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32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33826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1BD6-52A8-4C94-9784-3D308D5532E5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00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E2FB97B-B4FE-4BE3-A5F5-32D4A246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60" y="413690"/>
            <a:ext cx="9871969" cy="5943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F530660-924D-4DAD-820E-674D316FA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660" y="1269506"/>
            <a:ext cx="10821140" cy="5183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pic>
        <p:nvPicPr>
          <p:cNvPr id="4" name="Picture 47">
            <a:extLst>
              <a:ext uri="{FF2B5EF4-FFF2-40B4-BE49-F238E27FC236}">
                <a16:creationId xmlns:a16="http://schemas.microsoft.com/office/drawing/2014/main" id="{00EEAC07-C797-457D-803D-61151ED7C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116631"/>
            <a:ext cx="681813" cy="75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60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400" b="1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16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257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6924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oleObject" Target="../embeddings/oleObject3.bin"/><Relationship Id="rId26" Type="http://schemas.openxmlformats.org/officeDocument/2006/relationships/image" Target="../media/image21.wmf"/><Relationship Id="rId39" Type="http://schemas.openxmlformats.org/officeDocument/2006/relationships/oleObject" Target="../embeddings/oleObject12.bin"/><Relationship Id="rId21" Type="http://schemas.openxmlformats.org/officeDocument/2006/relationships/image" Target="../media/image17.wmf"/><Relationship Id="rId34" Type="http://schemas.openxmlformats.org/officeDocument/2006/relationships/image" Target="../media/image25.wmf"/><Relationship Id="rId42" Type="http://schemas.openxmlformats.org/officeDocument/2006/relationships/image" Target="../media/image29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oleObject" Target="../embeddings/oleObject2.bin"/><Relationship Id="rId29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32" Type="http://schemas.openxmlformats.org/officeDocument/2006/relationships/image" Target="../media/image24.wmf"/><Relationship Id="rId37" Type="http://schemas.openxmlformats.org/officeDocument/2006/relationships/oleObject" Target="../embeddings/oleObject11.bin"/><Relationship Id="rId40" Type="http://schemas.openxmlformats.org/officeDocument/2006/relationships/image" Target="../media/image28.emf"/><Relationship Id="rId45" Type="http://schemas.openxmlformats.org/officeDocument/2006/relationships/oleObject" Target="../embeddings/oleObject15.bin"/><Relationship Id="rId5" Type="http://schemas.openxmlformats.org/officeDocument/2006/relationships/image" Target="../media/image5.png"/><Relationship Id="rId15" Type="http://schemas.openxmlformats.org/officeDocument/2006/relationships/image" Target="../media/image14.wmf"/><Relationship Id="rId23" Type="http://schemas.openxmlformats.org/officeDocument/2006/relationships/image" Target="../media/image19.png"/><Relationship Id="rId28" Type="http://schemas.openxmlformats.org/officeDocument/2006/relationships/image" Target="../media/image22.wmf"/><Relationship Id="rId36" Type="http://schemas.openxmlformats.org/officeDocument/2006/relationships/image" Target="../media/image26.emf"/><Relationship Id="rId10" Type="http://schemas.openxmlformats.org/officeDocument/2006/relationships/image" Target="../media/image10.png"/><Relationship Id="rId19" Type="http://schemas.openxmlformats.org/officeDocument/2006/relationships/image" Target="../media/image16.wmf"/><Relationship Id="rId31" Type="http://schemas.openxmlformats.org/officeDocument/2006/relationships/oleObject" Target="../embeddings/oleObject8.bin"/><Relationship Id="rId44" Type="http://schemas.openxmlformats.org/officeDocument/2006/relationships/image" Target="../media/image30.emf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oleObject" Target="../embeddings/oleObject1.bin"/><Relationship Id="rId22" Type="http://schemas.openxmlformats.org/officeDocument/2006/relationships/image" Target="../media/image18.png"/><Relationship Id="rId27" Type="http://schemas.openxmlformats.org/officeDocument/2006/relationships/oleObject" Target="../embeddings/oleObject6.bin"/><Relationship Id="rId30" Type="http://schemas.openxmlformats.org/officeDocument/2006/relationships/image" Target="../media/image23.wmf"/><Relationship Id="rId35" Type="http://schemas.openxmlformats.org/officeDocument/2006/relationships/oleObject" Target="../embeddings/oleObject10.bin"/><Relationship Id="rId43" Type="http://schemas.openxmlformats.org/officeDocument/2006/relationships/oleObject" Target="../embeddings/oleObject14.bin"/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5.wmf"/><Relationship Id="rId25" Type="http://schemas.openxmlformats.org/officeDocument/2006/relationships/oleObject" Target="../embeddings/oleObject5.bin"/><Relationship Id="rId33" Type="http://schemas.openxmlformats.org/officeDocument/2006/relationships/oleObject" Target="../embeddings/oleObject9.bin"/><Relationship Id="rId38" Type="http://schemas.openxmlformats.org/officeDocument/2006/relationships/image" Target="../media/image27.emf"/><Relationship Id="rId46" Type="http://schemas.openxmlformats.org/officeDocument/2006/relationships/image" Target="../media/image31.emf"/><Relationship Id="rId20" Type="http://schemas.openxmlformats.org/officeDocument/2006/relationships/oleObject" Target="../embeddings/oleObject4.bin"/><Relationship Id="rId41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A69D1E6-BAD8-9897-6ED9-2FE75CA3A4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219" y="503071"/>
            <a:ext cx="9842176" cy="584775"/>
          </a:xfrm>
        </p:spPr>
        <p:txBody>
          <a:bodyPr/>
          <a:lstStyle/>
          <a:p>
            <a:r>
              <a:rPr lang="en-US" altLang="ja-JP" dirty="0"/>
              <a:t>4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. RMP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マーク（</a:t>
            </a:r>
            <a:r>
              <a:rPr lang="ja-JP" altLang="en-US" dirty="0"/>
              <a:t>白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+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透過）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黒・濃色背景用</a:t>
            </a:r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167C835B-46B2-1CCC-367E-AD162255C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391558"/>
              </p:ext>
            </p:extLst>
          </p:nvPr>
        </p:nvGraphicFramePr>
        <p:xfrm>
          <a:off x="512218" y="1389484"/>
          <a:ext cx="11271795" cy="5140080"/>
        </p:xfrm>
        <a:graphic>
          <a:graphicData uri="http://schemas.openxmlformats.org/drawingml/2006/table">
            <a:tbl>
              <a:tblPr bandCol="1">
                <a:tableStyleId>{3B4B98B0-60AC-42C2-AFA5-B58CD77FA1E5}</a:tableStyleId>
              </a:tblPr>
              <a:tblGrid>
                <a:gridCol w="2167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4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4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4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MS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ゴシック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新ゴ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-M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＋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Helvetica</a:t>
                      </a:r>
                      <a:r>
                        <a:rPr lang="ja-JP" altLang="en-US" sz="1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（枠装飾あり）</a:t>
                      </a:r>
                      <a:endParaRPr kumimoji="1" lang="ja-JP" altLang="en-US" sz="1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－ヒラギノ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角ゴ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Pattern1</a:t>
                      </a:r>
                    </a:p>
                    <a:p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基本形）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Pattern2-1</a:t>
                      </a:r>
                    </a:p>
                    <a:p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Pattern2-2</a:t>
                      </a:r>
                    </a:p>
                    <a:p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2)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Pattern3-1</a:t>
                      </a:r>
                    </a:p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（自主担保箇所を含む場合）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92555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Pattern3-2</a:t>
                      </a:r>
                    </a:p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（自主担保箇所を含む場合）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084333"/>
                  </a:ext>
                </a:extLst>
              </a:tr>
            </a:tbl>
          </a:graphicData>
        </a:graphic>
      </p:graphicFrame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008DF32-C89D-B4DA-9B3D-47C02C345E0D}"/>
              </a:ext>
            </a:extLst>
          </p:cNvPr>
          <p:cNvSpPr txBox="1"/>
          <p:nvPr/>
        </p:nvSpPr>
        <p:spPr>
          <a:xfrm>
            <a:off x="7509219" y="551968"/>
            <a:ext cx="40708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下記はサンプルです。サイズ等は適宜各社判断にてご活用下さい。</a:t>
            </a:r>
            <a:endParaRPr lang="en-US" altLang="ja-JP" sz="10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一部表示アイコンが異なりますがいずれも</a:t>
            </a:r>
            <a:r>
              <a:rPr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ZIP</a:t>
            </a:r>
            <a:r>
              <a:rPr lang="ja-JP" altLang="en-US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形式です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DED833B-AA0A-DCEE-A009-C12E00B1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0" y="2197437"/>
            <a:ext cx="1888287" cy="540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DAB57EB-7B85-A5A8-0CD4-0257964A4D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970" y="4007081"/>
            <a:ext cx="1888287" cy="540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9B45A87-D579-4612-E74A-03EACD56E8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96" y="2197437"/>
            <a:ext cx="1889428" cy="540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1D0AEE5-3AA7-D370-5A0D-078AF12A61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96" y="4007081"/>
            <a:ext cx="1889428" cy="5400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F43AE66-5CD6-1D06-44BC-D6E49069B3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63" y="2197437"/>
            <a:ext cx="1889428" cy="540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BA64F45-079B-F1D4-C361-00B51B207F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763" y="4007081"/>
            <a:ext cx="1889428" cy="540000"/>
          </a:xfrm>
          <a:prstGeom prst="rect">
            <a:avLst/>
          </a:prstGeom>
        </p:spPr>
      </p:pic>
      <p:pic>
        <p:nvPicPr>
          <p:cNvPr id="23" name="図 22" descr="テキスト&#10;&#10;自動的に生成された説明">
            <a:extLst>
              <a:ext uri="{FF2B5EF4-FFF2-40B4-BE49-F238E27FC236}">
                <a16:creationId xmlns:a16="http://schemas.microsoft.com/office/drawing/2014/main" id="{E3624F87-3F3E-4FC8-7A6B-946935B1F5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477" y="5665154"/>
            <a:ext cx="1656000" cy="828000"/>
          </a:xfrm>
          <a:prstGeom prst="rect">
            <a:avLst/>
          </a:prstGeom>
        </p:spPr>
      </p:pic>
      <p:pic>
        <p:nvPicPr>
          <p:cNvPr id="25" name="図 24" descr="テキスト&#10;&#10;自動的に生成された説明">
            <a:extLst>
              <a:ext uri="{FF2B5EF4-FFF2-40B4-BE49-F238E27FC236}">
                <a16:creationId xmlns:a16="http://schemas.microsoft.com/office/drawing/2014/main" id="{D3721F43-B472-C671-4EDC-0965CF9893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13" y="5665154"/>
            <a:ext cx="1656000" cy="828000"/>
          </a:xfrm>
          <a:prstGeom prst="rect">
            <a:avLst/>
          </a:prstGeom>
        </p:spPr>
      </p:pic>
      <p:pic>
        <p:nvPicPr>
          <p:cNvPr id="26" name="図 25" descr="テキスト&#10;&#10;自動的に生成された説明">
            <a:extLst>
              <a:ext uri="{FF2B5EF4-FFF2-40B4-BE49-F238E27FC236}">
                <a16:creationId xmlns:a16="http://schemas.microsoft.com/office/drawing/2014/main" id="{E3D93D71-89F6-62E0-D4D9-C88F50EA8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94" y="5665154"/>
            <a:ext cx="1654833" cy="828000"/>
          </a:xfrm>
          <a:prstGeom prst="rect">
            <a:avLst/>
          </a:prstGeom>
        </p:spPr>
      </p:pic>
      <p:pic>
        <p:nvPicPr>
          <p:cNvPr id="29" name="図 28" descr="テキスト&#10;&#10;自動的に生成された説明">
            <a:extLst>
              <a:ext uri="{FF2B5EF4-FFF2-40B4-BE49-F238E27FC236}">
                <a16:creationId xmlns:a16="http://schemas.microsoft.com/office/drawing/2014/main" id="{7EA021A7-B36C-DA28-2E5F-E35E1FDE9D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477" y="4773681"/>
            <a:ext cx="1656000" cy="828000"/>
          </a:xfrm>
          <a:prstGeom prst="rect">
            <a:avLst/>
          </a:prstGeom>
        </p:spPr>
      </p:pic>
      <p:pic>
        <p:nvPicPr>
          <p:cNvPr id="31" name="図 30" descr="テキスト&#10;&#10;自動的に生成された説明">
            <a:extLst>
              <a:ext uri="{FF2B5EF4-FFF2-40B4-BE49-F238E27FC236}">
                <a16:creationId xmlns:a16="http://schemas.microsoft.com/office/drawing/2014/main" id="{8E6C158B-B2A2-C0C5-65DF-403618FC72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13" y="4773681"/>
            <a:ext cx="1656000" cy="828000"/>
          </a:xfrm>
          <a:prstGeom prst="rect">
            <a:avLst/>
          </a:prstGeom>
        </p:spPr>
      </p:pic>
      <p:pic>
        <p:nvPicPr>
          <p:cNvPr id="45" name="図 44" descr="テキスト&#10;&#10;自動的に生成された説明">
            <a:extLst>
              <a:ext uri="{FF2B5EF4-FFF2-40B4-BE49-F238E27FC236}">
                <a16:creationId xmlns:a16="http://schemas.microsoft.com/office/drawing/2014/main" id="{FB96E2E1-FCA8-65B8-94F7-25FD2AF45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94" y="4773681"/>
            <a:ext cx="1654833" cy="828000"/>
          </a:xfrm>
          <a:prstGeom prst="rect">
            <a:avLst/>
          </a:prstGeom>
        </p:spPr>
      </p:pic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B483864E-8B39-1871-E611-6C271A2070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4855395"/>
              </p:ext>
            </p:extLst>
          </p:nvPr>
        </p:nvGraphicFramePr>
        <p:xfrm>
          <a:off x="10290112" y="4128387"/>
          <a:ext cx="149225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14" imgW="1492560" imgH="364680" progId="Package">
                  <p:embed/>
                </p:oleObj>
              </mc:Choice>
              <mc:Fallback>
                <p:oleObj name="パッケージャー シェル オブジェクト" showAsIcon="1" r:id="rId14" imgW="1492560" imgH="364680" progId="Package">
                  <p:embed/>
                  <p:pic>
                    <p:nvPicPr>
                      <p:cNvPr id="2" name="オブジェクト 1">
                        <a:extLst>
                          <a:ext uri="{FF2B5EF4-FFF2-40B4-BE49-F238E27FC236}">
                            <a16:creationId xmlns:a16="http://schemas.microsoft.com/office/drawing/2014/main" id="{B483864E-8B39-1871-E611-6C271A2070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290112" y="4128387"/>
                        <a:ext cx="149225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AA6E0855-B4A2-41EC-9039-88090E2DFA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525537"/>
              </p:ext>
            </p:extLst>
          </p:nvPr>
        </p:nvGraphicFramePr>
        <p:xfrm>
          <a:off x="7300327" y="2344144"/>
          <a:ext cx="13319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16" imgW="1331280" imgH="364680" progId="Package">
                  <p:embed/>
                </p:oleObj>
              </mc:Choice>
              <mc:Fallback>
                <p:oleObj name="パッケージャー シェル オブジェクト" showAsIcon="1" r:id="rId16" imgW="1331280" imgH="364680" progId="Package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AA6E0855-B4A2-41EC-9039-88090E2DFA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300327" y="2344144"/>
                        <a:ext cx="1331913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>
            <a:extLst>
              <a:ext uri="{FF2B5EF4-FFF2-40B4-BE49-F238E27FC236}">
                <a16:creationId xmlns:a16="http://schemas.microsoft.com/office/drawing/2014/main" id="{08DE22CE-CA1F-1194-764D-1ED24DA176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5694049"/>
              </p:ext>
            </p:extLst>
          </p:nvPr>
        </p:nvGraphicFramePr>
        <p:xfrm>
          <a:off x="7250321" y="4128387"/>
          <a:ext cx="14319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18" imgW="1432080" imgH="364680" progId="Package">
                  <p:embed/>
                </p:oleObj>
              </mc:Choice>
              <mc:Fallback>
                <p:oleObj name="パッケージャー シェル オブジェクト" showAsIcon="1" r:id="rId18" imgW="1432080" imgH="364680" progId="Package">
                  <p:embed/>
                  <p:pic>
                    <p:nvPicPr>
                      <p:cNvPr id="11" name="オブジェクト 10">
                        <a:extLst>
                          <a:ext uri="{FF2B5EF4-FFF2-40B4-BE49-F238E27FC236}">
                            <a16:creationId xmlns:a16="http://schemas.microsoft.com/office/drawing/2014/main" id="{08DE22CE-CA1F-1194-764D-1ED24DA176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250321" y="4128387"/>
                        <a:ext cx="143192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>
            <a:extLst>
              <a:ext uri="{FF2B5EF4-FFF2-40B4-BE49-F238E27FC236}">
                <a16:creationId xmlns:a16="http://schemas.microsoft.com/office/drawing/2014/main" id="{5485B656-B707-5353-9340-9D1468B5DC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590264"/>
              </p:ext>
            </p:extLst>
          </p:nvPr>
        </p:nvGraphicFramePr>
        <p:xfrm>
          <a:off x="10340119" y="2344144"/>
          <a:ext cx="139223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0" imgW="1391760" imgH="364680" progId="Package">
                  <p:embed/>
                </p:oleObj>
              </mc:Choice>
              <mc:Fallback>
                <p:oleObj name="パッケージャー シェル オブジェクト" showAsIcon="1" r:id="rId20" imgW="1391760" imgH="364680" progId="Package">
                  <p:embed/>
                  <p:pic>
                    <p:nvPicPr>
                      <p:cNvPr id="12" name="オブジェクト 11">
                        <a:extLst>
                          <a:ext uri="{FF2B5EF4-FFF2-40B4-BE49-F238E27FC236}">
                            <a16:creationId xmlns:a16="http://schemas.microsoft.com/office/drawing/2014/main" id="{5485B656-B707-5353-9340-9D1468B5DC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0340119" y="2344144"/>
                        <a:ext cx="139223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図 14">
            <a:extLst>
              <a:ext uri="{FF2B5EF4-FFF2-40B4-BE49-F238E27FC236}">
                <a16:creationId xmlns:a16="http://schemas.microsoft.com/office/drawing/2014/main" id="{7BA55414-74E7-A291-44A4-D17637101E4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61" y="3102259"/>
            <a:ext cx="1884304" cy="540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A2189B5-DD66-034E-A986-0E492ECCB3A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88" y="3102259"/>
            <a:ext cx="1885444" cy="54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BD37835-451C-C24A-46C4-1598586C161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755" y="3102259"/>
            <a:ext cx="1885444" cy="540000"/>
          </a:xfrm>
          <a:prstGeom prst="rect">
            <a:avLst/>
          </a:prstGeom>
        </p:spPr>
      </p:pic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2709DE1F-AE68-F9F3-AB8C-57FCC475E7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205042"/>
              </p:ext>
            </p:extLst>
          </p:nvPr>
        </p:nvGraphicFramePr>
        <p:xfrm>
          <a:off x="7250320" y="3215098"/>
          <a:ext cx="143192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5" imgW="1432080" imgH="364680" progId="Package">
                  <p:embed/>
                </p:oleObj>
              </mc:Choice>
              <mc:Fallback>
                <p:oleObj name="パッケージャー シェル オブジェクト" showAsIcon="1" r:id="rId25" imgW="1432080" imgH="364680" progId="Package">
                  <p:embed/>
                  <p:pic>
                    <p:nvPicPr>
                      <p:cNvPr id="10" name="オブジェクト 9">
                        <a:extLst>
                          <a:ext uri="{FF2B5EF4-FFF2-40B4-BE49-F238E27FC236}">
                            <a16:creationId xmlns:a16="http://schemas.microsoft.com/office/drawing/2014/main" id="{2709DE1F-AE68-F9F3-AB8C-57FCC475E7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250320" y="3215098"/>
                        <a:ext cx="143192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>
            <a:extLst>
              <a:ext uri="{FF2B5EF4-FFF2-40B4-BE49-F238E27FC236}">
                <a16:creationId xmlns:a16="http://schemas.microsoft.com/office/drawing/2014/main" id="{BAAEC25E-3A7F-AC78-69D4-A90888765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517722"/>
              </p:ext>
            </p:extLst>
          </p:nvPr>
        </p:nvGraphicFramePr>
        <p:xfrm>
          <a:off x="10290112" y="3215098"/>
          <a:ext cx="1492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7" imgW="1492560" imgH="364680" progId="Package">
                  <p:embed/>
                </p:oleObj>
              </mc:Choice>
              <mc:Fallback>
                <p:oleObj name="パッケージャー シェル オブジェクト" showAsIcon="1" r:id="rId27" imgW="1492560" imgH="364680" progId="Package">
                  <p:embed/>
                  <p:pic>
                    <p:nvPicPr>
                      <p:cNvPr id="13" name="オブジェクト 12">
                        <a:extLst>
                          <a:ext uri="{FF2B5EF4-FFF2-40B4-BE49-F238E27FC236}">
                            <a16:creationId xmlns:a16="http://schemas.microsoft.com/office/drawing/2014/main" id="{BAAEC25E-3A7F-AC78-69D4-A908887652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290112" y="3215098"/>
                        <a:ext cx="14922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13E8E13D-2EAB-2DF2-4421-A3ED1E5E1B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12945"/>
              </p:ext>
            </p:extLst>
          </p:nvPr>
        </p:nvGraphicFramePr>
        <p:xfrm>
          <a:off x="4342092" y="2344144"/>
          <a:ext cx="129857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9" imgW="1297800" imgH="364680" progId="Package">
                  <p:embed/>
                </p:oleObj>
              </mc:Choice>
              <mc:Fallback>
                <p:oleObj name="パッケージャー シェル オブジェクト" showAsIcon="1" r:id="rId29" imgW="1297800" imgH="364680" progId="Package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13E8E13D-2EAB-2DF2-4421-A3ED1E5E1B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342092" y="2344144"/>
                        <a:ext cx="1298576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55616B30-A72A-4E1F-3AD0-9E4C02B362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332298"/>
              </p:ext>
            </p:extLst>
          </p:nvPr>
        </p:nvGraphicFramePr>
        <p:xfrm>
          <a:off x="4292086" y="4128387"/>
          <a:ext cx="13985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1" imgW="1398600" imgH="364680" progId="Package">
                  <p:embed/>
                </p:oleObj>
              </mc:Choice>
              <mc:Fallback>
                <p:oleObj name="パッケージャー シェル オブジェクト" showAsIcon="1" r:id="rId31" imgW="1398600" imgH="364680" progId="Package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55616B30-A72A-4E1F-3AD0-9E4C02B362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292086" y="4128387"/>
                        <a:ext cx="13985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F06A4784-A754-A0E8-C387-72D89B8BAC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15833"/>
              </p:ext>
            </p:extLst>
          </p:nvPr>
        </p:nvGraphicFramePr>
        <p:xfrm>
          <a:off x="4292086" y="3215098"/>
          <a:ext cx="13985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3" imgW="1398600" imgH="364680" progId="Package">
                  <p:embed/>
                </p:oleObj>
              </mc:Choice>
              <mc:Fallback>
                <p:oleObj name="パッケージャー シェル オブジェクト" showAsIcon="1" r:id="rId33" imgW="1398600" imgH="364680" progId="Package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F06A4784-A754-A0E8-C387-72D89B8BAC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4292086" y="3215098"/>
                        <a:ext cx="139858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オブジェクト 27">
            <a:extLst>
              <a:ext uri="{FF2B5EF4-FFF2-40B4-BE49-F238E27FC236}">
                <a16:creationId xmlns:a16="http://schemas.microsoft.com/office/drawing/2014/main" id="{D369805D-E22D-D048-6474-161A00A59E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470815"/>
              </p:ext>
            </p:extLst>
          </p:nvPr>
        </p:nvGraphicFramePr>
        <p:xfrm>
          <a:off x="4275183" y="5000360"/>
          <a:ext cx="1432395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5" imgW="1790494" imgH="526824" progId="Package">
                  <p:embed/>
                </p:oleObj>
              </mc:Choice>
              <mc:Fallback>
                <p:oleObj name="パッケージャー シェル オブジェクト" showAsIcon="1" r:id="rId35" imgW="1790494" imgH="526824" progId="Package">
                  <p:embed/>
                  <p:pic>
                    <p:nvPicPr>
                      <p:cNvPr id="28" name="オブジェクト 27">
                        <a:extLst>
                          <a:ext uri="{FF2B5EF4-FFF2-40B4-BE49-F238E27FC236}">
                            <a16:creationId xmlns:a16="http://schemas.microsoft.com/office/drawing/2014/main" id="{D369805D-E22D-D048-6474-161A00A59E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275183" y="5000360"/>
                        <a:ext cx="1432395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オブジェクト 29">
            <a:extLst>
              <a:ext uri="{FF2B5EF4-FFF2-40B4-BE49-F238E27FC236}">
                <a16:creationId xmlns:a16="http://schemas.microsoft.com/office/drawing/2014/main" id="{67C6A77D-ED49-10CF-1F66-7A3EF7E84A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787912"/>
              </p:ext>
            </p:extLst>
          </p:nvPr>
        </p:nvGraphicFramePr>
        <p:xfrm>
          <a:off x="4275183" y="5891833"/>
          <a:ext cx="1432395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7" imgW="1790494" imgH="526824" progId="Package">
                  <p:embed/>
                </p:oleObj>
              </mc:Choice>
              <mc:Fallback>
                <p:oleObj name="パッケージャー シェル オブジェクト" showAsIcon="1" r:id="rId37" imgW="1790494" imgH="526824" progId="Package">
                  <p:embed/>
                  <p:pic>
                    <p:nvPicPr>
                      <p:cNvPr id="30" name="オブジェクト 29">
                        <a:extLst>
                          <a:ext uri="{FF2B5EF4-FFF2-40B4-BE49-F238E27FC236}">
                            <a16:creationId xmlns:a16="http://schemas.microsoft.com/office/drawing/2014/main" id="{67C6A77D-ED49-10CF-1F66-7A3EF7E84A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4275183" y="5891833"/>
                        <a:ext cx="1432395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オブジェクト 31">
            <a:extLst>
              <a:ext uri="{FF2B5EF4-FFF2-40B4-BE49-F238E27FC236}">
                <a16:creationId xmlns:a16="http://schemas.microsoft.com/office/drawing/2014/main" id="{E01D6A58-3A01-4DA1-613A-EC2F943C68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170261"/>
              </p:ext>
            </p:extLst>
          </p:nvPr>
        </p:nvGraphicFramePr>
        <p:xfrm>
          <a:off x="7267694" y="5000360"/>
          <a:ext cx="1397178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9" imgW="1746473" imgH="526824" progId="Package">
                  <p:embed/>
                </p:oleObj>
              </mc:Choice>
              <mc:Fallback>
                <p:oleObj name="パッケージャー シェル オブジェクト" showAsIcon="1" r:id="rId39" imgW="1746473" imgH="526824" progId="Package">
                  <p:embed/>
                  <p:pic>
                    <p:nvPicPr>
                      <p:cNvPr id="32" name="オブジェクト 31">
                        <a:extLst>
                          <a:ext uri="{FF2B5EF4-FFF2-40B4-BE49-F238E27FC236}">
                            <a16:creationId xmlns:a16="http://schemas.microsoft.com/office/drawing/2014/main" id="{E01D6A58-3A01-4DA1-613A-EC2F943C68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7267694" y="5000360"/>
                        <a:ext cx="1397178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オブジェクト 32">
            <a:extLst>
              <a:ext uri="{FF2B5EF4-FFF2-40B4-BE49-F238E27FC236}">
                <a16:creationId xmlns:a16="http://schemas.microsoft.com/office/drawing/2014/main" id="{2359D13A-3CBA-491C-177B-F2A9A4768B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016198"/>
              </p:ext>
            </p:extLst>
          </p:nvPr>
        </p:nvGraphicFramePr>
        <p:xfrm>
          <a:off x="7267694" y="5891833"/>
          <a:ext cx="1397178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41" imgW="1746473" imgH="526824" progId="Package">
                  <p:embed/>
                </p:oleObj>
              </mc:Choice>
              <mc:Fallback>
                <p:oleObj name="パッケージャー シェル オブジェクト" showAsIcon="1" r:id="rId41" imgW="1746473" imgH="526824" progId="Package">
                  <p:embed/>
                  <p:pic>
                    <p:nvPicPr>
                      <p:cNvPr id="33" name="オブジェクト 32">
                        <a:extLst>
                          <a:ext uri="{FF2B5EF4-FFF2-40B4-BE49-F238E27FC236}">
                            <a16:creationId xmlns:a16="http://schemas.microsoft.com/office/drawing/2014/main" id="{2359D13A-3CBA-491C-177B-F2A9A4768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7267694" y="5891833"/>
                        <a:ext cx="1397178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オブジェクト 33">
            <a:extLst>
              <a:ext uri="{FF2B5EF4-FFF2-40B4-BE49-F238E27FC236}">
                <a16:creationId xmlns:a16="http://schemas.microsoft.com/office/drawing/2014/main" id="{8F80BB4A-BDE3-D99A-CAEF-5E18CAE993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035674"/>
              </p:ext>
            </p:extLst>
          </p:nvPr>
        </p:nvGraphicFramePr>
        <p:xfrm>
          <a:off x="10309845" y="5000360"/>
          <a:ext cx="1452784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43" imgW="1815980" imgH="526824" progId="Package">
                  <p:embed/>
                </p:oleObj>
              </mc:Choice>
              <mc:Fallback>
                <p:oleObj name="パッケージャー シェル オブジェクト" showAsIcon="1" r:id="rId43" imgW="1815980" imgH="526824" progId="Package">
                  <p:embed/>
                  <p:pic>
                    <p:nvPicPr>
                      <p:cNvPr id="34" name="オブジェクト 33">
                        <a:extLst>
                          <a:ext uri="{FF2B5EF4-FFF2-40B4-BE49-F238E27FC236}">
                            <a16:creationId xmlns:a16="http://schemas.microsoft.com/office/drawing/2014/main" id="{8F80BB4A-BDE3-D99A-CAEF-5E18CAE993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0309845" y="5000360"/>
                        <a:ext cx="1452784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オブジェクト 34">
            <a:extLst>
              <a:ext uri="{FF2B5EF4-FFF2-40B4-BE49-F238E27FC236}">
                <a16:creationId xmlns:a16="http://schemas.microsoft.com/office/drawing/2014/main" id="{418BB23D-D27E-0236-E062-44DE586171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796132"/>
              </p:ext>
            </p:extLst>
          </p:nvPr>
        </p:nvGraphicFramePr>
        <p:xfrm>
          <a:off x="10309845" y="5891833"/>
          <a:ext cx="1452784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45" imgW="1815980" imgH="526824" progId="Package">
                  <p:embed/>
                </p:oleObj>
              </mc:Choice>
              <mc:Fallback>
                <p:oleObj name="パッケージャー シェル オブジェクト" showAsIcon="1" r:id="rId45" imgW="1815980" imgH="526824" progId="Package">
                  <p:embed/>
                  <p:pic>
                    <p:nvPicPr>
                      <p:cNvPr id="35" name="オブジェクト 34">
                        <a:extLst>
                          <a:ext uri="{FF2B5EF4-FFF2-40B4-BE49-F238E27FC236}">
                            <a16:creationId xmlns:a16="http://schemas.microsoft.com/office/drawing/2014/main" id="{418BB23D-D27E-0236-E062-44DE586171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0309845" y="5891833"/>
                        <a:ext cx="1452784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プレースホルダー 2">
            <a:extLst>
              <a:ext uri="{FF2B5EF4-FFF2-40B4-BE49-F238E27FC236}">
                <a16:creationId xmlns:a16="http://schemas.microsoft.com/office/drawing/2014/main" id="{7B75FA7F-4F82-EC43-12F3-1DDC3C3C26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969" y="290861"/>
            <a:ext cx="9793148" cy="307777"/>
          </a:xfrm>
        </p:spPr>
        <p:txBody>
          <a:bodyPr/>
          <a:lstStyle/>
          <a:p>
            <a:r>
              <a:rPr lang="en-US" altLang="ja-JP" dirty="0">
                <a:latin typeface="+mn-ea"/>
                <a:ea typeface="+mn-ea"/>
              </a:rPr>
              <a:t>RMP</a:t>
            </a:r>
            <a:r>
              <a:rPr lang="ja-JP" altLang="en-US" dirty="0">
                <a:latin typeface="+mn-ea"/>
                <a:ea typeface="+mn-ea"/>
              </a:rPr>
              <a:t>マーク　ロゴセット　</a:t>
            </a:r>
            <a:r>
              <a:rPr lang="en-US" altLang="ja-JP" dirty="0">
                <a:latin typeface="+mn-ea"/>
                <a:ea typeface="+mn-ea"/>
              </a:rPr>
              <a:t>2024</a:t>
            </a:r>
            <a:r>
              <a:rPr lang="ja-JP" altLang="en-US" dirty="0">
                <a:latin typeface="+mn-ea"/>
                <a:ea typeface="+mn-ea"/>
              </a:rPr>
              <a:t>年改訂版</a:t>
            </a:r>
          </a:p>
        </p:txBody>
      </p:sp>
    </p:spTree>
    <p:extLst>
      <p:ext uri="{BB962C8B-B14F-4D97-AF65-F5344CB8AC3E}">
        <p14:creationId xmlns:p14="http://schemas.microsoft.com/office/powerpoint/2010/main" val="1160957039"/>
      </p:ext>
    </p:extLst>
  </p:cSld>
  <p:clrMapOvr>
    <a:masterClrMapping/>
  </p:clrMapOvr>
</p:sld>
</file>

<file path=ppt/theme/theme1.xml><?xml version="1.0" encoding="utf-8"?>
<a:theme xmlns:a="http://schemas.openxmlformats.org/drawingml/2006/main" name="社外秘マークあり">
  <a:themeElements>
    <a:clrScheme name="Chugai Color Set">
      <a:dk1>
        <a:sysClr val="windowText" lastClr="000000"/>
      </a:dk1>
      <a:lt1>
        <a:sysClr val="window" lastClr="FFFFFF"/>
      </a:lt1>
      <a:dk2>
        <a:srgbClr val="878788"/>
      </a:dk2>
      <a:lt2>
        <a:srgbClr val="C8C8C9"/>
      </a:lt2>
      <a:accent1>
        <a:srgbClr val="005EB8"/>
      </a:accent1>
      <a:accent2>
        <a:srgbClr val="4DCFED"/>
      </a:accent2>
      <a:accent3>
        <a:srgbClr val="0B9D70"/>
      </a:accent3>
      <a:accent4>
        <a:srgbClr val="7E2D9B"/>
      </a:accent4>
      <a:accent5>
        <a:srgbClr val="FFA400"/>
      </a:accent5>
      <a:accent6>
        <a:srgbClr val="FC1255"/>
      </a:accent6>
      <a:hlink>
        <a:srgbClr val="15B1D5"/>
      </a:hlink>
      <a:folHlink>
        <a:srgbClr val="7E2D9B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EB8"/>
        </a:solidFill>
      </a:spPr>
      <a:bodyPr wrap="square" lIns="108000" tIns="108000" rIns="108000" bIns="108000">
        <a:noAutofit/>
      </a:bodyPr>
      <a:lstStyle>
        <a:defPPr algn="ctr">
          <a:defRPr b="1" dirty="0">
            <a:solidFill>
              <a:schemeClr val="bg1"/>
            </a:solidFill>
          </a:defRPr>
        </a:defPPr>
      </a:lstStyle>
    </a:spDef>
    <a:txDef>
      <a:spPr>
        <a:noFill/>
        <a:ln>
          <a:solidFill>
            <a:schemeClr val="accent1"/>
          </a:solidFill>
        </a:ln>
      </a:spPr>
      <a:bodyPr wrap="square" rtlCol="0">
        <a:noAutofit/>
      </a:bodyPr>
      <a:lstStyle>
        <a:defPPr algn="l">
          <a:defRPr kumimoji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5bd0d07-eca3-4fda-9821-7c858c9deb8a}" enabled="0" method="" siteId="{a5bd0d07-eca3-4fda-9821-7c858c9deb8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</Words>
  <Application>Microsoft Office PowerPoint</Application>
  <PresentationFormat>ワイド画面</PresentationFormat>
  <Paragraphs>17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Meiryo UI</vt:lpstr>
      <vt:lpstr>游ゴシック</vt:lpstr>
      <vt:lpstr>Arial</vt:lpstr>
      <vt:lpstr>社外秘マークあり</vt:lpstr>
      <vt:lpstr>パッケージャー シェル オブジェクト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2024-06-17T16:29:34Z</dcterms:created>
  <dcterms:modified xsi:type="dcterms:W3CDTF">2024-06-17T16:29:41Z</dcterms:modified>
</cp:coreProperties>
</file>