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665" r:id="rId2"/>
  </p:sldMasterIdLst>
  <p:notesMasterIdLst>
    <p:notesMasterId r:id="rId21"/>
  </p:notesMasterIdLst>
  <p:sldIdLst>
    <p:sldId id="2146849531" r:id="rId3"/>
    <p:sldId id="2146849532" r:id="rId4"/>
    <p:sldId id="261" r:id="rId5"/>
    <p:sldId id="263" r:id="rId6"/>
    <p:sldId id="257" r:id="rId7"/>
    <p:sldId id="271" r:id="rId8"/>
    <p:sldId id="286" r:id="rId9"/>
    <p:sldId id="2146848998" r:id="rId10"/>
    <p:sldId id="2146849526" r:id="rId11"/>
    <p:sldId id="2146849527" r:id="rId12"/>
    <p:sldId id="2146849528" r:id="rId13"/>
    <p:sldId id="2146849529" r:id="rId14"/>
    <p:sldId id="278" r:id="rId15"/>
    <p:sldId id="2146849533" r:id="rId16"/>
    <p:sldId id="2146849524" r:id="rId17"/>
    <p:sldId id="2146849525" r:id="rId18"/>
    <p:sldId id="285" r:id="rId19"/>
    <p:sldId id="2146849534" r:id="rId20"/>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1255"/>
    <a:srgbClr val="D9E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B63A43-0BB2-4527-A8F6-01BD80B35E98}" v="2" dt="2024-06-20T12:43:16.5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030" autoAdjust="0"/>
  </p:normalViewPr>
  <p:slideViewPr>
    <p:cSldViewPr snapToGrid="0">
      <p:cViewPr varScale="1">
        <p:scale>
          <a:sx n="72" d="100"/>
          <a:sy n="72" d="100"/>
        </p:scale>
        <p:origin x="68" y="5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5/10/relationships/revisionInfo" Target="revisionInfo.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BFEF31-72EF-4F42-82E5-C05A08EDBB1F}" type="datetimeFigureOut">
              <a:rPr kumimoji="1" lang="ja-JP" altLang="en-US" smtClean="0"/>
              <a:t>2024/6/20</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D4C97C-58C2-4960-B1A9-10BE8BFE31D7}" type="slidenum">
              <a:rPr kumimoji="1" lang="ja-JP" altLang="en-US" smtClean="0"/>
              <a:t>‹#›</a:t>
            </a:fld>
            <a:endParaRPr kumimoji="1" lang="ja-JP" altLang="en-US"/>
          </a:p>
        </p:txBody>
      </p:sp>
    </p:spTree>
    <p:extLst>
      <p:ext uri="{BB962C8B-B14F-4D97-AF65-F5344CB8AC3E}">
        <p14:creationId xmlns:p14="http://schemas.microsoft.com/office/powerpoint/2010/main" val="55425352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05457-CAF3-4B08-A8DC-A85CC83BF8BD}"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26430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A82E61-0CAB-4F77-B091-05992EDEA400}"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21623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A82E61-0CAB-4F77-B091-05992EDEA400}"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844514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表紙">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77EC18F4-A61B-445E-AE96-1708B6CB4A85}"/>
              </a:ext>
            </a:extLst>
          </p:cNvPr>
          <p:cNvSpPr/>
          <p:nvPr userDrawn="1"/>
        </p:nvSpPr>
        <p:spPr>
          <a:xfrm>
            <a:off x="1" y="1"/>
            <a:ext cx="160271" cy="68552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latin typeface="Meiryo UI" panose="020B0604030504040204" pitchFamily="50" charset="-128"/>
              <a:ea typeface="Meiryo UI" panose="020B0604030504040204" pitchFamily="50" charset="-128"/>
            </a:endParaRPr>
          </a:p>
        </p:txBody>
      </p:sp>
      <p:sp>
        <p:nvSpPr>
          <p:cNvPr id="9" name="テキスト プレースホルダー 14">
            <a:extLst>
              <a:ext uri="{FF2B5EF4-FFF2-40B4-BE49-F238E27FC236}">
                <a16:creationId xmlns:a16="http://schemas.microsoft.com/office/drawing/2014/main" id="{DE989742-DA1A-449D-9E53-28C67A474E79}"/>
              </a:ext>
            </a:extLst>
          </p:cNvPr>
          <p:cNvSpPr>
            <a:spLocks noGrp="1"/>
          </p:cNvSpPr>
          <p:nvPr>
            <p:ph type="body" sz="quarter" idx="12"/>
          </p:nvPr>
        </p:nvSpPr>
        <p:spPr>
          <a:xfrm>
            <a:off x="960000" y="2975303"/>
            <a:ext cx="10824013" cy="615553"/>
          </a:xfrm>
          <a:prstGeom prst="rect">
            <a:avLst/>
          </a:prstGeom>
        </p:spPr>
        <p:txBody>
          <a:bodyPr wrap="square" anchor="b" anchorCtr="0">
            <a:spAutoFit/>
          </a:bodyPr>
          <a:lstStyle>
            <a:lvl1pPr marL="0" indent="0">
              <a:buNone/>
              <a:defRPr sz="3400" b="1" i="0">
                <a:solidFill>
                  <a:schemeClr val="tx1"/>
                </a:solidFill>
                <a:latin typeface="Meiryo UI" panose="020B0604030504040204" pitchFamily="50" charset="-128"/>
                <a:ea typeface="Meiryo UI" panose="020B0604030504040204" pitchFamily="50" charset="-128"/>
              </a:defRPr>
            </a:lvl1pPr>
          </a:lstStyle>
          <a:p>
            <a:r>
              <a:rPr kumimoji="1" lang="ja-JP" altLang="en-US"/>
              <a:t>マスター テキストの書式設定</a:t>
            </a:r>
          </a:p>
        </p:txBody>
      </p:sp>
      <p:sp>
        <p:nvSpPr>
          <p:cNvPr id="10" name="テキスト プレースホルダー 14">
            <a:extLst>
              <a:ext uri="{FF2B5EF4-FFF2-40B4-BE49-F238E27FC236}">
                <a16:creationId xmlns:a16="http://schemas.microsoft.com/office/drawing/2014/main" id="{A1709C16-8009-43FC-9F0B-4CA64DCC8F7C}"/>
              </a:ext>
            </a:extLst>
          </p:cNvPr>
          <p:cNvSpPr>
            <a:spLocks noGrp="1"/>
          </p:cNvSpPr>
          <p:nvPr>
            <p:ph type="body" sz="quarter" idx="11"/>
          </p:nvPr>
        </p:nvSpPr>
        <p:spPr>
          <a:xfrm>
            <a:off x="940950" y="4335421"/>
            <a:ext cx="5155050" cy="808363"/>
          </a:xfrm>
          <a:prstGeom prst="rect">
            <a:avLst/>
          </a:prstGeom>
        </p:spPr>
        <p:txBody>
          <a:bodyPr wrap="square" anchor="t" anchorCtr="0">
            <a:spAutoFit/>
          </a:bodyPr>
          <a:lstStyle>
            <a:lvl1pPr marL="0"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sz="2000" b="0" i="0">
                <a:solidFill>
                  <a:schemeClr val="tx1"/>
                </a:solidFill>
                <a:latin typeface="Meiryo UI" panose="020B0604030504040204" pitchFamily="50" charset="-128"/>
                <a:ea typeface="Meiryo UI" panose="020B0604030504040204" pitchFamily="50" charset="-128"/>
              </a:defRPr>
            </a:lvl1pPr>
          </a:lstStyle>
          <a:p>
            <a:r>
              <a:rPr kumimoji="1" lang="ja-JP" altLang="en-US"/>
              <a:t>マスター テキストの書式設定</a:t>
            </a:r>
            <a:endParaRPr kumimoji="1" lang="en-US" altLang="ja-JP"/>
          </a:p>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a:t>マスター テキストの書式設定</a:t>
            </a:r>
            <a:endParaRPr kumimoji="1" lang="en-US" altLang="ja-JP"/>
          </a:p>
        </p:txBody>
      </p:sp>
      <p:sp>
        <p:nvSpPr>
          <p:cNvPr id="11" name="テキスト プレースホルダー 14">
            <a:extLst>
              <a:ext uri="{FF2B5EF4-FFF2-40B4-BE49-F238E27FC236}">
                <a16:creationId xmlns:a16="http://schemas.microsoft.com/office/drawing/2014/main" id="{4C5E6B90-E2F0-4B0F-8A9A-0EC53E86E0E3}"/>
              </a:ext>
            </a:extLst>
          </p:cNvPr>
          <p:cNvSpPr>
            <a:spLocks noGrp="1"/>
          </p:cNvSpPr>
          <p:nvPr>
            <p:ph type="body" sz="quarter" idx="13"/>
          </p:nvPr>
        </p:nvSpPr>
        <p:spPr>
          <a:xfrm>
            <a:off x="959851" y="6018628"/>
            <a:ext cx="4325532" cy="369332"/>
          </a:xfrm>
          <a:prstGeom prst="rect">
            <a:avLst/>
          </a:prstGeom>
        </p:spPr>
        <p:txBody>
          <a:bodyPr anchor="ctr" anchorCtr="0">
            <a:spAutoFit/>
          </a:bodyPr>
          <a:lstStyle>
            <a:lvl1pPr marL="0" indent="0">
              <a:buNone/>
              <a:defRPr sz="1800" b="0" i="0">
                <a:solidFill>
                  <a:schemeClr val="tx1"/>
                </a:solidFill>
                <a:latin typeface="Meiryo UI" panose="020B0604030504040204" pitchFamily="50" charset="-128"/>
                <a:ea typeface="Meiryo UI" panose="020B0604030504040204" pitchFamily="50" charset="-128"/>
              </a:defRPr>
            </a:lvl1pPr>
          </a:lstStyle>
          <a:p>
            <a:r>
              <a:rPr kumimoji="1" lang="ja-JP" altLang="en-US"/>
              <a:t>マスター テキストの書式設定</a:t>
            </a:r>
          </a:p>
        </p:txBody>
      </p:sp>
      <p:sp>
        <p:nvSpPr>
          <p:cNvPr id="12" name="テキスト プレースホルダー 14">
            <a:extLst>
              <a:ext uri="{FF2B5EF4-FFF2-40B4-BE49-F238E27FC236}">
                <a16:creationId xmlns:a16="http://schemas.microsoft.com/office/drawing/2014/main" id="{0A04E6CF-BAF4-41DB-BDB0-27AE731A1CF1}"/>
              </a:ext>
            </a:extLst>
          </p:cNvPr>
          <p:cNvSpPr>
            <a:spLocks noGrp="1"/>
          </p:cNvSpPr>
          <p:nvPr>
            <p:ph type="body" sz="quarter" idx="14"/>
          </p:nvPr>
        </p:nvSpPr>
        <p:spPr>
          <a:xfrm>
            <a:off x="960000" y="5208991"/>
            <a:ext cx="5136000" cy="523220"/>
          </a:xfrm>
          <a:prstGeom prst="rect">
            <a:avLst/>
          </a:prstGeom>
        </p:spPr>
        <p:txBody>
          <a:bodyPr wrap="square" anchor="ctr" anchorCtr="0">
            <a:spAutoFit/>
          </a:bodyPr>
          <a:lstStyle>
            <a:lvl1pPr marL="0" indent="0">
              <a:buNone/>
              <a:defRPr sz="2800" b="1" i="0">
                <a:solidFill>
                  <a:schemeClr val="tx1"/>
                </a:solidFill>
                <a:latin typeface="Meiryo UI" panose="020B0604030504040204" pitchFamily="50" charset="-128"/>
                <a:ea typeface="Meiryo UI" panose="020B0604030504040204" pitchFamily="50" charset="-128"/>
              </a:defRPr>
            </a:lvl1pPr>
          </a:lstStyle>
          <a:p>
            <a:r>
              <a:rPr kumimoji="1" lang="ja-JP" altLang="en-US"/>
              <a:t>マスター テキストの書式設定</a:t>
            </a:r>
          </a:p>
        </p:txBody>
      </p:sp>
    </p:spTree>
    <p:extLst>
      <p:ext uri="{BB962C8B-B14F-4D97-AF65-F5344CB8AC3E}">
        <p14:creationId xmlns:p14="http://schemas.microsoft.com/office/powerpoint/2010/main" val="2379036804"/>
      </p:ext>
    </p:extLst>
  </p:cSld>
  <p:clrMapOvr>
    <a:masterClrMapping/>
  </p:clrMapOvr>
  <p:extLst>
    <p:ext uri="{DCECCB84-F9BA-43D5-87BE-67443E8EF086}">
      <p15:sldGuideLst xmlns:p15="http://schemas.microsoft.com/office/powerpoint/2012/main">
        <p15:guide id="1" orient="horz" pos="255">
          <p15:clr>
            <a:srgbClr val="FBAE40"/>
          </p15:clr>
        </p15:guide>
        <p15:guide id="2" pos="742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表紙タイトル・大見出し">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96FEF9EF-E8D6-4191-89C0-5C0717501AD2}"/>
              </a:ext>
            </a:extLst>
          </p:cNvPr>
          <p:cNvSpPr>
            <a:spLocks noGrp="1"/>
          </p:cNvSpPr>
          <p:nvPr>
            <p:ph idx="1"/>
          </p:nvPr>
        </p:nvSpPr>
        <p:spPr>
          <a:xfrm>
            <a:off x="512219" y="1589102"/>
            <a:ext cx="11271793" cy="4864085"/>
          </a:xfrm>
        </p:spPr>
        <p:txBody>
          <a:bodyPr/>
          <a:lstStyle>
            <a:lvl1pPr marL="342900" indent="-342900">
              <a:buFont typeface="Arial" panose="020B0604020202020204" pitchFamily="34" charset="0"/>
              <a:buChar char="•"/>
              <a:defRPr sz="2400" b="1">
                <a:latin typeface="Meiryo UI" panose="020B0604030504040204" pitchFamily="50" charset="-128"/>
                <a:ea typeface="Meiryo UI" panose="020B0604030504040204" pitchFamily="50" charset="-128"/>
              </a:defRPr>
            </a:lvl1pPr>
            <a:lvl2pPr>
              <a:defRPr sz="2000">
                <a:latin typeface="Meiryo UI" panose="020B0604030504040204" pitchFamily="50" charset="-128"/>
                <a:ea typeface="Meiryo UI" panose="020B0604030504040204" pitchFamily="50" charset="-128"/>
              </a:defRPr>
            </a:lvl2pPr>
            <a:lvl3pPr>
              <a:defRPr sz="1800">
                <a:latin typeface="Meiryo UI" panose="020B0604030504040204" pitchFamily="50" charset="-128"/>
                <a:ea typeface="Meiryo UI" panose="020B0604030504040204" pitchFamily="50" charset="-128"/>
              </a:defRPr>
            </a:lvl3pPr>
            <a:lvl4pPr>
              <a:defRPr sz="1600">
                <a:latin typeface="Meiryo UI" panose="020B0604030504040204" pitchFamily="50" charset="-128"/>
                <a:ea typeface="Meiryo UI" panose="020B0604030504040204" pitchFamily="50" charset="-128"/>
              </a:defRPr>
            </a:lvl4pPr>
            <a:lvl5pPr>
              <a:defRPr sz="1400">
                <a:latin typeface="Meiryo UI" panose="020B0604030504040204" pitchFamily="50" charset="-128"/>
                <a:ea typeface="Meiryo UI" panose="020B0604030504040204" pitchFamily="50" charset="-128"/>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8" name="スライド番号プレースホルダー 5">
            <a:extLst>
              <a:ext uri="{FF2B5EF4-FFF2-40B4-BE49-F238E27FC236}">
                <a16:creationId xmlns:a16="http://schemas.microsoft.com/office/drawing/2014/main" id="{32BFB01A-BB6E-4570-8970-E55F7BA2F519}"/>
              </a:ext>
            </a:extLst>
          </p:cNvPr>
          <p:cNvSpPr txBox="1">
            <a:spLocks/>
          </p:cNvSpPr>
          <p:nvPr userDrawn="1"/>
        </p:nvSpPr>
        <p:spPr>
          <a:xfrm>
            <a:off x="11456276" y="6387590"/>
            <a:ext cx="612227" cy="366183"/>
          </a:xfrm>
          <a:prstGeom prst="rect">
            <a:avLst/>
          </a:prstGeom>
        </p:spPr>
        <p:txBody>
          <a:bodyPr vert="horz" lIns="121920" tIns="60960" rIns="121920" bIns="60960" rtlCol="0" anchor="ctr"/>
          <a:lstStyle>
            <a:defPPr>
              <a:defRPr lang="ja-JP"/>
            </a:defPPr>
            <a:lvl1pPr marL="0" algn="r" defTabSz="685800" rtl="0" eaLnBrk="1" latinLnBrk="0" hangingPunct="1">
              <a:defRPr kumimoji="1" sz="1200" kern="1200">
                <a:solidFill>
                  <a:schemeClr val="tx1">
                    <a:tint val="75000"/>
                  </a:schemeClr>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a:lstStyle>
          <a:p>
            <a:fld id="{8826E1CB-F4AD-354C-97F4-8956C5A278D0}" type="slidenum">
              <a:rPr lang="ja-JP" altLang="en-US" sz="1067" smtClean="0">
                <a:solidFill>
                  <a:schemeClr val="tx1"/>
                </a:solidFill>
                <a:latin typeface="Meiryo UI" panose="020B0604030504040204" pitchFamily="50" charset="-128"/>
                <a:ea typeface="Meiryo UI" panose="020B0604030504040204" pitchFamily="50" charset="-128"/>
              </a:rPr>
              <a:pPr/>
              <a:t>‹#›</a:t>
            </a:fld>
            <a:endParaRPr lang="ja-JP" altLang="en-US" sz="1067">
              <a:solidFill>
                <a:schemeClr val="tx1"/>
              </a:solidFill>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90970972-F6CF-4EF8-ABF8-DBDDEC4B3FA9}"/>
              </a:ext>
            </a:extLst>
          </p:cNvPr>
          <p:cNvSpPr/>
          <p:nvPr userDrawn="1"/>
        </p:nvSpPr>
        <p:spPr>
          <a:xfrm>
            <a:off x="416221" y="413619"/>
            <a:ext cx="96000" cy="7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latin typeface="Meiryo UI" panose="020B0604030504040204" pitchFamily="50" charset="-128"/>
              <a:ea typeface="Meiryo UI" panose="020B0604030504040204" pitchFamily="50" charset="-128"/>
            </a:endParaRPr>
          </a:p>
        </p:txBody>
      </p:sp>
      <p:sp>
        <p:nvSpPr>
          <p:cNvPr id="7" name="テキスト プレースホルダー 14">
            <a:extLst>
              <a:ext uri="{FF2B5EF4-FFF2-40B4-BE49-F238E27FC236}">
                <a16:creationId xmlns:a16="http://schemas.microsoft.com/office/drawing/2014/main" id="{6AB7A440-294F-4C7F-B486-27713B71283F}"/>
              </a:ext>
            </a:extLst>
          </p:cNvPr>
          <p:cNvSpPr>
            <a:spLocks noGrp="1"/>
          </p:cNvSpPr>
          <p:nvPr>
            <p:ph type="body" sz="quarter" idx="10"/>
          </p:nvPr>
        </p:nvSpPr>
        <p:spPr>
          <a:xfrm>
            <a:off x="561247" y="408587"/>
            <a:ext cx="9793148" cy="307777"/>
          </a:xfrm>
          <a:prstGeom prst="rect">
            <a:avLst/>
          </a:prstGeom>
        </p:spPr>
        <p:txBody>
          <a:bodyPr anchor="t" anchorCtr="0">
            <a:spAutoFit/>
          </a:bodyPr>
          <a:lstStyle>
            <a:lvl1pPr marL="0" indent="0">
              <a:buNone/>
              <a:defRPr sz="1400" b="1" i="0">
                <a:solidFill>
                  <a:schemeClr val="accent1"/>
                </a:solidFill>
                <a:latin typeface="Meiryo UI" panose="020B0604030504040204" pitchFamily="50" charset="-128"/>
                <a:ea typeface="Meiryo UI" panose="020B0604030504040204" pitchFamily="50" charset="-128"/>
              </a:defRPr>
            </a:lvl1pPr>
          </a:lstStyle>
          <a:p>
            <a:r>
              <a:rPr kumimoji="1" lang="ja-JP" altLang="en-US"/>
              <a:t>マスター テキストの書式設定</a:t>
            </a:r>
          </a:p>
        </p:txBody>
      </p:sp>
      <p:sp>
        <p:nvSpPr>
          <p:cNvPr id="11" name="テキスト プレースホルダー 14">
            <a:extLst>
              <a:ext uri="{FF2B5EF4-FFF2-40B4-BE49-F238E27FC236}">
                <a16:creationId xmlns:a16="http://schemas.microsoft.com/office/drawing/2014/main" id="{2BF05286-51CA-494C-B72B-B1C461CE6C1F}"/>
              </a:ext>
            </a:extLst>
          </p:cNvPr>
          <p:cNvSpPr>
            <a:spLocks noGrp="1"/>
          </p:cNvSpPr>
          <p:nvPr>
            <p:ph type="body" sz="quarter" idx="12"/>
          </p:nvPr>
        </p:nvSpPr>
        <p:spPr>
          <a:xfrm>
            <a:off x="512219" y="706271"/>
            <a:ext cx="9842176" cy="584775"/>
          </a:xfrm>
          <a:prstGeom prst="rect">
            <a:avLst/>
          </a:prstGeom>
        </p:spPr>
        <p:txBody>
          <a:bodyPr anchor="t" anchorCtr="0">
            <a:spAutoFit/>
          </a:bodyPr>
          <a:lstStyle>
            <a:lvl1pPr marL="0" indent="0">
              <a:buNone/>
              <a:defRPr sz="3200" b="1" i="0">
                <a:solidFill>
                  <a:schemeClr val="tx1"/>
                </a:solidFill>
                <a:latin typeface="Meiryo UI" panose="020B0604030504040204" pitchFamily="50" charset="-128"/>
                <a:ea typeface="Meiryo UI" panose="020B0604030504040204" pitchFamily="50" charset="-128"/>
              </a:defRPr>
            </a:lvl1pPr>
          </a:lstStyle>
          <a:p>
            <a:r>
              <a:rPr kumimoji="1" lang="ja-JP" altLang="en-US"/>
              <a:t>マスター テキストの書式設定</a:t>
            </a:r>
          </a:p>
        </p:txBody>
      </p:sp>
    </p:spTree>
    <p:extLst>
      <p:ext uri="{BB962C8B-B14F-4D97-AF65-F5344CB8AC3E}">
        <p14:creationId xmlns:p14="http://schemas.microsoft.com/office/powerpoint/2010/main" val="3338263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表紙">
    <p:spTree>
      <p:nvGrpSpPr>
        <p:cNvPr id="1" name=""/>
        <p:cNvGrpSpPr/>
        <p:nvPr/>
      </p:nvGrpSpPr>
      <p:grpSpPr>
        <a:xfrm>
          <a:off x="0" y="0"/>
          <a:ext cx="0" cy="0"/>
          <a:chOff x="0" y="0"/>
          <a:chExt cx="0" cy="0"/>
        </a:xfrm>
      </p:grpSpPr>
      <p:sp>
        <p:nvSpPr>
          <p:cNvPr id="9" name="テキスト プレースホルダー 14">
            <a:extLst>
              <a:ext uri="{FF2B5EF4-FFF2-40B4-BE49-F238E27FC236}">
                <a16:creationId xmlns:a16="http://schemas.microsoft.com/office/drawing/2014/main" id="{DE989742-DA1A-449D-9E53-28C67A474E79}"/>
              </a:ext>
            </a:extLst>
          </p:cNvPr>
          <p:cNvSpPr>
            <a:spLocks noGrp="1"/>
          </p:cNvSpPr>
          <p:nvPr>
            <p:ph type="body" sz="quarter" idx="12"/>
          </p:nvPr>
        </p:nvSpPr>
        <p:spPr>
          <a:xfrm>
            <a:off x="960000" y="2975303"/>
            <a:ext cx="10824013" cy="615553"/>
          </a:xfrm>
          <a:prstGeom prst="rect">
            <a:avLst/>
          </a:prstGeom>
        </p:spPr>
        <p:txBody>
          <a:bodyPr wrap="square" anchor="b" anchorCtr="0">
            <a:spAutoFit/>
          </a:bodyPr>
          <a:lstStyle>
            <a:lvl1pPr marL="0" indent="0">
              <a:buNone/>
              <a:defRPr sz="3400" b="1" i="0">
                <a:solidFill>
                  <a:schemeClr val="tx1"/>
                </a:solidFill>
                <a:latin typeface="Meiryo UI" panose="020B0604030504040204" pitchFamily="50" charset="-128"/>
                <a:ea typeface="Meiryo UI" panose="020B0604030504040204" pitchFamily="50" charset="-128"/>
              </a:defRPr>
            </a:lvl1pPr>
          </a:lstStyle>
          <a:p>
            <a:r>
              <a:rPr kumimoji="1" lang="ja-JP" altLang="en-US"/>
              <a:t>マスター テキストの書式設定</a:t>
            </a:r>
          </a:p>
        </p:txBody>
      </p:sp>
      <p:sp>
        <p:nvSpPr>
          <p:cNvPr id="10" name="テキスト プレースホルダー 14">
            <a:extLst>
              <a:ext uri="{FF2B5EF4-FFF2-40B4-BE49-F238E27FC236}">
                <a16:creationId xmlns:a16="http://schemas.microsoft.com/office/drawing/2014/main" id="{A1709C16-8009-43FC-9F0B-4CA64DCC8F7C}"/>
              </a:ext>
            </a:extLst>
          </p:cNvPr>
          <p:cNvSpPr>
            <a:spLocks noGrp="1"/>
          </p:cNvSpPr>
          <p:nvPr>
            <p:ph type="body" sz="quarter" idx="11"/>
          </p:nvPr>
        </p:nvSpPr>
        <p:spPr>
          <a:xfrm>
            <a:off x="940950" y="4335421"/>
            <a:ext cx="5155050" cy="808363"/>
          </a:xfrm>
          <a:prstGeom prst="rect">
            <a:avLst/>
          </a:prstGeom>
        </p:spPr>
        <p:txBody>
          <a:bodyPr wrap="square" anchor="t" anchorCtr="0">
            <a:spAutoFit/>
          </a:bodyPr>
          <a:lstStyle>
            <a:lvl1pPr marL="0"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sz="2000" b="0" i="0">
                <a:solidFill>
                  <a:schemeClr val="tx1"/>
                </a:solidFill>
                <a:latin typeface="Meiryo UI" panose="020B0604030504040204" pitchFamily="50" charset="-128"/>
                <a:ea typeface="Meiryo UI" panose="020B0604030504040204" pitchFamily="50" charset="-128"/>
              </a:defRPr>
            </a:lvl1pPr>
          </a:lstStyle>
          <a:p>
            <a:r>
              <a:rPr kumimoji="1" lang="ja-JP" altLang="en-US"/>
              <a:t>マスター テキストの書式設定</a:t>
            </a:r>
            <a:endParaRPr kumimoji="1" lang="en-US" altLang="ja-JP"/>
          </a:p>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a:t>マスター テキストの書式設定</a:t>
            </a:r>
            <a:endParaRPr kumimoji="1" lang="en-US" altLang="ja-JP"/>
          </a:p>
        </p:txBody>
      </p:sp>
      <p:sp>
        <p:nvSpPr>
          <p:cNvPr id="11" name="テキスト プレースホルダー 14">
            <a:extLst>
              <a:ext uri="{FF2B5EF4-FFF2-40B4-BE49-F238E27FC236}">
                <a16:creationId xmlns:a16="http://schemas.microsoft.com/office/drawing/2014/main" id="{4C5E6B90-E2F0-4B0F-8A9A-0EC53E86E0E3}"/>
              </a:ext>
            </a:extLst>
          </p:cNvPr>
          <p:cNvSpPr>
            <a:spLocks noGrp="1"/>
          </p:cNvSpPr>
          <p:nvPr>
            <p:ph type="body" sz="quarter" idx="13"/>
          </p:nvPr>
        </p:nvSpPr>
        <p:spPr>
          <a:xfrm>
            <a:off x="959851" y="6018628"/>
            <a:ext cx="4325532" cy="369332"/>
          </a:xfrm>
          <a:prstGeom prst="rect">
            <a:avLst/>
          </a:prstGeom>
        </p:spPr>
        <p:txBody>
          <a:bodyPr anchor="ctr" anchorCtr="0">
            <a:spAutoFit/>
          </a:bodyPr>
          <a:lstStyle>
            <a:lvl1pPr marL="0" indent="0">
              <a:buNone/>
              <a:defRPr sz="1800" b="0" i="0">
                <a:solidFill>
                  <a:schemeClr val="tx1"/>
                </a:solidFill>
                <a:latin typeface="Meiryo UI" panose="020B0604030504040204" pitchFamily="50" charset="-128"/>
                <a:ea typeface="Meiryo UI" panose="020B0604030504040204" pitchFamily="50" charset="-128"/>
              </a:defRPr>
            </a:lvl1pPr>
          </a:lstStyle>
          <a:p>
            <a:r>
              <a:rPr kumimoji="1" lang="ja-JP" altLang="en-US"/>
              <a:t>マスター テキストの書式設定</a:t>
            </a:r>
          </a:p>
        </p:txBody>
      </p:sp>
      <p:sp>
        <p:nvSpPr>
          <p:cNvPr id="12" name="テキスト プレースホルダー 14">
            <a:extLst>
              <a:ext uri="{FF2B5EF4-FFF2-40B4-BE49-F238E27FC236}">
                <a16:creationId xmlns:a16="http://schemas.microsoft.com/office/drawing/2014/main" id="{0A04E6CF-BAF4-41DB-BDB0-27AE731A1CF1}"/>
              </a:ext>
            </a:extLst>
          </p:cNvPr>
          <p:cNvSpPr>
            <a:spLocks noGrp="1"/>
          </p:cNvSpPr>
          <p:nvPr>
            <p:ph type="body" sz="quarter" idx="14"/>
          </p:nvPr>
        </p:nvSpPr>
        <p:spPr>
          <a:xfrm>
            <a:off x="960000" y="5208991"/>
            <a:ext cx="5136000" cy="523220"/>
          </a:xfrm>
          <a:prstGeom prst="rect">
            <a:avLst/>
          </a:prstGeom>
        </p:spPr>
        <p:txBody>
          <a:bodyPr wrap="square" anchor="ctr" anchorCtr="0">
            <a:spAutoFit/>
          </a:bodyPr>
          <a:lstStyle>
            <a:lvl1pPr marL="0" indent="0">
              <a:buNone/>
              <a:defRPr sz="2800" b="1" i="0">
                <a:solidFill>
                  <a:schemeClr val="tx1"/>
                </a:solidFill>
                <a:latin typeface="Meiryo UI" panose="020B0604030504040204" pitchFamily="50" charset="-128"/>
                <a:ea typeface="Meiryo UI" panose="020B0604030504040204" pitchFamily="50" charset="-128"/>
              </a:defRPr>
            </a:lvl1pPr>
          </a:lstStyle>
          <a:p>
            <a:r>
              <a:rPr kumimoji="1" lang="ja-JP" altLang="en-US"/>
              <a:t>マスター テキストの書式設定</a:t>
            </a:r>
          </a:p>
        </p:txBody>
      </p:sp>
      <p:pic>
        <p:nvPicPr>
          <p:cNvPr id="8" name="Picture 2">
            <a:extLst>
              <a:ext uri="{FF2B5EF4-FFF2-40B4-BE49-F238E27FC236}">
                <a16:creationId xmlns:a16="http://schemas.microsoft.com/office/drawing/2014/main" id="{D18189B3-DEA2-43C1-87FF-7E33CA871B91}"/>
              </a:ext>
            </a:extLst>
          </p:cNvPr>
          <p:cNvPicPr>
            <a:picLocks noChangeAspect="1" noChangeArrowheads="1"/>
          </p:cNvPicPr>
          <p:nvPr userDrawn="1"/>
        </p:nvPicPr>
        <p:blipFill>
          <a:blip r:embed="rId2" cstate="print"/>
          <a:srcRect/>
          <a:stretch>
            <a:fillRect/>
          </a:stretch>
        </p:blipFill>
        <p:spPr bwMode="auto">
          <a:xfrm>
            <a:off x="158750" y="156032"/>
            <a:ext cx="1898650" cy="628015"/>
          </a:xfrm>
          <a:prstGeom prst="rect">
            <a:avLst/>
          </a:prstGeom>
          <a:noFill/>
          <a:ln w="9525">
            <a:noFill/>
            <a:miter lim="800000"/>
            <a:headEnd/>
            <a:tailEnd/>
          </a:ln>
        </p:spPr>
      </p:pic>
    </p:spTree>
    <p:extLst>
      <p:ext uri="{BB962C8B-B14F-4D97-AF65-F5344CB8AC3E}">
        <p14:creationId xmlns:p14="http://schemas.microsoft.com/office/powerpoint/2010/main" val="2207503064"/>
      </p:ext>
    </p:extLst>
  </p:cSld>
  <p:clrMapOvr>
    <a:masterClrMapping/>
  </p:clrMapOvr>
  <p:extLst>
    <p:ext uri="{DCECCB84-F9BA-43D5-87BE-67443E8EF086}">
      <p15:sldGuideLst xmlns:p15="http://schemas.microsoft.com/office/powerpoint/2012/main">
        <p15:guide id="1" orient="horz" pos="255">
          <p15:clr>
            <a:srgbClr val="FBAE40"/>
          </p15:clr>
        </p15:guide>
        <p15:guide id="2" pos="742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表紙タイトル・大見出し">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96FEF9EF-E8D6-4191-89C0-5C0717501AD2}"/>
              </a:ext>
            </a:extLst>
          </p:cNvPr>
          <p:cNvSpPr>
            <a:spLocks noGrp="1"/>
          </p:cNvSpPr>
          <p:nvPr>
            <p:ph idx="1"/>
          </p:nvPr>
        </p:nvSpPr>
        <p:spPr>
          <a:xfrm>
            <a:off x="512219" y="1589102"/>
            <a:ext cx="11271793" cy="4864085"/>
          </a:xfrm>
        </p:spPr>
        <p:txBody>
          <a:bodyPr/>
          <a:lstStyle>
            <a:lvl1pPr marL="342900" indent="-342900">
              <a:buFont typeface="Arial" panose="020B0604020202020204" pitchFamily="34" charset="0"/>
              <a:buChar char="•"/>
              <a:defRPr sz="2400" b="1">
                <a:latin typeface="Meiryo UI" panose="020B0604030504040204" pitchFamily="50" charset="-128"/>
                <a:ea typeface="Meiryo UI" panose="020B0604030504040204" pitchFamily="50" charset="-128"/>
              </a:defRPr>
            </a:lvl1pPr>
            <a:lvl2pPr>
              <a:defRPr sz="2000">
                <a:latin typeface="Meiryo UI" panose="020B0604030504040204" pitchFamily="50" charset="-128"/>
                <a:ea typeface="Meiryo UI" panose="020B0604030504040204" pitchFamily="50" charset="-128"/>
              </a:defRPr>
            </a:lvl2pPr>
            <a:lvl3pPr>
              <a:defRPr sz="1800">
                <a:latin typeface="Meiryo UI" panose="020B0604030504040204" pitchFamily="50" charset="-128"/>
                <a:ea typeface="Meiryo UI" panose="020B0604030504040204" pitchFamily="50" charset="-128"/>
              </a:defRPr>
            </a:lvl3pPr>
            <a:lvl4pPr>
              <a:defRPr sz="1600">
                <a:latin typeface="Meiryo UI" panose="020B0604030504040204" pitchFamily="50" charset="-128"/>
                <a:ea typeface="Meiryo UI" panose="020B0604030504040204" pitchFamily="50" charset="-128"/>
              </a:defRPr>
            </a:lvl4pPr>
            <a:lvl5pPr>
              <a:defRPr sz="1400">
                <a:latin typeface="Meiryo UI" panose="020B0604030504040204" pitchFamily="50" charset="-128"/>
                <a:ea typeface="Meiryo UI" panose="020B0604030504040204" pitchFamily="50" charset="-128"/>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8" name="スライド番号プレースホルダー 5">
            <a:extLst>
              <a:ext uri="{FF2B5EF4-FFF2-40B4-BE49-F238E27FC236}">
                <a16:creationId xmlns:a16="http://schemas.microsoft.com/office/drawing/2014/main" id="{32BFB01A-BB6E-4570-8970-E55F7BA2F519}"/>
              </a:ext>
            </a:extLst>
          </p:cNvPr>
          <p:cNvSpPr txBox="1">
            <a:spLocks/>
          </p:cNvSpPr>
          <p:nvPr userDrawn="1"/>
        </p:nvSpPr>
        <p:spPr>
          <a:xfrm>
            <a:off x="11456276" y="6387590"/>
            <a:ext cx="612227" cy="366183"/>
          </a:xfrm>
          <a:prstGeom prst="rect">
            <a:avLst/>
          </a:prstGeom>
        </p:spPr>
        <p:txBody>
          <a:bodyPr vert="horz" lIns="121920" tIns="60960" rIns="121920" bIns="60960" rtlCol="0" anchor="ctr"/>
          <a:lstStyle>
            <a:defPPr>
              <a:defRPr lang="ja-JP"/>
            </a:defPPr>
            <a:lvl1pPr marL="0" algn="r" defTabSz="685800" rtl="0" eaLnBrk="1" latinLnBrk="0" hangingPunct="1">
              <a:defRPr kumimoji="1" sz="1200" kern="1200">
                <a:solidFill>
                  <a:schemeClr val="tx1">
                    <a:tint val="75000"/>
                  </a:schemeClr>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a:lstStyle>
          <a:p>
            <a:fld id="{8826E1CB-F4AD-354C-97F4-8956C5A278D0}" type="slidenum">
              <a:rPr lang="ja-JP" altLang="en-US" sz="1067" smtClean="0">
                <a:solidFill>
                  <a:schemeClr val="tx1"/>
                </a:solidFill>
                <a:latin typeface="Meiryo UI" panose="020B0604030504040204" pitchFamily="50" charset="-128"/>
                <a:ea typeface="Meiryo UI" panose="020B0604030504040204" pitchFamily="50" charset="-128"/>
              </a:rPr>
              <a:pPr/>
              <a:t>‹#›</a:t>
            </a:fld>
            <a:endParaRPr lang="ja-JP" altLang="en-US" sz="1067">
              <a:solidFill>
                <a:schemeClr val="tx1"/>
              </a:solidFill>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90970972-F6CF-4EF8-ABF8-DBDDEC4B3FA9}"/>
              </a:ext>
            </a:extLst>
          </p:cNvPr>
          <p:cNvSpPr/>
          <p:nvPr userDrawn="1"/>
        </p:nvSpPr>
        <p:spPr>
          <a:xfrm>
            <a:off x="416221" y="413619"/>
            <a:ext cx="96000" cy="7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latin typeface="Meiryo UI" panose="020B0604030504040204" pitchFamily="50" charset="-128"/>
              <a:ea typeface="Meiryo UI" panose="020B0604030504040204" pitchFamily="50" charset="-128"/>
            </a:endParaRPr>
          </a:p>
        </p:txBody>
      </p:sp>
      <p:sp>
        <p:nvSpPr>
          <p:cNvPr id="11" name="テキスト プレースホルダー 14">
            <a:extLst>
              <a:ext uri="{FF2B5EF4-FFF2-40B4-BE49-F238E27FC236}">
                <a16:creationId xmlns:a16="http://schemas.microsoft.com/office/drawing/2014/main" id="{2BF05286-51CA-494C-B72B-B1C461CE6C1F}"/>
              </a:ext>
            </a:extLst>
          </p:cNvPr>
          <p:cNvSpPr>
            <a:spLocks noGrp="1"/>
          </p:cNvSpPr>
          <p:nvPr>
            <p:ph type="body" sz="quarter" idx="12"/>
          </p:nvPr>
        </p:nvSpPr>
        <p:spPr>
          <a:xfrm>
            <a:off x="512219" y="597600"/>
            <a:ext cx="9842176" cy="584775"/>
          </a:xfrm>
          <a:prstGeom prst="rect">
            <a:avLst/>
          </a:prstGeom>
        </p:spPr>
        <p:txBody>
          <a:bodyPr anchor="t" anchorCtr="0">
            <a:spAutoFit/>
          </a:bodyPr>
          <a:lstStyle>
            <a:lvl1pPr marL="0" indent="0">
              <a:buNone/>
              <a:defRPr sz="3200" b="1" i="0">
                <a:solidFill>
                  <a:schemeClr val="tx1"/>
                </a:solidFill>
                <a:latin typeface="Meiryo UI" panose="020B0604030504040204" pitchFamily="50" charset="-128"/>
                <a:ea typeface="Meiryo UI" panose="020B0604030504040204" pitchFamily="50" charset="-128"/>
              </a:defRPr>
            </a:lvl1pPr>
          </a:lstStyle>
          <a:p>
            <a:r>
              <a:rPr kumimoji="1" lang="ja-JP" altLang="en-US" dirty="0"/>
              <a:t>マスター テキストの書式設定</a:t>
            </a:r>
          </a:p>
        </p:txBody>
      </p:sp>
      <p:pic>
        <p:nvPicPr>
          <p:cNvPr id="10" name="Picture 2">
            <a:extLst>
              <a:ext uri="{FF2B5EF4-FFF2-40B4-BE49-F238E27FC236}">
                <a16:creationId xmlns:a16="http://schemas.microsoft.com/office/drawing/2014/main" id="{C8A8B719-B11F-45C3-A258-0BA984B140EC}"/>
              </a:ext>
            </a:extLst>
          </p:cNvPr>
          <p:cNvPicPr>
            <a:picLocks noChangeAspect="1" noChangeArrowheads="1"/>
          </p:cNvPicPr>
          <p:nvPr userDrawn="1"/>
        </p:nvPicPr>
        <p:blipFill>
          <a:blip r:embed="rId2" cstate="print"/>
          <a:srcRect/>
          <a:stretch>
            <a:fillRect/>
          </a:stretch>
        </p:blipFill>
        <p:spPr bwMode="auto">
          <a:xfrm>
            <a:off x="10610850" y="219380"/>
            <a:ext cx="1485900" cy="491490"/>
          </a:xfrm>
          <a:prstGeom prst="rect">
            <a:avLst/>
          </a:prstGeom>
          <a:noFill/>
          <a:ln w="9525">
            <a:noFill/>
            <a:miter lim="800000"/>
            <a:headEnd/>
            <a:tailEnd/>
          </a:ln>
        </p:spPr>
      </p:pic>
      <p:sp>
        <p:nvSpPr>
          <p:cNvPr id="9" name="テキスト ボックス 8">
            <a:extLst>
              <a:ext uri="{FF2B5EF4-FFF2-40B4-BE49-F238E27FC236}">
                <a16:creationId xmlns:a16="http://schemas.microsoft.com/office/drawing/2014/main" id="{79936B96-13B1-2EC4-158C-780F99E48154}"/>
              </a:ext>
            </a:extLst>
          </p:cNvPr>
          <p:cNvSpPr txBox="1"/>
          <p:nvPr userDrawn="1"/>
        </p:nvSpPr>
        <p:spPr>
          <a:xfrm>
            <a:off x="561247" y="302399"/>
            <a:ext cx="9793148" cy="307777"/>
          </a:xfrm>
          <a:prstGeom prst="rect">
            <a:avLst/>
          </a:prstGeom>
          <a:noFill/>
        </p:spPr>
        <p:txBody>
          <a:bodyPr wrap="square" rtlCol="0">
            <a:spAutoFit/>
          </a:bodyPr>
          <a:lstStyle/>
          <a:p>
            <a:r>
              <a:rPr kumimoji="1" lang="ja-JP" altLang="en-US" sz="1400" b="1" dirty="0">
                <a:solidFill>
                  <a:schemeClr val="accent1"/>
                </a:solidFill>
              </a:rPr>
              <a:t>製薬協　</a:t>
            </a:r>
            <a:r>
              <a:rPr kumimoji="1" lang="en-US" altLang="ja-JP" sz="1400" b="1" dirty="0">
                <a:solidFill>
                  <a:schemeClr val="accent1"/>
                </a:solidFill>
              </a:rPr>
              <a:t>PV</a:t>
            </a:r>
            <a:r>
              <a:rPr kumimoji="1" lang="ja-JP" altLang="en-US" sz="1400" b="1" dirty="0">
                <a:solidFill>
                  <a:schemeClr val="accent1"/>
                </a:solidFill>
              </a:rPr>
              <a:t>部会　</a:t>
            </a:r>
            <a:r>
              <a:rPr kumimoji="1" lang="en-US" altLang="ja-JP" sz="1400" b="1" dirty="0">
                <a:solidFill>
                  <a:schemeClr val="accent1"/>
                </a:solidFill>
              </a:rPr>
              <a:t>TF1</a:t>
            </a:r>
            <a:r>
              <a:rPr kumimoji="1" lang="ja-JP" altLang="en-US" sz="1400" b="1" dirty="0">
                <a:solidFill>
                  <a:schemeClr val="accent1"/>
                </a:solidFill>
              </a:rPr>
              <a:t>：副作用</a:t>
            </a:r>
            <a:r>
              <a:rPr kumimoji="1" lang="en-US" altLang="ja-JP" sz="1400" b="1" dirty="0">
                <a:solidFill>
                  <a:schemeClr val="accent1"/>
                </a:solidFill>
              </a:rPr>
              <a:t>DB</a:t>
            </a:r>
            <a:r>
              <a:rPr kumimoji="1" lang="ja-JP" altLang="en-US" sz="1400" b="1" dirty="0">
                <a:solidFill>
                  <a:schemeClr val="accent1"/>
                </a:solidFill>
              </a:rPr>
              <a:t>ツールに関するアンケート結果</a:t>
            </a:r>
          </a:p>
        </p:txBody>
      </p:sp>
      <p:sp>
        <p:nvSpPr>
          <p:cNvPr id="2" name="テキスト ボックス 1">
            <a:extLst>
              <a:ext uri="{FF2B5EF4-FFF2-40B4-BE49-F238E27FC236}">
                <a16:creationId xmlns:a16="http://schemas.microsoft.com/office/drawing/2014/main" id="{377C8F53-37AF-C126-C925-DD7DCFB9B9AE}"/>
              </a:ext>
            </a:extLst>
          </p:cNvPr>
          <p:cNvSpPr txBox="1"/>
          <p:nvPr userDrawn="1"/>
        </p:nvSpPr>
        <p:spPr>
          <a:xfrm>
            <a:off x="1892895" y="6694735"/>
            <a:ext cx="9918013" cy="174851"/>
          </a:xfrm>
          <a:prstGeom prst="rect">
            <a:avLst/>
          </a:prstGeom>
          <a:noFill/>
        </p:spPr>
        <p:txBody>
          <a:bodyPr wrap="square" lIns="0" tIns="0" rIns="0" bIns="36000">
            <a:spAutoFit/>
          </a:bodyPr>
          <a:lstStyle/>
          <a:p>
            <a:pPr algn="r"/>
            <a:r>
              <a:rPr lang="en-US" altLang="ja-JP" sz="900" dirty="0">
                <a:solidFill>
                  <a:schemeClr val="bg1">
                    <a:lumMod val="50000"/>
                  </a:schemeClr>
                </a:solidFill>
                <a:latin typeface="Meiryo UI" panose="020B0604030504040204" pitchFamily="50" charset="-128"/>
                <a:ea typeface="Meiryo UI" panose="020B0604030504040204" pitchFamily="50" charset="-128"/>
              </a:rPr>
              <a:t>2023</a:t>
            </a:r>
            <a:r>
              <a:rPr lang="ja-JP" altLang="en-US" sz="900" dirty="0">
                <a:solidFill>
                  <a:schemeClr val="bg1">
                    <a:lumMod val="50000"/>
                  </a:schemeClr>
                </a:solidFill>
                <a:latin typeface="Meiryo UI" panose="020B0604030504040204" pitchFamily="50" charset="-128"/>
                <a:ea typeface="Meiryo UI" panose="020B0604030504040204" pitchFamily="50" charset="-128"/>
              </a:rPr>
              <a:t>年</a:t>
            </a:r>
            <a:r>
              <a:rPr lang="en-US" altLang="ja-JP" sz="900" dirty="0">
                <a:solidFill>
                  <a:schemeClr val="bg1">
                    <a:lumMod val="50000"/>
                  </a:schemeClr>
                </a:solidFill>
                <a:latin typeface="Meiryo UI" panose="020B0604030504040204" pitchFamily="50" charset="-128"/>
                <a:ea typeface="Meiryo UI" panose="020B0604030504040204" pitchFamily="50" charset="-128"/>
              </a:rPr>
              <a:t>10</a:t>
            </a:r>
            <a:r>
              <a:rPr lang="ja-JP" altLang="en-US" sz="900" dirty="0">
                <a:solidFill>
                  <a:schemeClr val="bg1">
                    <a:lumMod val="50000"/>
                  </a:schemeClr>
                </a:solidFill>
                <a:latin typeface="Meiryo UI" panose="020B0604030504040204" pitchFamily="50" charset="-128"/>
                <a:ea typeface="Meiryo UI" panose="020B0604030504040204" pitchFamily="50" charset="-128"/>
              </a:rPr>
              <a:t>月実施 副作用</a:t>
            </a:r>
            <a:r>
              <a:rPr lang="en-US" altLang="ja-JP" sz="900" dirty="0">
                <a:solidFill>
                  <a:schemeClr val="bg1">
                    <a:lumMod val="50000"/>
                  </a:schemeClr>
                </a:solidFill>
                <a:latin typeface="Meiryo UI" panose="020B0604030504040204" pitchFamily="50" charset="-128"/>
                <a:ea typeface="Meiryo UI" panose="020B0604030504040204" pitchFamily="50" charset="-128"/>
              </a:rPr>
              <a:t>DB</a:t>
            </a:r>
            <a:r>
              <a:rPr lang="ja-JP" altLang="en-US" sz="900" dirty="0">
                <a:solidFill>
                  <a:schemeClr val="bg1">
                    <a:lumMod val="50000"/>
                  </a:schemeClr>
                </a:solidFill>
                <a:latin typeface="Meiryo UI" panose="020B0604030504040204" pitchFamily="50" charset="-128"/>
                <a:ea typeface="Meiryo UI" panose="020B0604030504040204" pitchFamily="50" charset="-128"/>
              </a:rPr>
              <a:t>ツールに関するアンケート（</a:t>
            </a:r>
            <a:r>
              <a:rPr lang="en-US" altLang="ja-JP" sz="900" dirty="0">
                <a:solidFill>
                  <a:schemeClr val="bg1">
                    <a:lumMod val="50000"/>
                  </a:schemeClr>
                </a:solidFill>
                <a:latin typeface="Meiryo UI" panose="020B0604030504040204" pitchFamily="50" charset="-128"/>
                <a:ea typeface="Meiryo UI" panose="020B0604030504040204" pitchFamily="50" charset="-128"/>
              </a:rPr>
              <a:t>n=28</a:t>
            </a:r>
            <a:r>
              <a:rPr lang="ja-JP" altLang="en-US" sz="900" dirty="0">
                <a:solidFill>
                  <a:schemeClr val="bg1">
                    <a:lumMod val="50000"/>
                  </a:schemeClr>
                </a:solidFill>
                <a:latin typeface="Meiryo UI" panose="020B0604030504040204" pitchFamily="50" charset="-128"/>
                <a:ea typeface="Meiryo UI" panose="020B0604030504040204" pitchFamily="50" charset="-128"/>
              </a:rPr>
              <a:t>社）  日本製薬工業協会（製薬協）</a:t>
            </a:r>
            <a:r>
              <a:rPr lang="en-US" altLang="ja-JP" sz="900" dirty="0">
                <a:solidFill>
                  <a:schemeClr val="bg1">
                    <a:lumMod val="50000"/>
                  </a:schemeClr>
                </a:solidFill>
                <a:latin typeface="Meiryo UI" panose="020B0604030504040204" pitchFamily="50" charset="-128"/>
                <a:ea typeface="Meiryo UI" panose="020B0604030504040204" pitchFamily="50" charset="-128"/>
              </a:rPr>
              <a:t>PV</a:t>
            </a:r>
            <a:r>
              <a:rPr lang="ja-JP" altLang="en-US" sz="900" dirty="0">
                <a:solidFill>
                  <a:schemeClr val="bg1">
                    <a:lumMod val="50000"/>
                  </a:schemeClr>
                </a:solidFill>
                <a:latin typeface="Meiryo UI" panose="020B0604030504040204" pitchFamily="50" charset="-128"/>
                <a:ea typeface="Meiryo UI" panose="020B0604030504040204" pitchFamily="50" charset="-128"/>
              </a:rPr>
              <a:t>部会 </a:t>
            </a:r>
            <a:r>
              <a:rPr lang="en-US" altLang="ja-JP" sz="900" dirty="0" err="1">
                <a:solidFill>
                  <a:schemeClr val="bg1">
                    <a:lumMod val="50000"/>
                  </a:schemeClr>
                </a:solidFill>
                <a:latin typeface="Meiryo UI" panose="020B0604030504040204" pitchFamily="50" charset="-128"/>
                <a:ea typeface="Meiryo UI" panose="020B0604030504040204" pitchFamily="50" charset="-128"/>
              </a:rPr>
              <a:t>TF1</a:t>
            </a:r>
            <a:r>
              <a:rPr lang="ja-JP" altLang="en-US" sz="900" dirty="0">
                <a:solidFill>
                  <a:schemeClr val="bg1">
                    <a:lumMod val="50000"/>
                  </a:schemeClr>
                </a:solidFill>
                <a:latin typeface="Meiryo UI" panose="020B0604030504040204" pitchFamily="50" charset="-128"/>
                <a:ea typeface="Meiryo UI" panose="020B0604030504040204" pitchFamily="50" charset="-128"/>
              </a:rPr>
              <a:t>（</a:t>
            </a:r>
            <a:r>
              <a:rPr lang="en-US" altLang="ja-JP" sz="900" dirty="0">
                <a:solidFill>
                  <a:schemeClr val="bg1">
                    <a:lumMod val="50000"/>
                  </a:schemeClr>
                </a:solidFill>
                <a:latin typeface="Meiryo UI" panose="020B0604030504040204" pitchFamily="50" charset="-128"/>
                <a:ea typeface="Meiryo UI" panose="020B0604030504040204" pitchFamily="50" charset="-128"/>
              </a:rPr>
              <a:t>Dx</a:t>
            </a:r>
            <a:r>
              <a:rPr lang="ja-JP" altLang="en-US" sz="900" dirty="0">
                <a:solidFill>
                  <a:schemeClr val="bg1">
                    <a:lumMod val="50000"/>
                  </a:schemeClr>
                </a:solidFill>
                <a:latin typeface="Meiryo UI" panose="020B0604030504040204" pitchFamily="50" charset="-128"/>
                <a:ea typeface="Meiryo UI" panose="020B0604030504040204" pitchFamily="50" charset="-128"/>
              </a:rPr>
              <a:t>を活用したリスクコミュニケーション）　</a:t>
            </a:r>
          </a:p>
        </p:txBody>
      </p:sp>
    </p:spTree>
    <p:extLst>
      <p:ext uri="{BB962C8B-B14F-4D97-AF65-F5344CB8AC3E}">
        <p14:creationId xmlns:p14="http://schemas.microsoft.com/office/powerpoint/2010/main" val="1657453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キーメッセージあり">
    <p:spTree>
      <p:nvGrpSpPr>
        <p:cNvPr id="1" name=""/>
        <p:cNvGrpSpPr/>
        <p:nvPr/>
      </p:nvGrpSpPr>
      <p:grpSpPr>
        <a:xfrm>
          <a:off x="0" y="0"/>
          <a:ext cx="0" cy="0"/>
          <a:chOff x="0" y="0"/>
          <a:chExt cx="0" cy="0"/>
        </a:xfrm>
      </p:grpSpPr>
      <p:sp>
        <p:nvSpPr>
          <p:cNvPr id="10" name="コンテンツ プレースホルダー 2">
            <a:extLst>
              <a:ext uri="{FF2B5EF4-FFF2-40B4-BE49-F238E27FC236}">
                <a16:creationId xmlns:a16="http://schemas.microsoft.com/office/drawing/2014/main" id="{A7252E9C-EFE8-890F-F8C5-E074CFFF50F2}"/>
              </a:ext>
            </a:extLst>
          </p:cNvPr>
          <p:cNvSpPr>
            <a:spLocks noGrp="1"/>
          </p:cNvSpPr>
          <p:nvPr>
            <p:ph idx="1"/>
          </p:nvPr>
        </p:nvSpPr>
        <p:spPr>
          <a:xfrm>
            <a:off x="512219" y="2246110"/>
            <a:ext cx="11271793" cy="4207077"/>
          </a:xfrm>
        </p:spPr>
        <p:txBody>
          <a:bodyPr/>
          <a:lstStyle>
            <a:lvl1pPr marL="342900" indent="-342900">
              <a:buFont typeface="Arial" panose="020B0604020202020204" pitchFamily="34" charset="0"/>
              <a:buChar char="•"/>
              <a:defRPr sz="2400" b="1">
                <a:latin typeface="Meiryo UI" panose="020B0604030504040204" pitchFamily="50" charset="-128"/>
                <a:ea typeface="Meiryo UI" panose="020B0604030504040204" pitchFamily="50" charset="-128"/>
              </a:defRPr>
            </a:lvl1pPr>
            <a:lvl2pPr>
              <a:defRPr sz="2000">
                <a:latin typeface="Meiryo UI" panose="020B0604030504040204" pitchFamily="50" charset="-128"/>
                <a:ea typeface="Meiryo UI" panose="020B0604030504040204" pitchFamily="50" charset="-128"/>
              </a:defRPr>
            </a:lvl2pPr>
            <a:lvl3pPr>
              <a:defRPr sz="1800">
                <a:latin typeface="Meiryo UI" panose="020B0604030504040204" pitchFamily="50" charset="-128"/>
                <a:ea typeface="Meiryo UI" panose="020B0604030504040204" pitchFamily="50" charset="-128"/>
              </a:defRPr>
            </a:lvl3pPr>
            <a:lvl4pPr>
              <a:defRPr sz="1600">
                <a:latin typeface="Meiryo UI" panose="020B0604030504040204" pitchFamily="50" charset="-128"/>
                <a:ea typeface="Meiryo UI" panose="020B0604030504040204" pitchFamily="50" charset="-128"/>
              </a:defRPr>
            </a:lvl4pPr>
            <a:lvl5pPr>
              <a:defRPr sz="1400">
                <a:latin typeface="Meiryo UI" panose="020B0604030504040204" pitchFamily="50" charset="-128"/>
                <a:ea typeface="Meiryo UI" panose="020B0604030504040204" pitchFamily="50" charset="-128"/>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1" name="スライド番号プレースホルダー 5">
            <a:extLst>
              <a:ext uri="{FF2B5EF4-FFF2-40B4-BE49-F238E27FC236}">
                <a16:creationId xmlns:a16="http://schemas.microsoft.com/office/drawing/2014/main" id="{3C900A21-2861-1079-D8F5-D457911D303D}"/>
              </a:ext>
            </a:extLst>
          </p:cNvPr>
          <p:cNvSpPr txBox="1">
            <a:spLocks/>
          </p:cNvSpPr>
          <p:nvPr userDrawn="1"/>
        </p:nvSpPr>
        <p:spPr>
          <a:xfrm>
            <a:off x="11456276" y="6387590"/>
            <a:ext cx="612227" cy="366183"/>
          </a:xfrm>
          <a:prstGeom prst="rect">
            <a:avLst/>
          </a:prstGeom>
        </p:spPr>
        <p:txBody>
          <a:bodyPr vert="horz" lIns="121920" tIns="60960" rIns="121920" bIns="60960" rtlCol="0" anchor="ctr"/>
          <a:lstStyle>
            <a:defPPr>
              <a:defRPr lang="ja-JP"/>
            </a:defPPr>
            <a:lvl1pPr marL="0" algn="r" defTabSz="685800" rtl="0" eaLnBrk="1" latinLnBrk="0" hangingPunct="1">
              <a:defRPr kumimoji="1" sz="1200" kern="1200">
                <a:solidFill>
                  <a:schemeClr val="tx1">
                    <a:tint val="75000"/>
                  </a:schemeClr>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a:lstStyle>
          <a:p>
            <a:fld id="{8826E1CB-F4AD-354C-97F4-8956C5A278D0}" type="slidenum">
              <a:rPr lang="ja-JP" altLang="en-US" sz="1067" smtClean="0">
                <a:solidFill>
                  <a:schemeClr val="tx1"/>
                </a:solidFill>
                <a:latin typeface="Meiryo UI" panose="020B0604030504040204" pitchFamily="50" charset="-128"/>
                <a:ea typeface="Meiryo UI" panose="020B0604030504040204" pitchFamily="50" charset="-128"/>
              </a:rPr>
              <a:pPr/>
              <a:t>‹#›</a:t>
            </a:fld>
            <a:endParaRPr lang="ja-JP" altLang="en-US" sz="1067">
              <a:solidFill>
                <a:schemeClr val="tx1"/>
              </a:solidFill>
              <a:latin typeface="Meiryo UI" panose="020B0604030504040204" pitchFamily="50" charset="-128"/>
              <a:ea typeface="Meiryo UI" panose="020B0604030504040204" pitchFamily="50" charset="-128"/>
            </a:endParaRPr>
          </a:p>
        </p:txBody>
      </p:sp>
      <p:sp>
        <p:nvSpPr>
          <p:cNvPr id="12" name="正方形/長方形 11">
            <a:extLst>
              <a:ext uri="{FF2B5EF4-FFF2-40B4-BE49-F238E27FC236}">
                <a16:creationId xmlns:a16="http://schemas.microsoft.com/office/drawing/2014/main" id="{7F1777C8-CC6B-1DB6-6130-E6CC31148C2E}"/>
              </a:ext>
            </a:extLst>
          </p:cNvPr>
          <p:cNvSpPr/>
          <p:nvPr userDrawn="1"/>
        </p:nvSpPr>
        <p:spPr>
          <a:xfrm>
            <a:off x="416221" y="413619"/>
            <a:ext cx="96000" cy="7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latin typeface="Meiryo UI" panose="020B0604030504040204" pitchFamily="50" charset="-128"/>
              <a:ea typeface="Meiryo UI" panose="020B0604030504040204" pitchFamily="50" charset="-128"/>
            </a:endParaRPr>
          </a:p>
        </p:txBody>
      </p:sp>
      <p:sp>
        <p:nvSpPr>
          <p:cNvPr id="14" name="テキスト プレースホルダー 14">
            <a:extLst>
              <a:ext uri="{FF2B5EF4-FFF2-40B4-BE49-F238E27FC236}">
                <a16:creationId xmlns:a16="http://schemas.microsoft.com/office/drawing/2014/main" id="{CA283759-774B-26B3-5BC4-CDF687614758}"/>
              </a:ext>
            </a:extLst>
          </p:cNvPr>
          <p:cNvSpPr>
            <a:spLocks noGrp="1"/>
          </p:cNvSpPr>
          <p:nvPr>
            <p:ph type="body" sz="quarter" idx="12"/>
          </p:nvPr>
        </p:nvSpPr>
        <p:spPr>
          <a:xfrm>
            <a:off x="512219" y="597600"/>
            <a:ext cx="9842176" cy="584775"/>
          </a:xfrm>
          <a:prstGeom prst="rect">
            <a:avLst/>
          </a:prstGeom>
        </p:spPr>
        <p:txBody>
          <a:bodyPr anchor="t" anchorCtr="0">
            <a:spAutoFit/>
          </a:bodyPr>
          <a:lstStyle>
            <a:lvl1pPr marL="0" indent="0">
              <a:buNone/>
              <a:defRPr sz="3200" b="1" i="0">
                <a:solidFill>
                  <a:schemeClr val="tx1"/>
                </a:solidFill>
                <a:latin typeface="Meiryo UI" panose="020B0604030504040204" pitchFamily="50" charset="-128"/>
                <a:ea typeface="Meiryo UI" panose="020B0604030504040204" pitchFamily="50" charset="-128"/>
              </a:defRPr>
            </a:lvl1pPr>
          </a:lstStyle>
          <a:p>
            <a:r>
              <a:rPr kumimoji="1" lang="ja-JP" altLang="en-US" dirty="0"/>
              <a:t>マスター テキストの書式設定</a:t>
            </a:r>
          </a:p>
        </p:txBody>
      </p:sp>
      <p:pic>
        <p:nvPicPr>
          <p:cNvPr id="15" name="Picture 2">
            <a:extLst>
              <a:ext uri="{FF2B5EF4-FFF2-40B4-BE49-F238E27FC236}">
                <a16:creationId xmlns:a16="http://schemas.microsoft.com/office/drawing/2014/main" id="{2828C252-1465-5256-A240-EA8369CE0F4C}"/>
              </a:ext>
            </a:extLst>
          </p:cNvPr>
          <p:cNvPicPr>
            <a:picLocks noChangeAspect="1" noChangeArrowheads="1"/>
          </p:cNvPicPr>
          <p:nvPr userDrawn="1"/>
        </p:nvPicPr>
        <p:blipFill>
          <a:blip r:embed="rId2" cstate="print"/>
          <a:srcRect/>
          <a:stretch>
            <a:fillRect/>
          </a:stretch>
        </p:blipFill>
        <p:spPr bwMode="auto">
          <a:xfrm>
            <a:off x="10610850" y="219380"/>
            <a:ext cx="1485900" cy="491490"/>
          </a:xfrm>
          <a:prstGeom prst="rect">
            <a:avLst/>
          </a:prstGeom>
          <a:noFill/>
          <a:ln w="9525">
            <a:noFill/>
            <a:miter lim="800000"/>
            <a:headEnd/>
            <a:tailEnd/>
          </a:ln>
        </p:spPr>
      </p:pic>
      <p:sp>
        <p:nvSpPr>
          <p:cNvPr id="20" name="テキスト ボックス 19">
            <a:extLst>
              <a:ext uri="{FF2B5EF4-FFF2-40B4-BE49-F238E27FC236}">
                <a16:creationId xmlns:a16="http://schemas.microsoft.com/office/drawing/2014/main" id="{E645121A-C15A-B497-F4A9-DDA72E18A986}"/>
              </a:ext>
            </a:extLst>
          </p:cNvPr>
          <p:cNvSpPr txBox="1"/>
          <p:nvPr userDrawn="1"/>
        </p:nvSpPr>
        <p:spPr>
          <a:xfrm>
            <a:off x="561247" y="302399"/>
            <a:ext cx="9793148" cy="307777"/>
          </a:xfrm>
          <a:prstGeom prst="rect">
            <a:avLst/>
          </a:prstGeom>
          <a:noFill/>
        </p:spPr>
        <p:txBody>
          <a:bodyPr wrap="square" rtlCol="0">
            <a:spAutoFit/>
          </a:bodyPr>
          <a:lstStyle/>
          <a:p>
            <a:r>
              <a:rPr kumimoji="1" lang="ja-JP" altLang="en-US" sz="1400" b="1" dirty="0">
                <a:solidFill>
                  <a:schemeClr val="accent1"/>
                </a:solidFill>
              </a:rPr>
              <a:t>製薬協　</a:t>
            </a:r>
            <a:r>
              <a:rPr kumimoji="1" lang="en-US" altLang="ja-JP" sz="1400" b="1" dirty="0">
                <a:solidFill>
                  <a:schemeClr val="accent1"/>
                </a:solidFill>
              </a:rPr>
              <a:t>PV</a:t>
            </a:r>
            <a:r>
              <a:rPr kumimoji="1" lang="ja-JP" altLang="en-US" sz="1400" b="1" dirty="0">
                <a:solidFill>
                  <a:schemeClr val="accent1"/>
                </a:solidFill>
              </a:rPr>
              <a:t>部会　</a:t>
            </a:r>
            <a:r>
              <a:rPr kumimoji="1" lang="en-US" altLang="ja-JP" sz="1400" b="1" dirty="0">
                <a:solidFill>
                  <a:schemeClr val="accent1"/>
                </a:solidFill>
              </a:rPr>
              <a:t>TF1</a:t>
            </a:r>
            <a:r>
              <a:rPr kumimoji="1" lang="ja-JP" altLang="en-US" sz="1400" b="1" dirty="0">
                <a:solidFill>
                  <a:schemeClr val="accent1"/>
                </a:solidFill>
              </a:rPr>
              <a:t>：副作用</a:t>
            </a:r>
            <a:r>
              <a:rPr kumimoji="1" lang="en-US" altLang="ja-JP" sz="1400" b="1" dirty="0">
                <a:solidFill>
                  <a:schemeClr val="accent1"/>
                </a:solidFill>
              </a:rPr>
              <a:t>DB</a:t>
            </a:r>
            <a:r>
              <a:rPr kumimoji="1" lang="ja-JP" altLang="en-US" sz="1400" b="1" dirty="0">
                <a:solidFill>
                  <a:schemeClr val="accent1"/>
                </a:solidFill>
              </a:rPr>
              <a:t>ツールに関するアンケート結果</a:t>
            </a:r>
          </a:p>
        </p:txBody>
      </p:sp>
      <p:sp>
        <p:nvSpPr>
          <p:cNvPr id="22" name="テキスト プレースホルダー 21">
            <a:extLst>
              <a:ext uri="{FF2B5EF4-FFF2-40B4-BE49-F238E27FC236}">
                <a16:creationId xmlns:a16="http://schemas.microsoft.com/office/drawing/2014/main" id="{D7D280B5-736D-5B26-159C-60225D51AD03}"/>
              </a:ext>
            </a:extLst>
          </p:cNvPr>
          <p:cNvSpPr>
            <a:spLocks noGrp="1"/>
          </p:cNvSpPr>
          <p:nvPr>
            <p:ph type="body" sz="quarter" idx="13" hasCustomPrompt="1"/>
          </p:nvPr>
        </p:nvSpPr>
        <p:spPr>
          <a:xfrm>
            <a:off x="284163" y="1418400"/>
            <a:ext cx="11623675" cy="685833"/>
          </a:xfrm>
          <a:ln w="28575">
            <a:solidFill>
              <a:schemeClr val="accent1"/>
            </a:solidFill>
          </a:ln>
        </p:spPr>
        <p:style>
          <a:lnRef idx="2">
            <a:schemeClr val="accent1"/>
          </a:lnRef>
          <a:fillRef idx="1">
            <a:schemeClr val="lt1"/>
          </a:fillRef>
          <a:effectRef idx="0">
            <a:schemeClr val="accent1"/>
          </a:effectRef>
          <a:fontRef idx="minor">
            <a:schemeClr val="dk1"/>
          </a:fontRef>
        </p:style>
        <p:txBody>
          <a:bodyPr lIns="180000" tIns="187200" rIns="180000" bIns="187200" anchor="t" anchorCtr="0">
            <a:spAutoFit/>
          </a:bodyPr>
          <a:lstStyle>
            <a:lvl1pPr marL="0" indent="0" algn="ctr">
              <a:buNone/>
              <a:defRPr sz="2000"/>
            </a:lvl1pPr>
          </a:lstStyle>
          <a:p>
            <a:pPr lvl="0"/>
            <a:r>
              <a:rPr kumimoji="1" lang="en-US" altLang="ja-JP" dirty="0"/>
              <a:t>KEY</a:t>
            </a:r>
            <a:r>
              <a:rPr kumimoji="1" lang="ja-JP" altLang="en-US" dirty="0"/>
              <a:t> </a:t>
            </a:r>
            <a:r>
              <a:rPr kumimoji="1" lang="en-US" altLang="ja-JP" dirty="0"/>
              <a:t>MESSAGE</a:t>
            </a:r>
            <a:r>
              <a:rPr kumimoji="1" lang="ja-JP" altLang="en-US" dirty="0"/>
              <a:t>として、概要を</a:t>
            </a:r>
            <a:r>
              <a:rPr kumimoji="1" lang="en-US" altLang="ja-JP" dirty="0"/>
              <a:t>1-2</a:t>
            </a:r>
            <a:r>
              <a:rPr kumimoji="1" lang="ja-JP" altLang="en-US" dirty="0"/>
              <a:t>行で記載する</a:t>
            </a:r>
          </a:p>
        </p:txBody>
      </p:sp>
      <p:sp>
        <p:nvSpPr>
          <p:cNvPr id="2" name="テキスト ボックス 1">
            <a:extLst>
              <a:ext uri="{FF2B5EF4-FFF2-40B4-BE49-F238E27FC236}">
                <a16:creationId xmlns:a16="http://schemas.microsoft.com/office/drawing/2014/main" id="{F09E831C-3AD2-F4DE-6844-365F00B1B83D}"/>
              </a:ext>
            </a:extLst>
          </p:cNvPr>
          <p:cNvSpPr txBox="1"/>
          <p:nvPr userDrawn="1"/>
        </p:nvSpPr>
        <p:spPr>
          <a:xfrm>
            <a:off x="1892895" y="6694735"/>
            <a:ext cx="9918013" cy="174851"/>
          </a:xfrm>
          <a:prstGeom prst="rect">
            <a:avLst/>
          </a:prstGeom>
          <a:noFill/>
        </p:spPr>
        <p:txBody>
          <a:bodyPr wrap="square" lIns="0" tIns="0" rIns="0" bIns="36000">
            <a:spAutoFit/>
          </a:bodyPr>
          <a:lstStyle/>
          <a:p>
            <a:pPr algn="r"/>
            <a:r>
              <a:rPr lang="en-US" altLang="ja-JP" sz="900" dirty="0">
                <a:solidFill>
                  <a:schemeClr val="bg1">
                    <a:lumMod val="50000"/>
                  </a:schemeClr>
                </a:solidFill>
                <a:latin typeface="Meiryo UI" panose="020B0604030504040204" pitchFamily="50" charset="-128"/>
                <a:ea typeface="Meiryo UI" panose="020B0604030504040204" pitchFamily="50" charset="-128"/>
              </a:rPr>
              <a:t>2023</a:t>
            </a:r>
            <a:r>
              <a:rPr lang="ja-JP" altLang="en-US" sz="900" dirty="0">
                <a:solidFill>
                  <a:schemeClr val="bg1">
                    <a:lumMod val="50000"/>
                  </a:schemeClr>
                </a:solidFill>
                <a:latin typeface="Meiryo UI" panose="020B0604030504040204" pitchFamily="50" charset="-128"/>
                <a:ea typeface="Meiryo UI" panose="020B0604030504040204" pitchFamily="50" charset="-128"/>
              </a:rPr>
              <a:t>年</a:t>
            </a:r>
            <a:r>
              <a:rPr lang="en-US" altLang="ja-JP" sz="900" dirty="0">
                <a:solidFill>
                  <a:schemeClr val="bg1">
                    <a:lumMod val="50000"/>
                  </a:schemeClr>
                </a:solidFill>
                <a:latin typeface="Meiryo UI" panose="020B0604030504040204" pitchFamily="50" charset="-128"/>
                <a:ea typeface="Meiryo UI" panose="020B0604030504040204" pitchFamily="50" charset="-128"/>
              </a:rPr>
              <a:t>10</a:t>
            </a:r>
            <a:r>
              <a:rPr lang="ja-JP" altLang="en-US" sz="900" dirty="0">
                <a:solidFill>
                  <a:schemeClr val="bg1">
                    <a:lumMod val="50000"/>
                  </a:schemeClr>
                </a:solidFill>
                <a:latin typeface="Meiryo UI" panose="020B0604030504040204" pitchFamily="50" charset="-128"/>
                <a:ea typeface="Meiryo UI" panose="020B0604030504040204" pitchFamily="50" charset="-128"/>
              </a:rPr>
              <a:t>月実施 副作用</a:t>
            </a:r>
            <a:r>
              <a:rPr lang="en-US" altLang="ja-JP" sz="900" dirty="0">
                <a:solidFill>
                  <a:schemeClr val="bg1">
                    <a:lumMod val="50000"/>
                  </a:schemeClr>
                </a:solidFill>
                <a:latin typeface="Meiryo UI" panose="020B0604030504040204" pitchFamily="50" charset="-128"/>
                <a:ea typeface="Meiryo UI" panose="020B0604030504040204" pitchFamily="50" charset="-128"/>
              </a:rPr>
              <a:t>DB</a:t>
            </a:r>
            <a:r>
              <a:rPr lang="ja-JP" altLang="en-US" sz="900" dirty="0">
                <a:solidFill>
                  <a:schemeClr val="bg1">
                    <a:lumMod val="50000"/>
                  </a:schemeClr>
                </a:solidFill>
                <a:latin typeface="Meiryo UI" panose="020B0604030504040204" pitchFamily="50" charset="-128"/>
                <a:ea typeface="Meiryo UI" panose="020B0604030504040204" pitchFamily="50" charset="-128"/>
              </a:rPr>
              <a:t>ツールに関するアンケート（</a:t>
            </a:r>
            <a:r>
              <a:rPr lang="en-US" altLang="ja-JP" sz="900" dirty="0">
                <a:solidFill>
                  <a:schemeClr val="bg1">
                    <a:lumMod val="50000"/>
                  </a:schemeClr>
                </a:solidFill>
                <a:latin typeface="Meiryo UI" panose="020B0604030504040204" pitchFamily="50" charset="-128"/>
                <a:ea typeface="Meiryo UI" panose="020B0604030504040204" pitchFamily="50" charset="-128"/>
              </a:rPr>
              <a:t>n=28</a:t>
            </a:r>
            <a:r>
              <a:rPr lang="ja-JP" altLang="en-US" sz="900" dirty="0">
                <a:solidFill>
                  <a:schemeClr val="bg1">
                    <a:lumMod val="50000"/>
                  </a:schemeClr>
                </a:solidFill>
                <a:latin typeface="Meiryo UI" panose="020B0604030504040204" pitchFamily="50" charset="-128"/>
                <a:ea typeface="Meiryo UI" panose="020B0604030504040204" pitchFamily="50" charset="-128"/>
              </a:rPr>
              <a:t>社）  日本製薬工業協会（製薬協）</a:t>
            </a:r>
            <a:r>
              <a:rPr lang="en-US" altLang="ja-JP" sz="900" dirty="0">
                <a:solidFill>
                  <a:schemeClr val="bg1">
                    <a:lumMod val="50000"/>
                  </a:schemeClr>
                </a:solidFill>
                <a:latin typeface="Meiryo UI" panose="020B0604030504040204" pitchFamily="50" charset="-128"/>
                <a:ea typeface="Meiryo UI" panose="020B0604030504040204" pitchFamily="50" charset="-128"/>
              </a:rPr>
              <a:t>PV</a:t>
            </a:r>
            <a:r>
              <a:rPr lang="ja-JP" altLang="en-US" sz="900" dirty="0">
                <a:solidFill>
                  <a:schemeClr val="bg1">
                    <a:lumMod val="50000"/>
                  </a:schemeClr>
                </a:solidFill>
                <a:latin typeface="Meiryo UI" panose="020B0604030504040204" pitchFamily="50" charset="-128"/>
                <a:ea typeface="Meiryo UI" panose="020B0604030504040204" pitchFamily="50" charset="-128"/>
              </a:rPr>
              <a:t>部会 </a:t>
            </a:r>
            <a:r>
              <a:rPr lang="en-US" altLang="ja-JP" sz="900" dirty="0" err="1">
                <a:solidFill>
                  <a:schemeClr val="bg1">
                    <a:lumMod val="50000"/>
                  </a:schemeClr>
                </a:solidFill>
                <a:latin typeface="Meiryo UI" panose="020B0604030504040204" pitchFamily="50" charset="-128"/>
                <a:ea typeface="Meiryo UI" panose="020B0604030504040204" pitchFamily="50" charset="-128"/>
              </a:rPr>
              <a:t>TF1</a:t>
            </a:r>
            <a:r>
              <a:rPr lang="ja-JP" altLang="en-US" sz="900" dirty="0">
                <a:solidFill>
                  <a:schemeClr val="bg1">
                    <a:lumMod val="50000"/>
                  </a:schemeClr>
                </a:solidFill>
                <a:latin typeface="Meiryo UI" panose="020B0604030504040204" pitchFamily="50" charset="-128"/>
                <a:ea typeface="Meiryo UI" panose="020B0604030504040204" pitchFamily="50" charset="-128"/>
              </a:rPr>
              <a:t>（</a:t>
            </a:r>
            <a:r>
              <a:rPr lang="en-US" altLang="ja-JP" sz="900" dirty="0">
                <a:solidFill>
                  <a:schemeClr val="bg1">
                    <a:lumMod val="50000"/>
                  </a:schemeClr>
                </a:solidFill>
                <a:latin typeface="Meiryo UI" panose="020B0604030504040204" pitchFamily="50" charset="-128"/>
                <a:ea typeface="Meiryo UI" panose="020B0604030504040204" pitchFamily="50" charset="-128"/>
              </a:rPr>
              <a:t>Dx</a:t>
            </a:r>
            <a:r>
              <a:rPr lang="ja-JP" altLang="en-US" sz="900" dirty="0">
                <a:solidFill>
                  <a:schemeClr val="bg1">
                    <a:lumMod val="50000"/>
                  </a:schemeClr>
                </a:solidFill>
                <a:latin typeface="Meiryo UI" panose="020B0604030504040204" pitchFamily="50" charset="-128"/>
                <a:ea typeface="Meiryo UI" panose="020B0604030504040204" pitchFamily="50" charset="-128"/>
              </a:rPr>
              <a:t>を活用したリスクコミュニケーション）　</a:t>
            </a:r>
          </a:p>
        </p:txBody>
      </p:sp>
    </p:spTree>
    <p:extLst>
      <p:ext uri="{BB962C8B-B14F-4D97-AF65-F5344CB8AC3E}">
        <p14:creationId xmlns:p14="http://schemas.microsoft.com/office/powerpoint/2010/main" val="381487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キーメッセージ・Qあり">
    <p:spTree>
      <p:nvGrpSpPr>
        <p:cNvPr id="1" name=""/>
        <p:cNvGrpSpPr/>
        <p:nvPr/>
      </p:nvGrpSpPr>
      <p:grpSpPr>
        <a:xfrm>
          <a:off x="0" y="0"/>
          <a:ext cx="0" cy="0"/>
          <a:chOff x="0" y="0"/>
          <a:chExt cx="0" cy="0"/>
        </a:xfrm>
      </p:grpSpPr>
      <p:sp>
        <p:nvSpPr>
          <p:cNvPr id="10" name="コンテンツ プレースホルダー 2">
            <a:extLst>
              <a:ext uri="{FF2B5EF4-FFF2-40B4-BE49-F238E27FC236}">
                <a16:creationId xmlns:a16="http://schemas.microsoft.com/office/drawing/2014/main" id="{A7252E9C-EFE8-890F-F8C5-E074CFFF50F2}"/>
              </a:ext>
            </a:extLst>
          </p:cNvPr>
          <p:cNvSpPr>
            <a:spLocks noGrp="1"/>
          </p:cNvSpPr>
          <p:nvPr>
            <p:ph idx="1"/>
          </p:nvPr>
        </p:nvSpPr>
        <p:spPr>
          <a:xfrm>
            <a:off x="512219" y="2246111"/>
            <a:ext cx="11271793" cy="4040786"/>
          </a:xfrm>
        </p:spPr>
        <p:txBody>
          <a:bodyPr/>
          <a:lstStyle>
            <a:lvl1pPr marL="342900" indent="-342900">
              <a:buFont typeface="Arial" panose="020B0604020202020204" pitchFamily="34" charset="0"/>
              <a:buChar char="•"/>
              <a:defRPr sz="2400" b="1">
                <a:latin typeface="Meiryo UI" panose="020B0604030504040204" pitchFamily="50" charset="-128"/>
                <a:ea typeface="Meiryo UI" panose="020B0604030504040204" pitchFamily="50" charset="-128"/>
              </a:defRPr>
            </a:lvl1pPr>
            <a:lvl2pPr>
              <a:defRPr sz="2000">
                <a:latin typeface="Meiryo UI" panose="020B0604030504040204" pitchFamily="50" charset="-128"/>
                <a:ea typeface="Meiryo UI" panose="020B0604030504040204" pitchFamily="50" charset="-128"/>
              </a:defRPr>
            </a:lvl2pPr>
            <a:lvl3pPr>
              <a:defRPr sz="1800">
                <a:latin typeface="Meiryo UI" panose="020B0604030504040204" pitchFamily="50" charset="-128"/>
                <a:ea typeface="Meiryo UI" panose="020B0604030504040204" pitchFamily="50" charset="-128"/>
              </a:defRPr>
            </a:lvl3pPr>
            <a:lvl4pPr>
              <a:defRPr sz="1600">
                <a:latin typeface="Meiryo UI" panose="020B0604030504040204" pitchFamily="50" charset="-128"/>
                <a:ea typeface="Meiryo UI" panose="020B0604030504040204" pitchFamily="50" charset="-128"/>
              </a:defRPr>
            </a:lvl4pPr>
            <a:lvl5pPr>
              <a:defRPr sz="1400">
                <a:latin typeface="Meiryo UI" panose="020B0604030504040204" pitchFamily="50" charset="-128"/>
                <a:ea typeface="Meiryo UI" panose="020B0604030504040204" pitchFamily="50" charset="-128"/>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1" name="スライド番号プレースホルダー 5">
            <a:extLst>
              <a:ext uri="{FF2B5EF4-FFF2-40B4-BE49-F238E27FC236}">
                <a16:creationId xmlns:a16="http://schemas.microsoft.com/office/drawing/2014/main" id="{3C900A21-2861-1079-D8F5-D457911D303D}"/>
              </a:ext>
            </a:extLst>
          </p:cNvPr>
          <p:cNvSpPr txBox="1">
            <a:spLocks/>
          </p:cNvSpPr>
          <p:nvPr userDrawn="1"/>
        </p:nvSpPr>
        <p:spPr>
          <a:xfrm>
            <a:off x="11456276" y="6387590"/>
            <a:ext cx="612227" cy="366183"/>
          </a:xfrm>
          <a:prstGeom prst="rect">
            <a:avLst/>
          </a:prstGeom>
        </p:spPr>
        <p:txBody>
          <a:bodyPr vert="horz" lIns="121920" tIns="60960" rIns="121920" bIns="60960" rtlCol="0" anchor="ctr"/>
          <a:lstStyle>
            <a:defPPr>
              <a:defRPr lang="ja-JP"/>
            </a:defPPr>
            <a:lvl1pPr marL="0" algn="r" defTabSz="685800" rtl="0" eaLnBrk="1" latinLnBrk="0" hangingPunct="1">
              <a:defRPr kumimoji="1" sz="1200" kern="1200">
                <a:solidFill>
                  <a:schemeClr val="tx1">
                    <a:tint val="75000"/>
                  </a:schemeClr>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a:lstStyle>
          <a:p>
            <a:fld id="{8826E1CB-F4AD-354C-97F4-8956C5A278D0}" type="slidenum">
              <a:rPr lang="ja-JP" altLang="en-US" sz="1067" smtClean="0">
                <a:solidFill>
                  <a:schemeClr val="tx1"/>
                </a:solidFill>
                <a:latin typeface="Meiryo UI" panose="020B0604030504040204" pitchFamily="50" charset="-128"/>
                <a:ea typeface="Meiryo UI" panose="020B0604030504040204" pitchFamily="50" charset="-128"/>
              </a:rPr>
              <a:pPr/>
              <a:t>‹#›</a:t>
            </a:fld>
            <a:endParaRPr lang="ja-JP" altLang="en-US" sz="1067">
              <a:solidFill>
                <a:schemeClr val="tx1"/>
              </a:solidFill>
              <a:latin typeface="Meiryo UI" panose="020B0604030504040204" pitchFamily="50" charset="-128"/>
              <a:ea typeface="Meiryo UI" panose="020B0604030504040204" pitchFamily="50" charset="-128"/>
            </a:endParaRPr>
          </a:p>
        </p:txBody>
      </p:sp>
      <p:sp>
        <p:nvSpPr>
          <p:cNvPr id="12" name="正方形/長方形 11">
            <a:extLst>
              <a:ext uri="{FF2B5EF4-FFF2-40B4-BE49-F238E27FC236}">
                <a16:creationId xmlns:a16="http://schemas.microsoft.com/office/drawing/2014/main" id="{7F1777C8-CC6B-1DB6-6130-E6CC31148C2E}"/>
              </a:ext>
            </a:extLst>
          </p:cNvPr>
          <p:cNvSpPr/>
          <p:nvPr userDrawn="1"/>
        </p:nvSpPr>
        <p:spPr>
          <a:xfrm>
            <a:off x="416221" y="413619"/>
            <a:ext cx="96000" cy="7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latin typeface="Meiryo UI" panose="020B0604030504040204" pitchFamily="50" charset="-128"/>
              <a:ea typeface="Meiryo UI" panose="020B0604030504040204" pitchFamily="50" charset="-128"/>
            </a:endParaRPr>
          </a:p>
        </p:txBody>
      </p:sp>
      <p:sp>
        <p:nvSpPr>
          <p:cNvPr id="14" name="テキスト プレースホルダー 14">
            <a:extLst>
              <a:ext uri="{FF2B5EF4-FFF2-40B4-BE49-F238E27FC236}">
                <a16:creationId xmlns:a16="http://schemas.microsoft.com/office/drawing/2014/main" id="{CA283759-774B-26B3-5BC4-CDF687614758}"/>
              </a:ext>
            </a:extLst>
          </p:cNvPr>
          <p:cNvSpPr>
            <a:spLocks noGrp="1"/>
          </p:cNvSpPr>
          <p:nvPr>
            <p:ph type="body" sz="quarter" idx="12"/>
          </p:nvPr>
        </p:nvSpPr>
        <p:spPr>
          <a:xfrm>
            <a:off x="512219" y="597600"/>
            <a:ext cx="9842176" cy="584775"/>
          </a:xfrm>
          <a:prstGeom prst="rect">
            <a:avLst/>
          </a:prstGeom>
        </p:spPr>
        <p:txBody>
          <a:bodyPr anchor="t" anchorCtr="0">
            <a:spAutoFit/>
          </a:bodyPr>
          <a:lstStyle>
            <a:lvl1pPr marL="0" indent="0">
              <a:buNone/>
              <a:defRPr sz="3200" b="1" i="0">
                <a:solidFill>
                  <a:schemeClr val="tx1"/>
                </a:solidFill>
                <a:latin typeface="Meiryo UI" panose="020B0604030504040204" pitchFamily="50" charset="-128"/>
                <a:ea typeface="Meiryo UI" panose="020B0604030504040204" pitchFamily="50" charset="-128"/>
              </a:defRPr>
            </a:lvl1pPr>
          </a:lstStyle>
          <a:p>
            <a:r>
              <a:rPr kumimoji="1" lang="ja-JP" altLang="en-US" dirty="0"/>
              <a:t>マスター テキストの書式設定</a:t>
            </a:r>
          </a:p>
        </p:txBody>
      </p:sp>
      <p:pic>
        <p:nvPicPr>
          <p:cNvPr id="15" name="Picture 2">
            <a:extLst>
              <a:ext uri="{FF2B5EF4-FFF2-40B4-BE49-F238E27FC236}">
                <a16:creationId xmlns:a16="http://schemas.microsoft.com/office/drawing/2014/main" id="{2828C252-1465-5256-A240-EA8369CE0F4C}"/>
              </a:ext>
            </a:extLst>
          </p:cNvPr>
          <p:cNvPicPr>
            <a:picLocks noChangeAspect="1" noChangeArrowheads="1"/>
          </p:cNvPicPr>
          <p:nvPr userDrawn="1"/>
        </p:nvPicPr>
        <p:blipFill>
          <a:blip r:embed="rId2" cstate="print"/>
          <a:srcRect/>
          <a:stretch>
            <a:fillRect/>
          </a:stretch>
        </p:blipFill>
        <p:spPr bwMode="auto">
          <a:xfrm>
            <a:off x="10610850" y="219380"/>
            <a:ext cx="1485900" cy="491490"/>
          </a:xfrm>
          <a:prstGeom prst="rect">
            <a:avLst/>
          </a:prstGeom>
          <a:noFill/>
          <a:ln w="9525">
            <a:noFill/>
            <a:miter lim="800000"/>
            <a:headEnd/>
            <a:tailEnd/>
          </a:ln>
        </p:spPr>
      </p:pic>
      <p:sp>
        <p:nvSpPr>
          <p:cNvPr id="20" name="テキスト ボックス 19">
            <a:extLst>
              <a:ext uri="{FF2B5EF4-FFF2-40B4-BE49-F238E27FC236}">
                <a16:creationId xmlns:a16="http://schemas.microsoft.com/office/drawing/2014/main" id="{E645121A-C15A-B497-F4A9-DDA72E18A986}"/>
              </a:ext>
            </a:extLst>
          </p:cNvPr>
          <p:cNvSpPr txBox="1"/>
          <p:nvPr userDrawn="1"/>
        </p:nvSpPr>
        <p:spPr>
          <a:xfrm>
            <a:off x="561247" y="302399"/>
            <a:ext cx="9793148" cy="307777"/>
          </a:xfrm>
          <a:prstGeom prst="rect">
            <a:avLst/>
          </a:prstGeom>
          <a:noFill/>
        </p:spPr>
        <p:txBody>
          <a:bodyPr wrap="square" rtlCol="0">
            <a:spAutoFit/>
          </a:bodyPr>
          <a:lstStyle/>
          <a:p>
            <a:r>
              <a:rPr kumimoji="1" lang="ja-JP" altLang="en-US" sz="1400" b="1" dirty="0">
                <a:solidFill>
                  <a:schemeClr val="accent1"/>
                </a:solidFill>
              </a:rPr>
              <a:t>製薬協　</a:t>
            </a:r>
            <a:r>
              <a:rPr kumimoji="1" lang="en-US" altLang="ja-JP" sz="1400" b="1" dirty="0">
                <a:solidFill>
                  <a:schemeClr val="accent1"/>
                </a:solidFill>
              </a:rPr>
              <a:t>PV</a:t>
            </a:r>
            <a:r>
              <a:rPr kumimoji="1" lang="ja-JP" altLang="en-US" sz="1400" b="1" dirty="0">
                <a:solidFill>
                  <a:schemeClr val="accent1"/>
                </a:solidFill>
              </a:rPr>
              <a:t>部会　</a:t>
            </a:r>
            <a:r>
              <a:rPr kumimoji="1" lang="en-US" altLang="ja-JP" sz="1400" b="1" dirty="0">
                <a:solidFill>
                  <a:schemeClr val="accent1"/>
                </a:solidFill>
              </a:rPr>
              <a:t>TF1</a:t>
            </a:r>
            <a:r>
              <a:rPr kumimoji="1" lang="ja-JP" altLang="en-US" sz="1400" b="1" dirty="0">
                <a:solidFill>
                  <a:schemeClr val="accent1"/>
                </a:solidFill>
              </a:rPr>
              <a:t>：副作用</a:t>
            </a:r>
            <a:r>
              <a:rPr kumimoji="1" lang="en-US" altLang="ja-JP" sz="1400" b="1" dirty="0">
                <a:solidFill>
                  <a:schemeClr val="accent1"/>
                </a:solidFill>
              </a:rPr>
              <a:t>DB</a:t>
            </a:r>
            <a:r>
              <a:rPr kumimoji="1" lang="ja-JP" altLang="en-US" sz="1400" b="1" dirty="0">
                <a:solidFill>
                  <a:schemeClr val="accent1"/>
                </a:solidFill>
              </a:rPr>
              <a:t>ツールに関するアンケート結果</a:t>
            </a:r>
          </a:p>
        </p:txBody>
      </p:sp>
      <p:sp>
        <p:nvSpPr>
          <p:cNvPr id="22" name="テキスト プレースホルダー 21">
            <a:extLst>
              <a:ext uri="{FF2B5EF4-FFF2-40B4-BE49-F238E27FC236}">
                <a16:creationId xmlns:a16="http://schemas.microsoft.com/office/drawing/2014/main" id="{D7D280B5-736D-5B26-159C-60225D51AD03}"/>
              </a:ext>
            </a:extLst>
          </p:cNvPr>
          <p:cNvSpPr>
            <a:spLocks noGrp="1"/>
          </p:cNvSpPr>
          <p:nvPr>
            <p:ph type="body" sz="quarter" idx="13" hasCustomPrompt="1"/>
          </p:nvPr>
        </p:nvSpPr>
        <p:spPr>
          <a:xfrm>
            <a:off x="284163" y="1417163"/>
            <a:ext cx="11623675" cy="693103"/>
          </a:xfrm>
          <a:ln w="28575">
            <a:solidFill>
              <a:schemeClr val="accent1"/>
            </a:solidFill>
          </a:ln>
        </p:spPr>
        <p:style>
          <a:lnRef idx="2">
            <a:schemeClr val="accent1"/>
          </a:lnRef>
          <a:fillRef idx="1">
            <a:schemeClr val="lt1"/>
          </a:fillRef>
          <a:effectRef idx="0">
            <a:schemeClr val="accent1"/>
          </a:effectRef>
          <a:fontRef idx="minor">
            <a:schemeClr val="dk1"/>
          </a:fontRef>
        </p:style>
        <p:txBody>
          <a:bodyPr lIns="180000" tIns="187200" rIns="180000" bIns="187200" anchor="t" anchorCtr="0">
            <a:spAutoFit/>
          </a:bodyPr>
          <a:lstStyle>
            <a:lvl1pPr marL="0" indent="0" algn="ctr">
              <a:buNone/>
              <a:defRPr sz="2000"/>
            </a:lvl1pPr>
          </a:lstStyle>
          <a:p>
            <a:pPr lvl="0"/>
            <a:r>
              <a:rPr kumimoji="1" lang="en-US" altLang="ja-JP" dirty="0"/>
              <a:t>KEY</a:t>
            </a:r>
            <a:r>
              <a:rPr kumimoji="1" lang="ja-JP" altLang="en-US" dirty="0"/>
              <a:t> </a:t>
            </a:r>
            <a:r>
              <a:rPr kumimoji="1" lang="en-US" altLang="ja-JP" dirty="0"/>
              <a:t>MESSAGE</a:t>
            </a:r>
            <a:r>
              <a:rPr kumimoji="1" lang="ja-JP" altLang="en-US" dirty="0"/>
              <a:t>として、概要を</a:t>
            </a:r>
            <a:r>
              <a:rPr kumimoji="1" lang="en-US" altLang="ja-JP" dirty="0"/>
              <a:t>1-2</a:t>
            </a:r>
            <a:r>
              <a:rPr kumimoji="1" lang="ja-JP" altLang="en-US" dirty="0"/>
              <a:t>行で記載する</a:t>
            </a:r>
          </a:p>
        </p:txBody>
      </p:sp>
      <p:sp>
        <p:nvSpPr>
          <p:cNvPr id="3" name="テキスト プレースホルダー 2">
            <a:extLst>
              <a:ext uri="{FF2B5EF4-FFF2-40B4-BE49-F238E27FC236}">
                <a16:creationId xmlns:a16="http://schemas.microsoft.com/office/drawing/2014/main" id="{099DA271-B705-3106-6801-3F34D085C68C}"/>
              </a:ext>
            </a:extLst>
          </p:cNvPr>
          <p:cNvSpPr>
            <a:spLocks noGrp="1"/>
          </p:cNvSpPr>
          <p:nvPr>
            <p:ph type="body" sz="quarter" idx="14" hasCustomPrompt="1"/>
          </p:nvPr>
        </p:nvSpPr>
        <p:spPr>
          <a:xfrm>
            <a:off x="284163" y="6435809"/>
            <a:ext cx="11333162" cy="253916"/>
          </a:xfrm>
          <a:ln w="9525">
            <a:solidFill>
              <a:schemeClr val="tx1"/>
            </a:solidFill>
          </a:ln>
        </p:spPr>
        <p:style>
          <a:lnRef idx="2">
            <a:schemeClr val="dk1"/>
          </a:lnRef>
          <a:fillRef idx="1">
            <a:schemeClr val="lt1"/>
          </a:fillRef>
          <a:effectRef idx="0">
            <a:schemeClr val="dk1"/>
          </a:effectRef>
          <a:fontRef idx="minor">
            <a:schemeClr val="dk1"/>
          </a:fontRef>
        </p:style>
        <p:txBody>
          <a:bodyPr anchor="b">
            <a:spAutoFit/>
          </a:bodyPr>
          <a:lstStyle>
            <a:lvl1pPr marL="0" indent="0">
              <a:spcBef>
                <a:spcPts val="0"/>
              </a:spcBef>
              <a:buNone/>
              <a:defRPr sz="1050" b="0"/>
            </a:lvl1pPr>
          </a:lstStyle>
          <a:p>
            <a:pPr lvl="0"/>
            <a:r>
              <a:rPr kumimoji="1" lang="en-US" altLang="ja-JP" dirty="0"/>
              <a:t>Q</a:t>
            </a:r>
            <a:endParaRPr kumimoji="1" lang="ja-JP" altLang="en-US" dirty="0"/>
          </a:p>
        </p:txBody>
      </p:sp>
      <p:sp>
        <p:nvSpPr>
          <p:cNvPr id="2" name="テキスト ボックス 1">
            <a:extLst>
              <a:ext uri="{FF2B5EF4-FFF2-40B4-BE49-F238E27FC236}">
                <a16:creationId xmlns:a16="http://schemas.microsoft.com/office/drawing/2014/main" id="{85177240-F2B9-F8AA-0299-83281EEEFB35}"/>
              </a:ext>
            </a:extLst>
          </p:cNvPr>
          <p:cNvSpPr txBox="1"/>
          <p:nvPr userDrawn="1"/>
        </p:nvSpPr>
        <p:spPr>
          <a:xfrm>
            <a:off x="1892895" y="6694735"/>
            <a:ext cx="9918013" cy="174851"/>
          </a:xfrm>
          <a:prstGeom prst="rect">
            <a:avLst/>
          </a:prstGeom>
          <a:noFill/>
        </p:spPr>
        <p:txBody>
          <a:bodyPr wrap="square" lIns="0" tIns="0" rIns="0" bIns="36000">
            <a:spAutoFit/>
          </a:bodyPr>
          <a:lstStyle/>
          <a:p>
            <a:pPr algn="r"/>
            <a:r>
              <a:rPr lang="en-US" altLang="ja-JP" sz="900" dirty="0">
                <a:solidFill>
                  <a:schemeClr val="bg1">
                    <a:lumMod val="50000"/>
                  </a:schemeClr>
                </a:solidFill>
                <a:latin typeface="Meiryo UI" panose="020B0604030504040204" pitchFamily="50" charset="-128"/>
                <a:ea typeface="Meiryo UI" panose="020B0604030504040204" pitchFamily="50" charset="-128"/>
              </a:rPr>
              <a:t>2023</a:t>
            </a:r>
            <a:r>
              <a:rPr lang="ja-JP" altLang="en-US" sz="900" dirty="0">
                <a:solidFill>
                  <a:schemeClr val="bg1">
                    <a:lumMod val="50000"/>
                  </a:schemeClr>
                </a:solidFill>
                <a:latin typeface="Meiryo UI" panose="020B0604030504040204" pitchFamily="50" charset="-128"/>
                <a:ea typeface="Meiryo UI" panose="020B0604030504040204" pitchFamily="50" charset="-128"/>
              </a:rPr>
              <a:t>年</a:t>
            </a:r>
            <a:r>
              <a:rPr lang="en-US" altLang="ja-JP" sz="900" dirty="0">
                <a:solidFill>
                  <a:schemeClr val="bg1">
                    <a:lumMod val="50000"/>
                  </a:schemeClr>
                </a:solidFill>
                <a:latin typeface="Meiryo UI" panose="020B0604030504040204" pitchFamily="50" charset="-128"/>
                <a:ea typeface="Meiryo UI" panose="020B0604030504040204" pitchFamily="50" charset="-128"/>
              </a:rPr>
              <a:t>10</a:t>
            </a:r>
            <a:r>
              <a:rPr lang="ja-JP" altLang="en-US" sz="900" dirty="0">
                <a:solidFill>
                  <a:schemeClr val="bg1">
                    <a:lumMod val="50000"/>
                  </a:schemeClr>
                </a:solidFill>
                <a:latin typeface="Meiryo UI" panose="020B0604030504040204" pitchFamily="50" charset="-128"/>
                <a:ea typeface="Meiryo UI" panose="020B0604030504040204" pitchFamily="50" charset="-128"/>
              </a:rPr>
              <a:t>月実施 副作用</a:t>
            </a:r>
            <a:r>
              <a:rPr lang="en-US" altLang="ja-JP" sz="900" dirty="0">
                <a:solidFill>
                  <a:schemeClr val="bg1">
                    <a:lumMod val="50000"/>
                  </a:schemeClr>
                </a:solidFill>
                <a:latin typeface="Meiryo UI" panose="020B0604030504040204" pitchFamily="50" charset="-128"/>
                <a:ea typeface="Meiryo UI" panose="020B0604030504040204" pitchFamily="50" charset="-128"/>
              </a:rPr>
              <a:t>DB</a:t>
            </a:r>
            <a:r>
              <a:rPr lang="ja-JP" altLang="en-US" sz="900" dirty="0">
                <a:solidFill>
                  <a:schemeClr val="bg1">
                    <a:lumMod val="50000"/>
                  </a:schemeClr>
                </a:solidFill>
                <a:latin typeface="Meiryo UI" panose="020B0604030504040204" pitchFamily="50" charset="-128"/>
                <a:ea typeface="Meiryo UI" panose="020B0604030504040204" pitchFamily="50" charset="-128"/>
              </a:rPr>
              <a:t>ツールに関するアンケート（</a:t>
            </a:r>
            <a:r>
              <a:rPr lang="en-US" altLang="ja-JP" sz="900" dirty="0">
                <a:solidFill>
                  <a:schemeClr val="bg1">
                    <a:lumMod val="50000"/>
                  </a:schemeClr>
                </a:solidFill>
                <a:latin typeface="Meiryo UI" panose="020B0604030504040204" pitchFamily="50" charset="-128"/>
                <a:ea typeface="Meiryo UI" panose="020B0604030504040204" pitchFamily="50" charset="-128"/>
              </a:rPr>
              <a:t>n=28</a:t>
            </a:r>
            <a:r>
              <a:rPr lang="ja-JP" altLang="en-US" sz="900" dirty="0">
                <a:solidFill>
                  <a:schemeClr val="bg1">
                    <a:lumMod val="50000"/>
                  </a:schemeClr>
                </a:solidFill>
                <a:latin typeface="Meiryo UI" panose="020B0604030504040204" pitchFamily="50" charset="-128"/>
                <a:ea typeface="Meiryo UI" panose="020B0604030504040204" pitchFamily="50" charset="-128"/>
              </a:rPr>
              <a:t>社）  日本製薬工業協会（製薬協）</a:t>
            </a:r>
            <a:r>
              <a:rPr lang="en-US" altLang="ja-JP" sz="900" dirty="0">
                <a:solidFill>
                  <a:schemeClr val="bg1">
                    <a:lumMod val="50000"/>
                  </a:schemeClr>
                </a:solidFill>
                <a:latin typeface="Meiryo UI" panose="020B0604030504040204" pitchFamily="50" charset="-128"/>
                <a:ea typeface="Meiryo UI" panose="020B0604030504040204" pitchFamily="50" charset="-128"/>
              </a:rPr>
              <a:t>PV</a:t>
            </a:r>
            <a:r>
              <a:rPr lang="ja-JP" altLang="en-US" sz="900" dirty="0">
                <a:solidFill>
                  <a:schemeClr val="bg1">
                    <a:lumMod val="50000"/>
                  </a:schemeClr>
                </a:solidFill>
                <a:latin typeface="Meiryo UI" panose="020B0604030504040204" pitchFamily="50" charset="-128"/>
                <a:ea typeface="Meiryo UI" panose="020B0604030504040204" pitchFamily="50" charset="-128"/>
              </a:rPr>
              <a:t>部会 </a:t>
            </a:r>
            <a:r>
              <a:rPr lang="en-US" altLang="ja-JP" sz="900" dirty="0" err="1">
                <a:solidFill>
                  <a:schemeClr val="bg1">
                    <a:lumMod val="50000"/>
                  </a:schemeClr>
                </a:solidFill>
                <a:latin typeface="Meiryo UI" panose="020B0604030504040204" pitchFamily="50" charset="-128"/>
                <a:ea typeface="Meiryo UI" panose="020B0604030504040204" pitchFamily="50" charset="-128"/>
              </a:rPr>
              <a:t>TF1</a:t>
            </a:r>
            <a:r>
              <a:rPr lang="ja-JP" altLang="en-US" sz="900" dirty="0">
                <a:solidFill>
                  <a:schemeClr val="bg1">
                    <a:lumMod val="50000"/>
                  </a:schemeClr>
                </a:solidFill>
                <a:latin typeface="Meiryo UI" panose="020B0604030504040204" pitchFamily="50" charset="-128"/>
                <a:ea typeface="Meiryo UI" panose="020B0604030504040204" pitchFamily="50" charset="-128"/>
              </a:rPr>
              <a:t>（</a:t>
            </a:r>
            <a:r>
              <a:rPr lang="en-US" altLang="ja-JP" sz="900" dirty="0">
                <a:solidFill>
                  <a:schemeClr val="bg1">
                    <a:lumMod val="50000"/>
                  </a:schemeClr>
                </a:solidFill>
                <a:latin typeface="Meiryo UI" panose="020B0604030504040204" pitchFamily="50" charset="-128"/>
                <a:ea typeface="Meiryo UI" panose="020B0604030504040204" pitchFamily="50" charset="-128"/>
              </a:rPr>
              <a:t>Dx</a:t>
            </a:r>
            <a:r>
              <a:rPr lang="ja-JP" altLang="en-US" sz="900" dirty="0">
                <a:solidFill>
                  <a:schemeClr val="bg1">
                    <a:lumMod val="50000"/>
                  </a:schemeClr>
                </a:solidFill>
                <a:latin typeface="Meiryo UI" panose="020B0604030504040204" pitchFamily="50" charset="-128"/>
                <a:ea typeface="Meiryo UI" panose="020B0604030504040204" pitchFamily="50" charset="-128"/>
              </a:rPr>
              <a:t>を活用したリスクコミュニケーション）　</a:t>
            </a:r>
          </a:p>
        </p:txBody>
      </p:sp>
    </p:spTree>
    <p:extLst>
      <p:ext uri="{BB962C8B-B14F-4D97-AF65-F5344CB8AC3E}">
        <p14:creationId xmlns:p14="http://schemas.microsoft.com/office/powerpoint/2010/main" val="3320578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結果まとめ">
    <p:spTree>
      <p:nvGrpSpPr>
        <p:cNvPr id="1" name=""/>
        <p:cNvGrpSpPr/>
        <p:nvPr/>
      </p:nvGrpSpPr>
      <p:grpSpPr>
        <a:xfrm>
          <a:off x="0" y="0"/>
          <a:ext cx="0" cy="0"/>
          <a:chOff x="0" y="0"/>
          <a:chExt cx="0" cy="0"/>
        </a:xfrm>
      </p:grpSpPr>
      <p:sp>
        <p:nvSpPr>
          <p:cNvPr id="10" name="コンテンツ プレースホルダー 2">
            <a:extLst>
              <a:ext uri="{FF2B5EF4-FFF2-40B4-BE49-F238E27FC236}">
                <a16:creationId xmlns:a16="http://schemas.microsoft.com/office/drawing/2014/main" id="{A7252E9C-EFE8-890F-F8C5-E074CFFF50F2}"/>
              </a:ext>
            </a:extLst>
          </p:cNvPr>
          <p:cNvSpPr>
            <a:spLocks noGrp="1"/>
          </p:cNvSpPr>
          <p:nvPr>
            <p:ph idx="1"/>
          </p:nvPr>
        </p:nvSpPr>
        <p:spPr>
          <a:xfrm>
            <a:off x="512219" y="1418402"/>
            <a:ext cx="11271793" cy="491490"/>
          </a:xfrm>
        </p:spPr>
        <p:txBody>
          <a:bodyPr/>
          <a:lstStyle>
            <a:lvl1pPr marL="0" indent="0">
              <a:buFont typeface="Arial" panose="020B0604020202020204" pitchFamily="34" charset="0"/>
              <a:buNone/>
              <a:tabLst>
                <a:tab pos="361950" algn="l"/>
              </a:tabLst>
              <a:defRPr sz="2400" b="1">
                <a:latin typeface="Meiryo UI" panose="020B0604030504040204" pitchFamily="50" charset="-128"/>
                <a:ea typeface="Meiryo UI" panose="020B0604030504040204" pitchFamily="50" charset="-128"/>
              </a:defRPr>
            </a:lvl1pPr>
            <a:lvl2pPr>
              <a:defRPr sz="2000">
                <a:latin typeface="Meiryo UI" panose="020B0604030504040204" pitchFamily="50" charset="-128"/>
                <a:ea typeface="Meiryo UI" panose="020B0604030504040204" pitchFamily="50" charset="-128"/>
              </a:defRPr>
            </a:lvl2pPr>
            <a:lvl3pPr>
              <a:defRPr sz="1800">
                <a:latin typeface="Meiryo UI" panose="020B0604030504040204" pitchFamily="50" charset="-128"/>
                <a:ea typeface="Meiryo UI" panose="020B0604030504040204" pitchFamily="50" charset="-128"/>
              </a:defRPr>
            </a:lvl3pPr>
            <a:lvl4pPr>
              <a:defRPr sz="1600">
                <a:latin typeface="Meiryo UI" panose="020B0604030504040204" pitchFamily="50" charset="-128"/>
                <a:ea typeface="Meiryo UI" panose="020B0604030504040204" pitchFamily="50" charset="-128"/>
              </a:defRPr>
            </a:lvl4pPr>
            <a:lvl5pPr>
              <a:defRPr sz="1400">
                <a:latin typeface="Meiryo UI" panose="020B0604030504040204" pitchFamily="50" charset="-128"/>
                <a:ea typeface="Meiryo UI" panose="020B0604030504040204" pitchFamily="50" charset="-128"/>
              </a:defRPr>
            </a:lvl5pPr>
          </a:lstStyle>
          <a:p>
            <a:pPr lvl="0"/>
            <a:r>
              <a:rPr kumimoji="1" lang="ja-JP" altLang="en-US" dirty="0"/>
              <a:t>マスター テキストの書式設定</a:t>
            </a:r>
          </a:p>
        </p:txBody>
      </p:sp>
      <p:sp>
        <p:nvSpPr>
          <p:cNvPr id="11" name="スライド番号プレースホルダー 5">
            <a:extLst>
              <a:ext uri="{FF2B5EF4-FFF2-40B4-BE49-F238E27FC236}">
                <a16:creationId xmlns:a16="http://schemas.microsoft.com/office/drawing/2014/main" id="{3C900A21-2861-1079-D8F5-D457911D303D}"/>
              </a:ext>
            </a:extLst>
          </p:cNvPr>
          <p:cNvSpPr txBox="1">
            <a:spLocks/>
          </p:cNvSpPr>
          <p:nvPr userDrawn="1"/>
        </p:nvSpPr>
        <p:spPr>
          <a:xfrm>
            <a:off x="11456276" y="6387590"/>
            <a:ext cx="612227" cy="366183"/>
          </a:xfrm>
          <a:prstGeom prst="rect">
            <a:avLst/>
          </a:prstGeom>
        </p:spPr>
        <p:txBody>
          <a:bodyPr vert="horz" lIns="121920" tIns="60960" rIns="121920" bIns="60960" rtlCol="0" anchor="ctr"/>
          <a:lstStyle>
            <a:defPPr>
              <a:defRPr lang="ja-JP"/>
            </a:defPPr>
            <a:lvl1pPr marL="0" algn="r" defTabSz="685800" rtl="0" eaLnBrk="1" latinLnBrk="0" hangingPunct="1">
              <a:defRPr kumimoji="1" sz="1200" kern="1200">
                <a:solidFill>
                  <a:schemeClr val="tx1">
                    <a:tint val="75000"/>
                  </a:schemeClr>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a:lstStyle>
          <a:p>
            <a:fld id="{8826E1CB-F4AD-354C-97F4-8956C5A278D0}" type="slidenum">
              <a:rPr lang="ja-JP" altLang="en-US" sz="1067" smtClean="0">
                <a:solidFill>
                  <a:schemeClr val="tx1"/>
                </a:solidFill>
                <a:latin typeface="Meiryo UI" panose="020B0604030504040204" pitchFamily="50" charset="-128"/>
                <a:ea typeface="Meiryo UI" panose="020B0604030504040204" pitchFamily="50" charset="-128"/>
              </a:rPr>
              <a:pPr/>
              <a:t>‹#›</a:t>
            </a:fld>
            <a:endParaRPr lang="ja-JP" altLang="en-US" sz="1067">
              <a:solidFill>
                <a:schemeClr val="tx1"/>
              </a:solidFill>
              <a:latin typeface="Meiryo UI" panose="020B0604030504040204" pitchFamily="50" charset="-128"/>
              <a:ea typeface="Meiryo UI" panose="020B0604030504040204" pitchFamily="50" charset="-128"/>
            </a:endParaRPr>
          </a:p>
        </p:txBody>
      </p:sp>
      <p:sp>
        <p:nvSpPr>
          <p:cNvPr id="12" name="正方形/長方形 11">
            <a:extLst>
              <a:ext uri="{FF2B5EF4-FFF2-40B4-BE49-F238E27FC236}">
                <a16:creationId xmlns:a16="http://schemas.microsoft.com/office/drawing/2014/main" id="{7F1777C8-CC6B-1DB6-6130-E6CC31148C2E}"/>
              </a:ext>
            </a:extLst>
          </p:cNvPr>
          <p:cNvSpPr/>
          <p:nvPr userDrawn="1"/>
        </p:nvSpPr>
        <p:spPr>
          <a:xfrm>
            <a:off x="416221" y="413619"/>
            <a:ext cx="96000" cy="7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latin typeface="Meiryo UI" panose="020B0604030504040204" pitchFamily="50" charset="-128"/>
              <a:ea typeface="Meiryo UI" panose="020B0604030504040204" pitchFamily="50" charset="-128"/>
            </a:endParaRPr>
          </a:p>
        </p:txBody>
      </p:sp>
      <p:sp>
        <p:nvSpPr>
          <p:cNvPr id="14" name="テキスト プレースホルダー 14">
            <a:extLst>
              <a:ext uri="{FF2B5EF4-FFF2-40B4-BE49-F238E27FC236}">
                <a16:creationId xmlns:a16="http://schemas.microsoft.com/office/drawing/2014/main" id="{CA283759-774B-26B3-5BC4-CDF687614758}"/>
              </a:ext>
            </a:extLst>
          </p:cNvPr>
          <p:cNvSpPr>
            <a:spLocks noGrp="1"/>
          </p:cNvSpPr>
          <p:nvPr>
            <p:ph type="body" sz="quarter" idx="12"/>
          </p:nvPr>
        </p:nvSpPr>
        <p:spPr>
          <a:xfrm>
            <a:off x="512219" y="597600"/>
            <a:ext cx="9842176" cy="584775"/>
          </a:xfrm>
          <a:prstGeom prst="rect">
            <a:avLst/>
          </a:prstGeom>
        </p:spPr>
        <p:txBody>
          <a:bodyPr anchor="t" anchorCtr="0">
            <a:spAutoFit/>
          </a:bodyPr>
          <a:lstStyle>
            <a:lvl1pPr marL="0" indent="0">
              <a:buNone/>
              <a:defRPr sz="3200" b="1" i="0">
                <a:solidFill>
                  <a:schemeClr val="tx1"/>
                </a:solidFill>
                <a:latin typeface="Meiryo UI" panose="020B0604030504040204" pitchFamily="50" charset="-128"/>
                <a:ea typeface="Meiryo UI" panose="020B0604030504040204" pitchFamily="50" charset="-128"/>
              </a:defRPr>
            </a:lvl1pPr>
          </a:lstStyle>
          <a:p>
            <a:r>
              <a:rPr kumimoji="1" lang="ja-JP" altLang="en-US" dirty="0"/>
              <a:t>マスター テキストの書式設定</a:t>
            </a:r>
          </a:p>
        </p:txBody>
      </p:sp>
      <p:pic>
        <p:nvPicPr>
          <p:cNvPr id="15" name="Picture 2">
            <a:extLst>
              <a:ext uri="{FF2B5EF4-FFF2-40B4-BE49-F238E27FC236}">
                <a16:creationId xmlns:a16="http://schemas.microsoft.com/office/drawing/2014/main" id="{2828C252-1465-5256-A240-EA8369CE0F4C}"/>
              </a:ext>
            </a:extLst>
          </p:cNvPr>
          <p:cNvPicPr>
            <a:picLocks noChangeAspect="1" noChangeArrowheads="1"/>
          </p:cNvPicPr>
          <p:nvPr userDrawn="1"/>
        </p:nvPicPr>
        <p:blipFill>
          <a:blip r:embed="rId2" cstate="print"/>
          <a:srcRect/>
          <a:stretch>
            <a:fillRect/>
          </a:stretch>
        </p:blipFill>
        <p:spPr bwMode="auto">
          <a:xfrm>
            <a:off x="10610850" y="219380"/>
            <a:ext cx="1485900" cy="491490"/>
          </a:xfrm>
          <a:prstGeom prst="rect">
            <a:avLst/>
          </a:prstGeom>
          <a:noFill/>
          <a:ln w="9525">
            <a:noFill/>
            <a:miter lim="800000"/>
            <a:headEnd/>
            <a:tailEnd/>
          </a:ln>
        </p:spPr>
      </p:pic>
      <p:sp>
        <p:nvSpPr>
          <p:cNvPr id="20" name="テキスト ボックス 19">
            <a:extLst>
              <a:ext uri="{FF2B5EF4-FFF2-40B4-BE49-F238E27FC236}">
                <a16:creationId xmlns:a16="http://schemas.microsoft.com/office/drawing/2014/main" id="{E645121A-C15A-B497-F4A9-DDA72E18A986}"/>
              </a:ext>
            </a:extLst>
          </p:cNvPr>
          <p:cNvSpPr txBox="1"/>
          <p:nvPr userDrawn="1"/>
        </p:nvSpPr>
        <p:spPr>
          <a:xfrm>
            <a:off x="561247" y="302399"/>
            <a:ext cx="9793148" cy="307777"/>
          </a:xfrm>
          <a:prstGeom prst="rect">
            <a:avLst/>
          </a:prstGeom>
          <a:noFill/>
        </p:spPr>
        <p:txBody>
          <a:bodyPr wrap="square" rtlCol="0">
            <a:spAutoFit/>
          </a:bodyPr>
          <a:lstStyle/>
          <a:p>
            <a:r>
              <a:rPr kumimoji="1" lang="ja-JP" altLang="en-US" sz="1400" b="1" dirty="0">
                <a:solidFill>
                  <a:schemeClr val="accent1"/>
                </a:solidFill>
              </a:rPr>
              <a:t>製薬協　</a:t>
            </a:r>
            <a:r>
              <a:rPr kumimoji="1" lang="en-US" altLang="ja-JP" sz="1400" b="1" dirty="0">
                <a:solidFill>
                  <a:schemeClr val="accent1"/>
                </a:solidFill>
              </a:rPr>
              <a:t>PV</a:t>
            </a:r>
            <a:r>
              <a:rPr kumimoji="1" lang="ja-JP" altLang="en-US" sz="1400" b="1" dirty="0">
                <a:solidFill>
                  <a:schemeClr val="accent1"/>
                </a:solidFill>
              </a:rPr>
              <a:t>部会　</a:t>
            </a:r>
            <a:r>
              <a:rPr kumimoji="1" lang="en-US" altLang="ja-JP" sz="1400" b="1" dirty="0">
                <a:solidFill>
                  <a:schemeClr val="accent1"/>
                </a:solidFill>
              </a:rPr>
              <a:t>TF1</a:t>
            </a:r>
            <a:r>
              <a:rPr kumimoji="1" lang="ja-JP" altLang="en-US" sz="1400" b="1" dirty="0">
                <a:solidFill>
                  <a:schemeClr val="accent1"/>
                </a:solidFill>
              </a:rPr>
              <a:t>：副作用</a:t>
            </a:r>
            <a:r>
              <a:rPr kumimoji="1" lang="en-US" altLang="ja-JP" sz="1400" b="1" dirty="0">
                <a:solidFill>
                  <a:schemeClr val="accent1"/>
                </a:solidFill>
              </a:rPr>
              <a:t>DB</a:t>
            </a:r>
            <a:r>
              <a:rPr kumimoji="1" lang="ja-JP" altLang="en-US" sz="1400" b="1" dirty="0">
                <a:solidFill>
                  <a:schemeClr val="accent1"/>
                </a:solidFill>
              </a:rPr>
              <a:t>ツールに関するアンケート結果</a:t>
            </a:r>
          </a:p>
        </p:txBody>
      </p:sp>
      <p:sp>
        <p:nvSpPr>
          <p:cNvPr id="2" name="テキスト ボックス 1">
            <a:extLst>
              <a:ext uri="{FF2B5EF4-FFF2-40B4-BE49-F238E27FC236}">
                <a16:creationId xmlns:a16="http://schemas.microsoft.com/office/drawing/2014/main" id="{F09E831C-3AD2-F4DE-6844-365F00B1B83D}"/>
              </a:ext>
            </a:extLst>
          </p:cNvPr>
          <p:cNvSpPr txBox="1"/>
          <p:nvPr userDrawn="1"/>
        </p:nvSpPr>
        <p:spPr>
          <a:xfrm>
            <a:off x="1892895" y="6694735"/>
            <a:ext cx="9918013" cy="174851"/>
          </a:xfrm>
          <a:prstGeom prst="rect">
            <a:avLst/>
          </a:prstGeom>
          <a:noFill/>
        </p:spPr>
        <p:txBody>
          <a:bodyPr wrap="square" lIns="0" tIns="0" rIns="0" bIns="36000">
            <a:spAutoFit/>
          </a:bodyPr>
          <a:lstStyle/>
          <a:p>
            <a:pPr algn="r"/>
            <a:r>
              <a:rPr lang="en-US" altLang="ja-JP" sz="900" dirty="0">
                <a:solidFill>
                  <a:schemeClr val="bg1">
                    <a:lumMod val="50000"/>
                  </a:schemeClr>
                </a:solidFill>
                <a:latin typeface="Meiryo UI" panose="020B0604030504040204" pitchFamily="50" charset="-128"/>
                <a:ea typeface="Meiryo UI" panose="020B0604030504040204" pitchFamily="50" charset="-128"/>
              </a:rPr>
              <a:t>2023</a:t>
            </a:r>
            <a:r>
              <a:rPr lang="ja-JP" altLang="en-US" sz="900" dirty="0">
                <a:solidFill>
                  <a:schemeClr val="bg1">
                    <a:lumMod val="50000"/>
                  </a:schemeClr>
                </a:solidFill>
                <a:latin typeface="Meiryo UI" panose="020B0604030504040204" pitchFamily="50" charset="-128"/>
                <a:ea typeface="Meiryo UI" panose="020B0604030504040204" pitchFamily="50" charset="-128"/>
              </a:rPr>
              <a:t>年</a:t>
            </a:r>
            <a:r>
              <a:rPr lang="en-US" altLang="ja-JP" sz="900" dirty="0">
                <a:solidFill>
                  <a:schemeClr val="bg1">
                    <a:lumMod val="50000"/>
                  </a:schemeClr>
                </a:solidFill>
                <a:latin typeface="Meiryo UI" panose="020B0604030504040204" pitchFamily="50" charset="-128"/>
                <a:ea typeface="Meiryo UI" panose="020B0604030504040204" pitchFamily="50" charset="-128"/>
              </a:rPr>
              <a:t>10</a:t>
            </a:r>
            <a:r>
              <a:rPr lang="ja-JP" altLang="en-US" sz="900" dirty="0">
                <a:solidFill>
                  <a:schemeClr val="bg1">
                    <a:lumMod val="50000"/>
                  </a:schemeClr>
                </a:solidFill>
                <a:latin typeface="Meiryo UI" panose="020B0604030504040204" pitchFamily="50" charset="-128"/>
                <a:ea typeface="Meiryo UI" panose="020B0604030504040204" pitchFamily="50" charset="-128"/>
              </a:rPr>
              <a:t>月実施 副作用</a:t>
            </a:r>
            <a:r>
              <a:rPr lang="en-US" altLang="ja-JP" sz="900" dirty="0">
                <a:solidFill>
                  <a:schemeClr val="bg1">
                    <a:lumMod val="50000"/>
                  </a:schemeClr>
                </a:solidFill>
                <a:latin typeface="Meiryo UI" panose="020B0604030504040204" pitchFamily="50" charset="-128"/>
                <a:ea typeface="Meiryo UI" panose="020B0604030504040204" pitchFamily="50" charset="-128"/>
              </a:rPr>
              <a:t>DB</a:t>
            </a:r>
            <a:r>
              <a:rPr lang="ja-JP" altLang="en-US" sz="900" dirty="0">
                <a:solidFill>
                  <a:schemeClr val="bg1">
                    <a:lumMod val="50000"/>
                  </a:schemeClr>
                </a:solidFill>
                <a:latin typeface="Meiryo UI" panose="020B0604030504040204" pitchFamily="50" charset="-128"/>
                <a:ea typeface="Meiryo UI" panose="020B0604030504040204" pitchFamily="50" charset="-128"/>
              </a:rPr>
              <a:t>ツールに関するアンケート（</a:t>
            </a:r>
            <a:r>
              <a:rPr lang="en-US" altLang="ja-JP" sz="900" dirty="0">
                <a:solidFill>
                  <a:schemeClr val="bg1">
                    <a:lumMod val="50000"/>
                  </a:schemeClr>
                </a:solidFill>
                <a:latin typeface="Meiryo UI" panose="020B0604030504040204" pitchFamily="50" charset="-128"/>
                <a:ea typeface="Meiryo UI" panose="020B0604030504040204" pitchFamily="50" charset="-128"/>
              </a:rPr>
              <a:t>n=28</a:t>
            </a:r>
            <a:r>
              <a:rPr lang="ja-JP" altLang="en-US" sz="900" dirty="0">
                <a:solidFill>
                  <a:schemeClr val="bg1">
                    <a:lumMod val="50000"/>
                  </a:schemeClr>
                </a:solidFill>
                <a:latin typeface="Meiryo UI" panose="020B0604030504040204" pitchFamily="50" charset="-128"/>
                <a:ea typeface="Meiryo UI" panose="020B0604030504040204" pitchFamily="50" charset="-128"/>
              </a:rPr>
              <a:t>社）  日本製薬工業協会（製薬協）</a:t>
            </a:r>
            <a:r>
              <a:rPr lang="en-US" altLang="ja-JP" sz="900" dirty="0">
                <a:solidFill>
                  <a:schemeClr val="bg1">
                    <a:lumMod val="50000"/>
                  </a:schemeClr>
                </a:solidFill>
                <a:latin typeface="Meiryo UI" panose="020B0604030504040204" pitchFamily="50" charset="-128"/>
                <a:ea typeface="Meiryo UI" panose="020B0604030504040204" pitchFamily="50" charset="-128"/>
              </a:rPr>
              <a:t>PV</a:t>
            </a:r>
            <a:r>
              <a:rPr lang="ja-JP" altLang="en-US" sz="900" dirty="0">
                <a:solidFill>
                  <a:schemeClr val="bg1">
                    <a:lumMod val="50000"/>
                  </a:schemeClr>
                </a:solidFill>
                <a:latin typeface="Meiryo UI" panose="020B0604030504040204" pitchFamily="50" charset="-128"/>
                <a:ea typeface="Meiryo UI" panose="020B0604030504040204" pitchFamily="50" charset="-128"/>
              </a:rPr>
              <a:t>部会 </a:t>
            </a:r>
            <a:r>
              <a:rPr lang="en-US" altLang="ja-JP" sz="900" dirty="0" err="1">
                <a:solidFill>
                  <a:schemeClr val="bg1">
                    <a:lumMod val="50000"/>
                  </a:schemeClr>
                </a:solidFill>
                <a:latin typeface="Meiryo UI" panose="020B0604030504040204" pitchFamily="50" charset="-128"/>
                <a:ea typeface="Meiryo UI" panose="020B0604030504040204" pitchFamily="50" charset="-128"/>
              </a:rPr>
              <a:t>TF1</a:t>
            </a:r>
            <a:r>
              <a:rPr lang="ja-JP" altLang="en-US" sz="900" dirty="0">
                <a:solidFill>
                  <a:schemeClr val="bg1">
                    <a:lumMod val="50000"/>
                  </a:schemeClr>
                </a:solidFill>
                <a:latin typeface="Meiryo UI" panose="020B0604030504040204" pitchFamily="50" charset="-128"/>
                <a:ea typeface="Meiryo UI" panose="020B0604030504040204" pitchFamily="50" charset="-128"/>
              </a:rPr>
              <a:t>（</a:t>
            </a:r>
            <a:r>
              <a:rPr lang="en-US" altLang="ja-JP" sz="900" dirty="0">
                <a:solidFill>
                  <a:schemeClr val="bg1">
                    <a:lumMod val="50000"/>
                  </a:schemeClr>
                </a:solidFill>
                <a:latin typeface="Meiryo UI" panose="020B0604030504040204" pitchFamily="50" charset="-128"/>
                <a:ea typeface="Meiryo UI" panose="020B0604030504040204" pitchFamily="50" charset="-128"/>
              </a:rPr>
              <a:t>Dx</a:t>
            </a:r>
            <a:r>
              <a:rPr lang="ja-JP" altLang="en-US" sz="900" dirty="0">
                <a:solidFill>
                  <a:schemeClr val="bg1">
                    <a:lumMod val="50000"/>
                  </a:schemeClr>
                </a:solidFill>
                <a:latin typeface="Meiryo UI" panose="020B0604030504040204" pitchFamily="50" charset="-128"/>
                <a:ea typeface="Meiryo UI" panose="020B0604030504040204" pitchFamily="50" charset="-128"/>
              </a:rPr>
              <a:t>を活用したリスクコミュニケーション）　</a:t>
            </a:r>
          </a:p>
        </p:txBody>
      </p:sp>
      <p:sp>
        <p:nvSpPr>
          <p:cNvPr id="4" name="テキスト プレースホルダー 3">
            <a:extLst>
              <a:ext uri="{FF2B5EF4-FFF2-40B4-BE49-F238E27FC236}">
                <a16:creationId xmlns:a16="http://schemas.microsoft.com/office/drawing/2014/main" id="{E49D7BE5-221F-BBB2-E862-3591AD338268}"/>
              </a:ext>
            </a:extLst>
          </p:cNvPr>
          <p:cNvSpPr>
            <a:spLocks noGrp="1"/>
          </p:cNvSpPr>
          <p:nvPr>
            <p:ph type="body" sz="quarter" idx="14" hasCustomPrompt="1"/>
          </p:nvPr>
        </p:nvSpPr>
        <p:spPr>
          <a:xfrm>
            <a:off x="512218" y="2146300"/>
            <a:ext cx="11271794" cy="4306888"/>
          </a:xfrm>
          <a:ln w="28575">
            <a:solidFill>
              <a:schemeClr val="accent1"/>
            </a:solidFill>
          </a:ln>
        </p:spPr>
        <p:txBody>
          <a:bodyPr lIns="252000" tIns="180000" rIns="252000" bIns="180000"/>
          <a:lstStyle>
            <a:lvl1pPr marL="0" indent="0">
              <a:buFont typeface="Arial" panose="020B0604020202020204" pitchFamily="34" charset="0"/>
              <a:buNone/>
              <a:defRPr>
                <a:solidFill>
                  <a:schemeClr val="accent1">
                    <a:lumMod val="75000"/>
                  </a:schemeClr>
                </a:solidFill>
              </a:defRPr>
            </a:lvl1pPr>
            <a:lvl2pPr marL="450850" indent="-266700">
              <a:spcBef>
                <a:spcPts val="600"/>
              </a:spcBef>
              <a:buSzPct val="100000"/>
              <a:buFont typeface="Meiryo UI" panose="020B0604030504040204" pitchFamily="50" charset="-128"/>
              <a:buChar char="•"/>
              <a:defRPr sz="2400" b="0"/>
            </a:lvl2pPr>
            <a:lvl3pPr marL="717550" indent="-177800">
              <a:spcBef>
                <a:spcPts val="600"/>
              </a:spcBef>
              <a:defRPr/>
            </a:lvl3pPr>
            <a:lvl4pPr marL="1168400" indent="-184150">
              <a:spcBef>
                <a:spcPts val="600"/>
              </a:spcBef>
              <a:defRPr/>
            </a:lvl4pPr>
            <a:lvl5pPr marL="1524000" indent="-177800">
              <a:spcBef>
                <a:spcPts val="600"/>
              </a:spcBef>
              <a:defRPr/>
            </a:lvl5pPr>
          </a:lstStyle>
          <a:p>
            <a:pPr lvl="0"/>
            <a:r>
              <a:rPr kumimoji="1" lang="ja-JP" altLang="en-US" dirty="0"/>
              <a:t>概要</a:t>
            </a:r>
          </a:p>
          <a:p>
            <a:pPr lvl="1"/>
            <a:r>
              <a:rPr kumimoji="1" lang="ja-JP" altLang="en-US" dirty="0"/>
              <a:t>アンケート結果</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Tree>
    <p:extLst>
      <p:ext uri="{BB962C8B-B14F-4D97-AF65-F5344CB8AC3E}">
        <p14:creationId xmlns:p14="http://schemas.microsoft.com/office/powerpoint/2010/main" val="571719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表紙タイトル・大見出し">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96FEF9EF-E8D6-4191-89C0-5C0717501AD2}"/>
              </a:ext>
            </a:extLst>
          </p:cNvPr>
          <p:cNvSpPr>
            <a:spLocks noGrp="1"/>
          </p:cNvSpPr>
          <p:nvPr>
            <p:ph idx="1"/>
          </p:nvPr>
        </p:nvSpPr>
        <p:spPr>
          <a:xfrm>
            <a:off x="512219" y="1589102"/>
            <a:ext cx="11271793" cy="4864085"/>
          </a:xfrm>
        </p:spPr>
        <p:txBody>
          <a:bodyPr/>
          <a:lstStyle>
            <a:lvl1pPr marL="342900" indent="-342900">
              <a:buFont typeface="Arial" panose="020B0604020202020204" pitchFamily="34" charset="0"/>
              <a:buChar char="•"/>
              <a:defRPr sz="2400" b="1">
                <a:latin typeface="Meiryo UI" panose="020B0604030504040204" pitchFamily="50" charset="-128"/>
                <a:ea typeface="Meiryo UI" panose="020B0604030504040204" pitchFamily="50" charset="-128"/>
              </a:defRPr>
            </a:lvl1pPr>
            <a:lvl2pPr>
              <a:defRPr sz="2000">
                <a:latin typeface="Meiryo UI" panose="020B0604030504040204" pitchFamily="50" charset="-128"/>
                <a:ea typeface="Meiryo UI" panose="020B0604030504040204" pitchFamily="50" charset="-128"/>
              </a:defRPr>
            </a:lvl2pPr>
            <a:lvl3pPr>
              <a:defRPr sz="1800">
                <a:latin typeface="Meiryo UI" panose="020B0604030504040204" pitchFamily="50" charset="-128"/>
                <a:ea typeface="Meiryo UI" panose="020B0604030504040204" pitchFamily="50" charset="-128"/>
              </a:defRPr>
            </a:lvl3pPr>
            <a:lvl4pPr>
              <a:defRPr sz="1600">
                <a:latin typeface="Meiryo UI" panose="020B0604030504040204" pitchFamily="50" charset="-128"/>
                <a:ea typeface="Meiryo UI" panose="020B0604030504040204" pitchFamily="50" charset="-128"/>
              </a:defRPr>
            </a:lvl4pPr>
            <a:lvl5pPr>
              <a:defRPr sz="1400">
                <a:latin typeface="Meiryo UI" panose="020B0604030504040204" pitchFamily="50" charset="-128"/>
                <a:ea typeface="Meiryo UI" panose="020B0604030504040204" pitchFamily="50" charset="-128"/>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8" name="スライド番号プレースホルダー 5">
            <a:extLst>
              <a:ext uri="{FF2B5EF4-FFF2-40B4-BE49-F238E27FC236}">
                <a16:creationId xmlns:a16="http://schemas.microsoft.com/office/drawing/2014/main" id="{32BFB01A-BB6E-4570-8970-E55F7BA2F519}"/>
              </a:ext>
            </a:extLst>
          </p:cNvPr>
          <p:cNvSpPr txBox="1">
            <a:spLocks/>
          </p:cNvSpPr>
          <p:nvPr userDrawn="1"/>
        </p:nvSpPr>
        <p:spPr>
          <a:xfrm>
            <a:off x="11456276" y="6387590"/>
            <a:ext cx="612227" cy="366183"/>
          </a:xfrm>
          <a:prstGeom prst="rect">
            <a:avLst/>
          </a:prstGeom>
        </p:spPr>
        <p:txBody>
          <a:bodyPr vert="horz" lIns="121920" tIns="60960" rIns="121920" bIns="60960" rtlCol="0" anchor="ctr"/>
          <a:lstStyle>
            <a:defPPr>
              <a:defRPr lang="ja-JP"/>
            </a:defPPr>
            <a:lvl1pPr marL="0" algn="r" defTabSz="685800" rtl="0" eaLnBrk="1" latinLnBrk="0" hangingPunct="1">
              <a:defRPr kumimoji="1" sz="1200" kern="1200">
                <a:solidFill>
                  <a:schemeClr val="tx1">
                    <a:tint val="75000"/>
                  </a:schemeClr>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a:lstStyle>
          <a:p>
            <a:fld id="{8826E1CB-F4AD-354C-97F4-8956C5A278D0}" type="slidenum">
              <a:rPr lang="ja-JP" altLang="en-US" sz="1067" smtClean="0">
                <a:solidFill>
                  <a:schemeClr val="tx1"/>
                </a:solidFill>
                <a:latin typeface="Meiryo UI" panose="020B0604030504040204" pitchFamily="50" charset="-128"/>
                <a:ea typeface="Meiryo UI" panose="020B0604030504040204" pitchFamily="50" charset="-128"/>
              </a:rPr>
              <a:pPr/>
              <a:t>‹#›</a:t>
            </a:fld>
            <a:endParaRPr lang="ja-JP" altLang="en-US" sz="1067">
              <a:solidFill>
                <a:schemeClr val="tx1"/>
              </a:solidFill>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90970972-F6CF-4EF8-ABF8-DBDDEC4B3FA9}"/>
              </a:ext>
            </a:extLst>
          </p:cNvPr>
          <p:cNvSpPr/>
          <p:nvPr userDrawn="1"/>
        </p:nvSpPr>
        <p:spPr>
          <a:xfrm>
            <a:off x="416221" y="413619"/>
            <a:ext cx="96000" cy="7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latin typeface="Meiryo UI" panose="020B0604030504040204" pitchFamily="50" charset="-128"/>
              <a:ea typeface="Meiryo UI" panose="020B0604030504040204" pitchFamily="50" charset="-128"/>
            </a:endParaRPr>
          </a:p>
        </p:txBody>
      </p:sp>
      <p:sp>
        <p:nvSpPr>
          <p:cNvPr id="7" name="テキスト プレースホルダー 14">
            <a:extLst>
              <a:ext uri="{FF2B5EF4-FFF2-40B4-BE49-F238E27FC236}">
                <a16:creationId xmlns:a16="http://schemas.microsoft.com/office/drawing/2014/main" id="{6AB7A440-294F-4C7F-B486-27713B71283F}"/>
              </a:ext>
            </a:extLst>
          </p:cNvPr>
          <p:cNvSpPr>
            <a:spLocks noGrp="1"/>
          </p:cNvSpPr>
          <p:nvPr>
            <p:ph type="body" sz="quarter" idx="10"/>
          </p:nvPr>
        </p:nvSpPr>
        <p:spPr>
          <a:xfrm>
            <a:off x="561247" y="408587"/>
            <a:ext cx="9793148" cy="307777"/>
          </a:xfrm>
          <a:prstGeom prst="rect">
            <a:avLst/>
          </a:prstGeom>
        </p:spPr>
        <p:txBody>
          <a:bodyPr anchor="t" anchorCtr="0">
            <a:spAutoFit/>
          </a:bodyPr>
          <a:lstStyle>
            <a:lvl1pPr marL="0" indent="0">
              <a:buNone/>
              <a:defRPr sz="1400" b="1" i="0">
                <a:solidFill>
                  <a:schemeClr val="accent1"/>
                </a:solidFill>
                <a:latin typeface="Meiryo UI" panose="020B0604030504040204" pitchFamily="50" charset="-128"/>
                <a:ea typeface="Meiryo UI" panose="020B0604030504040204" pitchFamily="50" charset="-128"/>
              </a:defRPr>
            </a:lvl1pPr>
          </a:lstStyle>
          <a:p>
            <a:r>
              <a:rPr kumimoji="1" lang="ja-JP" altLang="en-US"/>
              <a:t>マスター テキストの書式設定</a:t>
            </a:r>
          </a:p>
        </p:txBody>
      </p:sp>
      <p:sp>
        <p:nvSpPr>
          <p:cNvPr id="11" name="テキスト プレースホルダー 14">
            <a:extLst>
              <a:ext uri="{FF2B5EF4-FFF2-40B4-BE49-F238E27FC236}">
                <a16:creationId xmlns:a16="http://schemas.microsoft.com/office/drawing/2014/main" id="{2BF05286-51CA-494C-B72B-B1C461CE6C1F}"/>
              </a:ext>
            </a:extLst>
          </p:cNvPr>
          <p:cNvSpPr>
            <a:spLocks noGrp="1"/>
          </p:cNvSpPr>
          <p:nvPr>
            <p:ph type="body" sz="quarter" idx="12"/>
          </p:nvPr>
        </p:nvSpPr>
        <p:spPr>
          <a:xfrm>
            <a:off x="512219" y="706271"/>
            <a:ext cx="9842176" cy="584775"/>
          </a:xfrm>
          <a:prstGeom prst="rect">
            <a:avLst/>
          </a:prstGeom>
        </p:spPr>
        <p:txBody>
          <a:bodyPr anchor="t" anchorCtr="0">
            <a:spAutoFit/>
          </a:bodyPr>
          <a:lstStyle>
            <a:lvl1pPr marL="0" indent="0">
              <a:buNone/>
              <a:defRPr sz="3200" b="1" i="0">
                <a:solidFill>
                  <a:schemeClr val="tx1"/>
                </a:solidFill>
                <a:latin typeface="Meiryo UI" panose="020B0604030504040204" pitchFamily="50" charset="-128"/>
                <a:ea typeface="Meiryo UI" panose="020B0604030504040204" pitchFamily="50" charset="-128"/>
              </a:defRPr>
            </a:lvl1pPr>
          </a:lstStyle>
          <a:p>
            <a:r>
              <a:rPr kumimoji="1" lang="ja-JP" altLang="en-US"/>
              <a:t>マスター テキストの書式設定</a:t>
            </a:r>
          </a:p>
        </p:txBody>
      </p:sp>
    </p:spTree>
    <p:extLst>
      <p:ext uri="{BB962C8B-B14F-4D97-AF65-F5344CB8AC3E}">
        <p14:creationId xmlns:p14="http://schemas.microsoft.com/office/powerpoint/2010/main" val="60132039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2E2FB97B-B4FE-4BE3-A5F5-32D4A24675EE}"/>
              </a:ext>
            </a:extLst>
          </p:cNvPr>
          <p:cNvSpPr>
            <a:spLocks noGrp="1"/>
          </p:cNvSpPr>
          <p:nvPr>
            <p:ph type="title"/>
          </p:nvPr>
        </p:nvSpPr>
        <p:spPr>
          <a:xfrm>
            <a:off x="532660" y="413690"/>
            <a:ext cx="9871969" cy="594361"/>
          </a:xfrm>
          <a:prstGeom prst="rect">
            <a:avLst/>
          </a:prstGeom>
        </p:spPr>
        <p:txBody>
          <a:bodyPr vert="horz" lIns="91440" tIns="45720" rIns="91440" bIns="45720" rtlCol="0" anchor="t">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F530660-924D-4DAD-820E-674D316FAEBD}"/>
              </a:ext>
            </a:extLst>
          </p:cNvPr>
          <p:cNvSpPr>
            <a:spLocks noGrp="1"/>
          </p:cNvSpPr>
          <p:nvPr>
            <p:ph type="body" idx="1"/>
          </p:nvPr>
        </p:nvSpPr>
        <p:spPr>
          <a:xfrm>
            <a:off x="532660" y="1269506"/>
            <a:ext cx="10821140" cy="5183682"/>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pic>
        <p:nvPicPr>
          <p:cNvPr id="4" name="Picture 47">
            <a:extLst>
              <a:ext uri="{FF2B5EF4-FFF2-40B4-BE49-F238E27FC236}">
                <a16:creationId xmlns:a16="http://schemas.microsoft.com/office/drawing/2014/main" id="{00EEAC07-C797-457D-803D-61151ED7C713}"/>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424592" y="116631"/>
            <a:ext cx="681813" cy="756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5602935"/>
      </p:ext>
    </p:extLst>
  </p:cSld>
  <p:clrMap bg1="lt1" tx1="dk1" bg2="lt2" tx2="dk2" accent1="accent1" accent2="accent2" accent3="accent3" accent4="accent4" accent5="accent5" accent6="accent6" hlink="hlink" folHlink="folHlink"/>
  <p:sldLayoutIdLst>
    <p:sldLayoutId id="2147483661" r:id="rId1"/>
    <p:sldLayoutId id="2147483662" r:id="rId2"/>
  </p:sldLayoutIdLst>
  <p:hf sldNum="0" hdr="0" dt="0"/>
  <p:txStyles>
    <p:titleStyle>
      <a:lvl1pPr algn="l" defTabSz="914400" rtl="0" eaLnBrk="1" latinLnBrk="0" hangingPunct="1">
        <a:lnSpc>
          <a:spcPct val="90000"/>
        </a:lnSpc>
        <a:spcBef>
          <a:spcPct val="0"/>
        </a:spcBef>
        <a:buNone/>
        <a:defRPr kumimoji="1" sz="3200" b="1" kern="1200">
          <a:solidFill>
            <a:schemeClr val="tx1"/>
          </a:solidFill>
          <a:latin typeface="Meiryo UI" panose="020B0604030504040204" pitchFamily="50" charset="-128"/>
          <a:ea typeface="Meiryo UI" panose="020B0604030504040204" pitchFamily="50" charset="-128"/>
          <a:cs typeface="+mj-cs"/>
        </a:defRPr>
      </a:lvl1pPr>
    </p:titleStyle>
    <p:bodyStyle>
      <a:lvl1pPr marL="342900" indent="-342900" algn="l" defTabSz="914400" rtl="0" eaLnBrk="1" latinLnBrk="0" hangingPunct="1">
        <a:lnSpc>
          <a:spcPct val="100000"/>
        </a:lnSpc>
        <a:spcBef>
          <a:spcPts val="1000"/>
        </a:spcBef>
        <a:buFont typeface="Arial" panose="020B0604020202020204" pitchFamily="34" charset="0"/>
        <a:buChar char="•"/>
        <a:defRPr kumimoji="1" sz="2400" b="1" kern="1200">
          <a:solidFill>
            <a:schemeClr val="tx1"/>
          </a:solidFill>
          <a:latin typeface="Meiryo UI" panose="020B0604030504040204" pitchFamily="50" charset="-128"/>
          <a:ea typeface="Meiryo UI" panose="020B0604030504040204" pitchFamily="50" charset="-128"/>
          <a:cs typeface="+mn-cs"/>
        </a:defRPr>
      </a:lvl1pPr>
      <a:lvl2pPr marL="685800" indent="-228600" algn="l" defTabSz="914400" rtl="0" eaLnBrk="1" latinLnBrk="0" hangingPunct="1">
        <a:lnSpc>
          <a:spcPct val="100000"/>
        </a:lnSpc>
        <a:spcBef>
          <a:spcPts val="1200"/>
        </a:spcBef>
        <a:buFont typeface="Meiryo UI" panose="020B0604030504040204" pitchFamily="50" charset="-128"/>
        <a:buChar char="-"/>
        <a:defRPr kumimoji="1" sz="2000" kern="1200">
          <a:solidFill>
            <a:schemeClr val="tx1"/>
          </a:solidFill>
          <a:latin typeface="Meiryo UI" panose="020B0604030504040204" pitchFamily="50" charset="-128"/>
          <a:ea typeface="Meiryo UI" panose="020B0604030504040204" pitchFamily="50" charset="-128"/>
          <a:cs typeface="+mn-cs"/>
        </a:defRPr>
      </a:lvl2pPr>
      <a:lvl3pPr marL="1143000" indent="-228600" algn="l" defTabSz="914400" rtl="0" eaLnBrk="1" latinLnBrk="0" hangingPunct="1">
        <a:lnSpc>
          <a:spcPct val="100000"/>
        </a:lnSpc>
        <a:spcBef>
          <a:spcPts val="1200"/>
        </a:spcBef>
        <a:buFont typeface="Meiryo UI" panose="020B0604030504040204" pitchFamily="50" charset="-128"/>
        <a:buChar char="-"/>
        <a:defRPr kumimoji="1" sz="1800" kern="1200">
          <a:solidFill>
            <a:schemeClr val="tx1"/>
          </a:solidFill>
          <a:latin typeface="Meiryo UI" panose="020B0604030504040204" pitchFamily="50" charset="-128"/>
          <a:ea typeface="Meiryo UI" panose="020B0604030504040204" pitchFamily="50" charset="-128"/>
          <a:cs typeface="+mn-cs"/>
        </a:defRPr>
      </a:lvl3pPr>
      <a:lvl4pPr marL="1600200" indent="-228600" algn="l" defTabSz="914400" rtl="0" eaLnBrk="1" latinLnBrk="0" hangingPunct="1">
        <a:lnSpc>
          <a:spcPct val="100000"/>
        </a:lnSpc>
        <a:spcBef>
          <a:spcPts val="1200"/>
        </a:spcBef>
        <a:buFont typeface="Meiryo UI" panose="020B0604030504040204" pitchFamily="50" charset="-128"/>
        <a:buChar char="-"/>
        <a:defRPr kumimoji="1" sz="1600" kern="1200">
          <a:solidFill>
            <a:schemeClr val="tx1"/>
          </a:solidFill>
          <a:latin typeface="Meiryo UI" panose="020B0604030504040204" pitchFamily="50" charset="-128"/>
          <a:ea typeface="Meiryo UI" panose="020B0604030504040204" pitchFamily="50" charset="-128"/>
          <a:cs typeface="+mn-cs"/>
        </a:defRPr>
      </a:lvl4pPr>
      <a:lvl5pPr marL="2057400" indent="-228600" algn="l" defTabSz="914400" rtl="0" eaLnBrk="1" latinLnBrk="0" hangingPunct="1">
        <a:lnSpc>
          <a:spcPct val="100000"/>
        </a:lnSpc>
        <a:spcBef>
          <a:spcPts val="1200"/>
        </a:spcBef>
        <a:buFont typeface="Meiryo UI" panose="020B0604030504040204" pitchFamily="50" charset="-128"/>
        <a:buChar char="-"/>
        <a:defRPr kumimoji="1" sz="1400" kern="1200">
          <a:solidFill>
            <a:schemeClr val="tx1"/>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423">
          <p15:clr>
            <a:srgbClr val="F26B43"/>
          </p15:clr>
        </p15:guide>
        <p15:guide id="2" orient="horz" pos="255">
          <p15:clr>
            <a:srgbClr val="F26B43"/>
          </p15:clr>
        </p15:guide>
        <p15:guide id="3" pos="257">
          <p15:clr>
            <a:srgbClr val="F26B43"/>
          </p15:clr>
        </p15:guide>
        <p15:guide id="4" orient="horz" pos="4065">
          <p15:clr>
            <a:srgbClr val="F26B43"/>
          </p15:clr>
        </p15:guide>
        <p15:guide id="5" pos="6924">
          <p15:clr>
            <a:srgbClr val="F26B43"/>
          </p15:clr>
        </p15:guide>
        <p15:guide id="6" orient="horz" pos="21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2E2FB97B-B4FE-4BE3-A5F5-32D4A24675EE}"/>
              </a:ext>
            </a:extLst>
          </p:cNvPr>
          <p:cNvSpPr>
            <a:spLocks noGrp="1"/>
          </p:cNvSpPr>
          <p:nvPr>
            <p:ph type="title"/>
          </p:nvPr>
        </p:nvSpPr>
        <p:spPr>
          <a:xfrm>
            <a:off x="532660" y="413690"/>
            <a:ext cx="9871969" cy="594361"/>
          </a:xfrm>
          <a:prstGeom prst="rect">
            <a:avLst/>
          </a:prstGeom>
        </p:spPr>
        <p:txBody>
          <a:bodyPr vert="horz" lIns="91440" tIns="45720" rIns="91440" bIns="45720" rtlCol="0" anchor="t">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F530660-924D-4DAD-820E-674D316FAEBD}"/>
              </a:ext>
            </a:extLst>
          </p:cNvPr>
          <p:cNvSpPr>
            <a:spLocks noGrp="1"/>
          </p:cNvSpPr>
          <p:nvPr>
            <p:ph type="body" idx="1"/>
          </p:nvPr>
        </p:nvSpPr>
        <p:spPr>
          <a:xfrm>
            <a:off x="532660" y="1269506"/>
            <a:ext cx="10821140" cy="5183682"/>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3630861869"/>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Lst>
  <p:hf sldNum="0" hdr="0" dt="0"/>
  <p:txStyles>
    <p:titleStyle>
      <a:lvl1pPr algn="l" defTabSz="914400" rtl="0" eaLnBrk="1" latinLnBrk="0" hangingPunct="1">
        <a:lnSpc>
          <a:spcPct val="90000"/>
        </a:lnSpc>
        <a:spcBef>
          <a:spcPct val="0"/>
        </a:spcBef>
        <a:buNone/>
        <a:defRPr kumimoji="1" sz="3200" b="1" kern="1200">
          <a:solidFill>
            <a:schemeClr val="tx1"/>
          </a:solidFill>
          <a:latin typeface="Meiryo UI" panose="020B0604030504040204" pitchFamily="50" charset="-128"/>
          <a:ea typeface="Meiryo UI" panose="020B0604030504040204" pitchFamily="50" charset="-128"/>
          <a:cs typeface="+mj-cs"/>
        </a:defRPr>
      </a:lvl1pPr>
    </p:titleStyle>
    <p:bodyStyle>
      <a:lvl1pPr marL="342900" indent="-342900" algn="l" defTabSz="914400" rtl="0" eaLnBrk="1" latinLnBrk="0" hangingPunct="1">
        <a:lnSpc>
          <a:spcPct val="100000"/>
        </a:lnSpc>
        <a:spcBef>
          <a:spcPts val="1000"/>
        </a:spcBef>
        <a:buFont typeface="Arial" panose="020B0604020202020204" pitchFamily="34" charset="0"/>
        <a:buChar char="•"/>
        <a:defRPr kumimoji="1" sz="2400" b="1" kern="1200">
          <a:solidFill>
            <a:schemeClr val="tx1"/>
          </a:solidFill>
          <a:latin typeface="Meiryo UI" panose="020B0604030504040204" pitchFamily="50" charset="-128"/>
          <a:ea typeface="Meiryo UI" panose="020B0604030504040204" pitchFamily="50" charset="-128"/>
          <a:cs typeface="+mn-cs"/>
        </a:defRPr>
      </a:lvl1pPr>
      <a:lvl2pPr marL="685800" indent="-228600" algn="l" defTabSz="914400" rtl="0" eaLnBrk="1" latinLnBrk="0" hangingPunct="1">
        <a:lnSpc>
          <a:spcPct val="100000"/>
        </a:lnSpc>
        <a:spcBef>
          <a:spcPts val="1200"/>
        </a:spcBef>
        <a:buFont typeface="Meiryo UI" panose="020B0604030504040204" pitchFamily="50" charset="-128"/>
        <a:buChar char="-"/>
        <a:defRPr kumimoji="1" sz="2000" kern="1200">
          <a:solidFill>
            <a:schemeClr val="tx1"/>
          </a:solidFill>
          <a:latin typeface="Meiryo UI" panose="020B0604030504040204" pitchFamily="50" charset="-128"/>
          <a:ea typeface="Meiryo UI" panose="020B0604030504040204" pitchFamily="50" charset="-128"/>
          <a:cs typeface="+mn-cs"/>
        </a:defRPr>
      </a:lvl2pPr>
      <a:lvl3pPr marL="1143000" indent="-228600" algn="l" defTabSz="914400" rtl="0" eaLnBrk="1" latinLnBrk="0" hangingPunct="1">
        <a:lnSpc>
          <a:spcPct val="100000"/>
        </a:lnSpc>
        <a:spcBef>
          <a:spcPts val="1200"/>
        </a:spcBef>
        <a:buFont typeface="Meiryo UI" panose="020B0604030504040204" pitchFamily="50" charset="-128"/>
        <a:buChar char="-"/>
        <a:defRPr kumimoji="1" sz="1800" kern="1200">
          <a:solidFill>
            <a:schemeClr val="tx1"/>
          </a:solidFill>
          <a:latin typeface="Meiryo UI" panose="020B0604030504040204" pitchFamily="50" charset="-128"/>
          <a:ea typeface="Meiryo UI" panose="020B0604030504040204" pitchFamily="50" charset="-128"/>
          <a:cs typeface="+mn-cs"/>
        </a:defRPr>
      </a:lvl3pPr>
      <a:lvl4pPr marL="1600200" indent="-228600" algn="l" defTabSz="914400" rtl="0" eaLnBrk="1" latinLnBrk="0" hangingPunct="1">
        <a:lnSpc>
          <a:spcPct val="100000"/>
        </a:lnSpc>
        <a:spcBef>
          <a:spcPts val="1200"/>
        </a:spcBef>
        <a:buFont typeface="Meiryo UI" panose="020B0604030504040204" pitchFamily="50" charset="-128"/>
        <a:buChar char="-"/>
        <a:defRPr kumimoji="1" sz="1600" kern="1200">
          <a:solidFill>
            <a:schemeClr val="tx1"/>
          </a:solidFill>
          <a:latin typeface="Meiryo UI" panose="020B0604030504040204" pitchFamily="50" charset="-128"/>
          <a:ea typeface="Meiryo UI" panose="020B0604030504040204" pitchFamily="50" charset="-128"/>
          <a:cs typeface="+mn-cs"/>
        </a:defRPr>
      </a:lvl4pPr>
      <a:lvl5pPr marL="2057400" indent="-228600" algn="l" defTabSz="914400" rtl="0" eaLnBrk="1" latinLnBrk="0" hangingPunct="1">
        <a:lnSpc>
          <a:spcPct val="100000"/>
        </a:lnSpc>
        <a:spcBef>
          <a:spcPts val="1200"/>
        </a:spcBef>
        <a:buFont typeface="Meiryo UI" panose="020B0604030504040204" pitchFamily="50" charset="-128"/>
        <a:buChar char="-"/>
        <a:defRPr kumimoji="1" sz="1400" kern="1200">
          <a:solidFill>
            <a:schemeClr val="tx1"/>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423">
          <p15:clr>
            <a:srgbClr val="F26B43"/>
          </p15:clr>
        </p15:guide>
        <p15:guide id="2" orient="horz" pos="255">
          <p15:clr>
            <a:srgbClr val="F26B43"/>
          </p15:clr>
        </p15:guide>
        <p15:guide id="3" pos="257">
          <p15:clr>
            <a:srgbClr val="F26B43"/>
          </p15:clr>
        </p15:guide>
        <p15:guide id="4" orient="horz" pos="4065">
          <p15:clr>
            <a:srgbClr val="F26B43"/>
          </p15:clr>
        </p15:guide>
        <p15:guide id="5" pos="6924">
          <p15:clr>
            <a:srgbClr val="F26B43"/>
          </p15:clr>
        </p15:guide>
        <p15:guide id="6"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9.png"/><Relationship Id="rId3" Type="http://schemas.openxmlformats.org/officeDocument/2006/relationships/image" Target="../media/image50.png"/><Relationship Id="rId7" Type="http://schemas.openxmlformats.org/officeDocument/2006/relationships/image" Target="../media/image7.png"/><Relationship Id="rId12" Type="http://schemas.openxmlformats.org/officeDocument/2006/relationships/image" Target="../media/image58.png"/><Relationship Id="rId2" Type="http://schemas.openxmlformats.org/officeDocument/2006/relationships/image" Target="../media/image49.png"/><Relationship Id="rId16"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53.png"/><Relationship Id="rId11" Type="http://schemas.openxmlformats.org/officeDocument/2006/relationships/image" Target="../media/image57.png"/><Relationship Id="rId5" Type="http://schemas.openxmlformats.org/officeDocument/2006/relationships/image" Target="../media/image52.png"/><Relationship Id="rId15" Type="http://schemas.openxmlformats.org/officeDocument/2006/relationships/image" Target="../media/image19.png"/><Relationship Id="rId10" Type="http://schemas.openxmlformats.org/officeDocument/2006/relationships/image" Target="../media/image56.png"/><Relationship Id="rId4" Type="http://schemas.openxmlformats.org/officeDocument/2006/relationships/image" Target="../media/image51.png"/><Relationship Id="rId9" Type="http://schemas.openxmlformats.org/officeDocument/2006/relationships/image" Target="../media/image55.png"/><Relationship Id="rId14" Type="http://schemas.openxmlformats.org/officeDocument/2006/relationships/image" Target="../media/image60.png"/></Relationships>
</file>

<file path=ppt/slides/_rels/slide11.xml.rels><?xml version="1.0" encoding="UTF-8" standalone="yes"?>
<Relationships xmlns="http://schemas.openxmlformats.org/package/2006/relationships"><Relationship Id="rId8" Type="http://schemas.openxmlformats.org/officeDocument/2006/relationships/image" Target="../media/image67.png"/><Relationship Id="rId13" Type="http://schemas.openxmlformats.org/officeDocument/2006/relationships/image" Target="../media/image72.png"/><Relationship Id="rId3" Type="http://schemas.openxmlformats.org/officeDocument/2006/relationships/image" Target="../media/image63.png"/><Relationship Id="rId7" Type="http://schemas.openxmlformats.org/officeDocument/2006/relationships/image" Target="../media/image66.png"/><Relationship Id="rId12" Type="http://schemas.openxmlformats.org/officeDocument/2006/relationships/image" Target="../media/image71.png"/><Relationship Id="rId2" Type="http://schemas.openxmlformats.org/officeDocument/2006/relationships/image" Target="../media/image62.png"/><Relationship Id="rId16" Type="http://schemas.openxmlformats.org/officeDocument/2006/relationships/image" Target="../media/image74.png"/><Relationship Id="rId1" Type="http://schemas.openxmlformats.org/officeDocument/2006/relationships/slideLayout" Target="../slideLayouts/slideLayout2.xml"/><Relationship Id="rId6" Type="http://schemas.openxmlformats.org/officeDocument/2006/relationships/image" Target="../media/image65.png"/><Relationship Id="rId11" Type="http://schemas.openxmlformats.org/officeDocument/2006/relationships/image" Target="../media/image70.png"/><Relationship Id="rId5" Type="http://schemas.openxmlformats.org/officeDocument/2006/relationships/image" Target="../media/image8.png"/><Relationship Id="rId15" Type="http://schemas.openxmlformats.org/officeDocument/2006/relationships/image" Target="../media/image20.png"/><Relationship Id="rId10" Type="http://schemas.openxmlformats.org/officeDocument/2006/relationships/image" Target="../media/image69.png"/><Relationship Id="rId4" Type="http://schemas.openxmlformats.org/officeDocument/2006/relationships/image" Target="../media/image64.png"/><Relationship Id="rId9" Type="http://schemas.openxmlformats.org/officeDocument/2006/relationships/image" Target="../media/image68.png"/><Relationship Id="rId14" Type="http://schemas.openxmlformats.org/officeDocument/2006/relationships/image" Target="../media/image73.png"/></Relationships>
</file>

<file path=ppt/slides/_rels/slide12.xml.rels><?xml version="1.0" encoding="UTF-8" standalone="yes"?>
<Relationships xmlns="http://schemas.openxmlformats.org/package/2006/relationships"><Relationship Id="rId8" Type="http://schemas.openxmlformats.org/officeDocument/2006/relationships/image" Target="../media/image80.png"/><Relationship Id="rId13" Type="http://schemas.openxmlformats.org/officeDocument/2006/relationships/image" Target="../media/image85.png"/><Relationship Id="rId3" Type="http://schemas.openxmlformats.org/officeDocument/2006/relationships/image" Target="../media/image76.png"/><Relationship Id="rId7" Type="http://schemas.openxmlformats.org/officeDocument/2006/relationships/image" Target="../media/image79.png"/><Relationship Id="rId12" Type="http://schemas.openxmlformats.org/officeDocument/2006/relationships/image" Target="../media/image84.png"/><Relationship Id="rId2" Type="http://schemas.openxmlformats.org/officeDocument/2006/relationships/image" Target="../media/image75.png"/><Relationship Id="rId16"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78.png"/><Relationship Id="rId11" Type="http://schemas.openxmlformats.org/officeDocument/2006/relationships/image" Target="../media/image83.png"/><Relationship Id="rId5" Type="http://schemas.openxmlformats.org/officeDocument/2006/relationships/image" Target="../media/image9.png"/><Relationship Id="rId15" Type="http://schemas.openxmlformats.org/officeDocument/2006/relationships/image" Target="../media/image21.png"/><Relationship Id="rId10" Type="http://schemas.openxmlformats.org/officeDocument/2006/relationships/image" Target="../media/image82.png"/><Relationship Id="rId4" Type="http://schemas.openxmlformats.org/officeDocument/2006/relationships/image" Target="../media/image77.png"/><Relationship Id="rId9" Type="http://schemas.openxmlformats.org/officeDocument/2006/relationships/image" Target="../media/image81.png"/><Relationship Id="rId14" Type="http://schemas.openxmlformats.org/officeDocument/2006/relationships/image" Target="../media/image86.png"/></Relationships>
</file>

<file path=ppt/slides/_rels/slide13.xml.rels><?xml version="1.0" encoding="UTF-8" standalone="yes"?>
<Relationships xmlns="http://schemas.openxmlformats.org/package/2006/relationships"><Relationship Id="rId8" Type="http://schemas.openxmlformats.org/officeDocument/2006/relationships/image" Target="../media/image94.png"/><Relationship Id="rId13" Type="http://schemas.openxmlformats.org/officeDocument/2006/relationships/image" Target="../media/image99.png"/><Relationship Id="rId3" Type="http://schemas.openxmlformats.org/officeDocument/2006/relationships/image" Target="../media/image89.png"/><Relationship Id="rId7" Type="http://schemas.openxmlformats.org/officeDocument/2006/relationships/image" Target="../media/image93.png"/><Relationship Id="rId12" Type="http://schemas.openxmlformats.org/officeDocument/2006/relationships/image" Target="../media/image98.png"/><Relationship Id="rId2" Type="http://schemas.openxmlformats.org/officeDocument/2006/relationships/image" Target="../media/image88.png"/><Relationship Id="rId1" Type="http://schemas.openxmlformats.org/officeDocument/2006/relationships/slideLayout" Target="../slideLayouts/slideLayout2.xml"/><Relationship Id="rId6" Type="http://schemas.openxmlformats.org/officeDocument/2006/relationships/image" Target="../media/image92.png"/><Relationship Id="rId11" Type="http://schemas.openxmlformats.org/officeDocument/2006/relationships/image" Target="../media/image97.png"/><Relationship Id="rId5" Type="http://schemas.openxmlformats.org/officeDocument/2006/relationships/image" Target="../media/image91.png"/><Relationship Id="rId10" Type="http://schemas.openxmlformats.org/officeDocument/2006/relationships/image" Target="../media/image96.png"/><Relationship Id="rId4" Type="http://schemas.openxmlformats.org/officeDocument/2006/relationships/image" Target="../media/image90.png"/><Relationship Id="rId9" Type="http://schemas.openxmlformats.org/officeDocument/2006/relationships/image" Target="../media/image95.png"/></Relationships>
</file>

<file path=ppt/slides/_rels/slide14.xml.rels><?xml version="1.0" encoding="UTF-8" standalone="yes"?>
<Relationships xmlns="http://schemas.openxmlformats.org/package/2006/relationships"><Relationship Id="rId8" Type="http://schemas.openxmlformats.org/officeDocument/2006/relationships/image" Target="../media/image106.png"/><Relationship Id="rId13" Type="http://schemas.openxmlformats.org/officeDocument/2006/relationships/image" Target="../media/image111.png"/><Relationship Id="rId3" Type="http://schemas.openxmlformats.org/officeDocument/2006/relationships/image" Target="../media/image101.png"/><Relationship Id="rId7" Type="http://schemas.openxmlformats.org/officeDocument/2006/relationships/image" Target="../media/image105.png"/><Relationship Id="rId12" Type="http://schemas.openxmlformats.org/officeDocument/2006/relationships/image" Target="../media/image110.png"/><Relationship Id="rId2" Type="http://schemas.openxmlformats.org/officeDocument/2006/relationships/image" Target="../media/image100.png"/><Relationship Id="rId1" Type="http://schemas.openxmlformats.org/officeDocument/2006/relationships/slideLayout" Target="../slideLayouts/slideLayout2.xml"/><Relationship Id="rId6" Type="http://schemas.openxmlformats.org/officeDocument/2006/relationships/image" Target="../media/image104.png"/><Relationship Id="rId11" Type="http://schemas.openxmlformats.org/officeDocument/2006/relationships/image" Target="../media/image109.png"/><Relationship Id="rId5" Type="http://schemas.openxmlformats.org/officeDocument/2006/relationships/image" Target="../media/image103.png"/><Relationship Id="rId10" Type="http://schemas.openxmlformats.org/officeDocument/2006/relationships/image" Target="../media/image108.png"/><Relationship Id="rId4" Type="http://schemas.openxmlformats.org/officeDocument/2006/relationships/image" Target="../media/image102.png"/><Relationship Id="rId9" Type="http://schemas.openxmlformats.org/officeDocument/2006/relationships/image" Target="../media/image107.png"/></Relationships>
</file>

<file path=ppt/slides/_rels/slide15.xml.rels><?xml version="1.0" encoding="UTF-8" standalone="yes"?>
<Relationships xmlns="http://schemas.openxmlformats.org/package/2006/relationships"><Relationship Id="rId8" Type="http://schemas.openxmlformats.org/officeDocument/2006/relationships/image" Target="../media/image118.png"/><Relationship Id="rId13" Type="http://schemas.openxmlformats.org/officeDocument/2006/relationships/image" Target="../media/image123.png"/><Relationship Id="rId3" Type="http://schemas.openxmlformats.org/officeDocument/2006/relationships/image" Target="../media/image113.png"/><Relationship Id="rId7" Type="http://schemas.openxmlformats.org/officeDocument/2006/relationships/image" Target="../media/image117.png"/><Relationship Id="rId12" Type="http://schemas.openxmlformats.org/officeDocument/2006/relationships/image" Target="../media/image122.png"/><Relationship Id="rId2" Type="http://schemas.openxmlformats.org/officeDocument/2006/relationships/image" Target="../media/image112.png"/><Relationship Id="rId1" Type="http://schemas.openxmlformats.org/officeDocument/2006/relationships/slideLayout" Target="../slideLayouts/slideLayout2.xml"/><Relationship Id="rId6" Type="http://schemas.openxmlformats.org/officeDocument/2006/relationships/image" Target="../media/image116.png"/><Relationship Id="rId11" Type="http://schemas.openxmlformats.org/officeDocument/2006/relationships/image" Target="../media/image121.png"/><Relationship Id="rId5" Type="http://schemas.openxmlformats.org/officeDocument/2006/relationships/image" Target="../media/image115.png"/><Relationship Id="rId10" Type="http://schemas.openxmlformats.org/officeDocument/2006/relationships/image" Target="../media/image120.png"/><Relationship Id="rId4" Type="http://schemas.openxmlformats.org/officeDocument/2006/relationships/image" Target="../media/image114.png"/><Relationship Id="rId9" Type="http://schemas.openxmlformats.org/officeDocument/2006/relationships/image" Target="../media/image119.png"/></Relationships>
</file>

<file path=ppt/slides/_rels/slide16.xml.rels><?xml version="1.0" encoding="UTF-8" standalone="yes"?>
<Relationships xmlns="http://schemas.openxmlformats.org/package/2006/relationships"><Relationship Id="rId8" Type="http://schemas.openxmlformats.org/officeDocument/2006/relationships/image" Target="../media/image130.png"/><Relationship Id="rId13" Type="http://schemas.openxmlformats.org/officeDocument/2006/relationships/image" Target="../media/image135.png"/><Relationship Id="rId3" Type="http://schemas.openxmlformats.org/officeDocument/2006/relationships/image" Target="../media/image125.png"/><Relationship Id="rId7" Type="http://schemas.openxmlformats.org/officeDocument/2006/relationships/image" Target="../media/image129.png"/><Relationship Id="rId12" Type="http://schemas.openxmlformats.org/officeDocument/2006/relationships/image" Target="../media/image134.png"/><Relationship Id="rId2" Type="http://schemas.openxmlformats.org/officeDocument/2006/relationships/image" Target="../media/image124.png"/><Relationship Id="rId1" Type="http://schemas.openxmlformats.org/officeDocument/2006/relationships/slideLayout" Target="../slideLayouts/slideLayout2.xml"/><Relationship Id="rId6" Type="http://schemas.openxmlformats.org/officeDocument/2006/relationships/image" Target="../media/image128.png"/><Relationship Id="rId11" Type="http://schemas.openxmlformats.org/officeDocument/2006/relationships/image" Target="../media/image133.png"/><Relationship Id="rId5" Type="http://schemas.openxmlformats.org/officeDocument/2006/relationships/image" Target="../media/image127.png"/><Relationship Id="rId10" Type="http://schemas.openxmlformats.org/officeDocument/2006/relationships/image" Target="../media/image132.png"/><Relationship Id="rId4" Type="http://schemas.openxmlformats.org/officeDocument/2006/relationships/image" Target="../media/image126.png"/><Relationship Id="rId9" Type="http://schemas.openxmlformats.org/officeDocument/2006/relationships/image" Target="../media/image131.png"/></Relationships>
</file>

<file path=ppt/slides/_rels/slide17.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image" Target="../media/image13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png"/><Relationship Id="rId3" Type="http://schemas.openxmlformats.org/officeDocument/2006/relationships/image" Target="../media/image5.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notesSlide" Target="../notesSlides/notesSlide2.xml"/><Relationship Id="rId16" Type="http://schemas.openxmlformats.org/officeDocument/2006/relationships/image" Target="../media/image19.png"/><Relationship Id="rId1" Type="http://schemas.openxmlformats.org/officeDocument/2006/relationships/slideLayout" Target="../slideLayouts/slideLayout8.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pmda.go.jp/safety/info-services/drugs/items-information/rmp/0002.html" TargetMode="Externa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2" Type="http://schemas.openxmlformats.org/officeDocument/2006/relationships/hyperlink" Target="https://www.pmda.go.jp/safety/info-services/drugs/items-information/rmp/0002.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3" Type="http://schemas.openxmlformats.org/officeDocument/2006/relationships/hyperlink" Target="https://www.pmda.go.jp/safety/info-services/drugs/items-information/rmp/0002.html" TargetMode="External"/><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pmda.go.jp/safety/info-services/drugs/items-information/rmp/0002.html" TargetMode="External"/><Relationship Id="rId5" Type="http://schemas.openxmlformats.org/officeDocument/2006/relationships/image" Target="../media/image14.png"/><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3" Type="http://schemas.openxmlformats.org/officeDocument/2006/relationships/image" Target="../media/image37.png"/><Relationship Id="rId7" Type="http://schemas.openxmlformats.org/officeDocument/2006/relationships/image" Target="../media/image5.png"/><Relationship Id="rId12" Type="http://schemas.openxmlformats.org/officeDocument/2006/relationships/image" Target="../media/image45.png"/><Relationship Id="rId2" Type="http://schemas.openxmlformats.org/officeDocument/2006/relationships/image" Target="../media/image36.png"/><Relationship Id="rId16"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40.png"/><Relationship Id="rId11" Type="http://schemas.openxmlformats.org/officeDocument/2006/relationships/image" Target="../media/image44.png"/><Relationship Id="rId5" Type="http://schemas.openxmlformats.org/officeDocument/2006/relationships/image" Target="../media/image39.png"/><Relationship Id="rId15" Type="http://schemas.openxmlformats.org/officeDocument/2006/relationships/image" Target="../media/image18.png"/><Relationship Id="rId10" Type="http://schemas.openxmlformats.org/officeDocument/2006/relationships/image" Target="../media/image43.png"/><Relationship Id="rId4" Type="http://schemas.openxmlformats.org/officeDocument/2006/relationships/image" Target="../media/image38.png"/><Relationship Id="rId9" Type="http://schemas.openxmlformats.org/officeDocument/2006/relationships/image" Target="../media/image42.png"/><Relationship Id="rId14" Type="http://schemas.openxmlformats.org/officeDocument/2006/relationships/image" Target="../media/image4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プレースホルダー 9">
            <a:extLst>
              <a:ext uri="{FF2B5EF4-FFF2-40B4-BE49-F238E27FC236}">
                <a16:creationId xmlns:a16="http://schemas.microsoft.com/office/drawing/2014/main" id="{E20FA6A7-5F59-4D1D-A9FA-9157FA00B858}"/>
              </a:ext>
            </a:extLst>
          </p:cNvPr>
          <p:cNvSpPr>
            <a:spLocks noGrp="1"/>
          </p:cNvSpPr>
          <p:nvPr>
            <p:ph type="body" sz="quarter" idx="12"/>
          </p:nvPr>
        </p:nvSpPr>
        <p:spPr>
          <a:xfrm>
            <a:off x="1258898" y="1421490"/>
            <a:ext cx="6583862" cy="1205458"/>
          </a:xfrm>
        </p:spPr>
        <p:txBody>
          <a:bodyPr/>
          <a:lstStyle/>
          <a:p>
            <a:pPr algn="ctr"/>
            <a:r>
              <a:rPr lang="en-US" altLang="ja-JP" sz="3200" b="1" dirty="0"/>
              <a:t>RMP</a:t>
            </a:r>
            <a:r>
              <a:rPr lang="ja-JP" altLang="en-US" sz="3200" b="1" dirty="0"/>
              <a:t>マーク　ロゴセット（サンプル）</a:t>
            </a:r>
            <a:endParaRPr lang="en-US" altLang="ja-JP" sz="3200" b="1" dirty="0"/>
          </a:p>
          <a:p>
            <a:pPr algn="ctr"/>
            <a:r>
              <a:rPr lang="ja-JP" altLang="en-US" sz="3200" b="0" dirty="0"/>
              <a:t>－</a:t>
            </a:r>
            <a:r>
              <a:rPr lang="en-US" altLang="ja-JP" sz="3200" b="0" dirty="0"/>
              <a:t>2024</a:t>
            </a:r>
            <a:r>
              <a:rPr lang="ja-JP" altLang="en-US" sz="3200" b="0" dirty="0"/>
              <a:t>年改訂版</a:t>
            </a:r>
            <a:r>
              <a:rPr lang="ja-JP" altLang="en-US" sz="2400" b="0" dirty="0"/>
              <a:t>－</a:t>
            </a:r>
            <a:endParaRPr lang="ja-JP" altLang="ja-JP" sz="2400" b="0" dirty="0"/>
          </a:p>
        </p:txBody>
      </p:sp>
      <p:sp>
        <p:nvSpPr>
          <p:cNvPr id="9" name="テキスト プレースホルダー 8">
            <a:extLst>
              <a:ext uri="{FF2B5EF4-FFF2-40B4-BE49-F238E27FC236}">
                <a16:creationId xmlns:a16="http://schemas.microsoft.com/office/drawing/2014/main" id="{3F0EEF06-8C27-456A-A9B1-17C7F4BE9E0F}"/>
              </a:ext>
            </a:extLst>
          </p:cNvPr>
          <p:cNvSpPr>
            <a:spLocks noGrp="1"/>
          </p:cNvSpPr>
          <p:nvPr>
            <p:ph type="body" sz="quarter" idx="11"/>
          </p:nvPr>
        </p:nvSpPr>
        <p:spPr>
          <a:xfrm>
            <a:off x="264614" y="5554029"/>
            <a:ext cx="7021709" cy="1015663"/>
          </a:xfrm>
        </p:spPr>
        <p:txBody>
          <a:bodyPr/>
          <a:lstStyle/>
          <a:p>
            <a:r>
              <a:rPr lang="en-US" altLang="ja-JP" b="1" dirty="0">
                <a:solidFill>
                  <a:schemeClr val="bg1">
                    <a:lumMod val="50000"/>
                  </a:schemeClr>
                </a:solidFill>
              </a:rPr>
              <a:t>2024</a:t>
            </a:r>
            <a:r>
              <a:rPr lang="ja-JP" altLang="en-US" b="1" dirty="0">
                <a:solidFill>
                  <a:schemeClr val="bg1">
                    <a:lumMod val="50000"/>
                  </a:schemeClr>
                </a:solidFill>
              </a:rPr>
              <a:t>年</a:t>
            </a:r>
            <a:r>
              <a:rPr lang="en-US" altLang="ja-JP" b="1" dirty="0">
                <a:solidFill>
                  <a:schemeClr val="bg1">
                    <a:lumMod val="50000"/>
                  </a:schemeClr>
                </a:solidFill>
              </a:rPr>
              <a:t>6</a:t>
            </a:r>
            <a:r>
              <a:rPr lang="ja-JP" altLang="en-US" b="1" dirty="0">
                <a:solidFill>
                  <a:schemeClr val="bg1">
                    <a:lumMod val="50000"/>
                  </a:schemeClr>
                </a:solidFill>
              </a:rPr>
              <a:t>月</a:t>
            </a:r>
            <a:r>
              <a:rPr lang="en-US" altLang="ja-JP" b="1" dirty="0">
                <a:solidFill>
                  <a:schemeClr val="bg1">
                    <a:lumMod val="50000"/>
                  </a:schemeClr>
                </a:solidFill>
              </a:rPr>
              <a:t>24</a:t>
            </a:r>
            <a:r>
              <a:rPr lang="ja-JP" altLang="en-US" b="1" dirty="0">
                <a:solidFill>
                  <a:schemeClr val="bg1">
                    <a:lumMod val="50000"/>
                  </a:schemeClr>
                </a:solidFill>
              </a:rPr>
              <a:t>日</a:t>
            </a:r>
            <a:endParaRPr lang="en-US" altLang="ja-JP" b="1" dirty="0">
              <a:solidFill>
                <a:schemeClr val="bg1">
                  <a:lumMod val="50000"/>
                </a:schemeClr>
              </a:solidFill>
            </a:endParaRPr>
          </a:p>
          <a:p>
            <a:r>
              <a:rPr lang="ja-JP" altLang="en-US" dirty="0">
                <a:solidFill>
                  <a:schemeClr val="bg1">
                    <a:lumMod val="50000"/>
                  </a:schemeClr>
                </a:solidFill>
              </a:rPr>
              <a:t>日本製薬工業協会（製薬協）医薬品評価委員会　</a:t>
            </a:r>
            <a:endParaRPr lang="en-US" altLang="ja-JP" dirty="0">
              <a:solidFill>
                <a:schemeClr val="bg1">
                  <a:lumMod val="50000"/>
                </a:schemeClr>
              </a:solidFill>
            </a:endParaRPr>
          </a:p>
          <a:p>
            <a:r>
              <a:rPr lang="ja-JP" altLang="en-US" dirty="0">
                <a:solidFill>
                  <a:schemeClr val="bg1">
                    <a:lumMod val="50000"/>
                  </a:schemeClr>
                </a:solidFill>
              </a:rPr>
              <a:t>ファーマコビジランス部会　　継続課題対応チーム</a:t>
            </a:r>
            <a:r>
              <a:rPr lang="en-US" altLang="ja-JP" dirty="0">
                <a:solidFill>
                  <a:schemeClr val="bg1">
                    <a:lumMod val="50000"/>
                  </a:schemeClr>
                </a:solidFill>
              </a:rPr>
              <a:t>1</a:t>
            </a:r>
            <a:r>
              <a:rPr lang="ja-JP" altLang="en-US" dirty="0">
                <a:solidFill>
                  <a:schemeClr val="bg1">
                    <a:lumMod val="50000"/>
                  </a:schemeClr>
                </a:solidFill>
              </a:rPr>
              <a:t>（</a:t>
            </a:r>
            <a:r>
              <a:rPr lang="en-US" altLang="ja-JP" dirty="0">
                <a:solidFill>
                  <a:schemeClr val="bg1">
                    <a:lumMod val="50000"/>
                  </a:schemeClr>
                </a:solidFill>
              </a:rPr>
              <a:t>KT1</a:t>
            </a:r>
            <a:r>
              <a:rPr lang="ja-JP" altLang="en-US" dirty="0">
                <a:solidFill>
                  <a:schemeClr val="bg1">
                    <a:lumMod val="50000"/>
                  </a:schemeClr>
                </a:solidFill>
              </a:rPr>
              <a:t>）</a:t>
            </a:r>
            <a:endParaRPr lang="en-US" altLang="ja-JP" dirty="0">
              <a:solidFill>
                <a:schemeClr val="bg1">
                  <a:lumMod val="50000"/>
                </a:schemeClr>
              </a:solidFill>
            </a:endParaRPr>
          </a:p>
        </p:txBody>
      </p:sp>
      <p:pic>
        <p:nvPicPr>
          <p:cNvPr id="8" name="図 7" descr="デジタル タブレットに表示された遺伝子検査の結果">
            <a:extLst>
              <a:ext uri="{FF2B5EF4-FFF2-40B4-BE49-F238E27FC236}">
                <a16:creationId xmlns:a16="http://schemas.microsoft.com/office/drawing/2014/main" id="{52B17EA6-B089-45EF-947D-BBE6FABB7DD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144000" y="10183"/>
            <a:ext cx="3048000" cy="6858001"/>
          </a:xfrm>
          <a:prstGeom prst="rect">
            <a:avLst/>
          </a:prstGeom>
        </p:spPr>
      </p:pic>
      <p:sp>
        <p:nvSpPr>
          <p:cNvPr id="5" name="正方形/長方形 4">
            <a:extLst>
              <a:ext uri="{FF2B5EF4-FFF2-40B4-BE49-F238E27FC236}">
                <a16:creationId xmlns:a16="http://schemas.microsoft.com/office/drawing/2014/main" id="{B82BF3BF-9275-18BD-C61E-48A76F3DA814}"/>
              </a:ext>
            </a:extLst>
          </p:cNvPr>
          <p:cNvSpPr/>
          <p:nvPr/>
        </p:nvSpPr>
        <p:spPr>
          <a:xfrm>
            <a:off x="6401140" y="5648456"/>
            <a:ext cx="2891028" cy="523220"/>
          </a:xfrm>
          <a:prstGeom prst="rect">
            <a:avLst/>
          </a:prstGeom>
        </p:spPr>
        <p:txBody>
          <a:bodyPr wrap="square">
            <a:spAutoFit/>
          </a:bodyPr>
          <a:lstStyle/>
          <a:p>
            <a:r>
              <a:rPr lang="en-US" altLang="ja-JP" sz="1400" dirty="0"/>
              <a:t>RMP: Risk</a:t>
            </a:r>
            <a:r>
              <a:rPr lang="ja-JP" altLang="en-US" sz="1400" dirty="0"/>
              <a:t> </a:t>
            </a:r>
            <a:r>
              <a:rPr lang="en-US" altLang="ja-JP" sz="1400" dirty="0"/>
              <a:t>Management</a:t>
            </a:r>
            <a:r>
              <a:rPr lang="ja-JP" altLang="en-US" sz="1400" dirty="0"/>
              <a:t> </a:t>
            </a:r>
            <a:r>
              <a:rPr lang="en-US" altLang="ja-JP" sz="1400" dirty="0"/>
              <a:t>Plan</a:t>
            </a:r>
          </a:p>
          <a:p>
            <a:r>
              <a:rPr lang="ja-JP" altLang="en-US" sz="1400" dirty="0"/>
              <a:t>（医薬品リスク管理計画）</a:t>
            </a:r>
          </a:p>
        </p:txBody>
      </p:sp>
      <p:sp>
        <p:nvSpPr>
          <p:cNvPr id="23" name="正方形/長方形 22">
            <a:extLst>
              <a:ext uri="{FF2B5EF4-FFF2-40B4-BE49-F238E27FC236}">
                <a16:creationId xmlns:a16="http://schemas.microsoft.com/office/drawing/2014/main" id="{98961BDE-8E0A-8BF0-34F2-B56F8E9AE167}"/>
              </a:ext>
            </a:extLst>
          </p:cNvPr>
          <p:cNvSpPr/>
          <p:nvPr/>
        </p:nvSpPr>
        <p:spPr>
          <a:xfrm>
            <a:off x="3835400" y="350977"/>
            <a:ext cx="5064546" cy="523220"/>
          </a:xfrm>
          <a:prstGeom prst="rect">
            <a:avLst/>
          </a:prstGeom>
          <a:ln>
            <a:solidFill>
              <a:schemeClr val="accent6"/>
            </a:solidFill>
          </a:ln>
        </p:spPr>
        <p:txBody>
          <a:bodyPr wrap="square">
            <a:spAutoFit/>
          </a:bodyPr>
          <a:lstStyle/>
          <a:p>
            <a:pPr algn="ctr"/>
            <a:r>
              <a:rPr lang="ja-JP" altLang="en-US" sz="1400" dirty="0">
                <a:solidFill>
                  <a:schemeClr val="accent6"/>
                </a:solidFill>
              </a:rPr>
              <a:t>本ファイルをカタログとして参照頂き、印刷用の画像データファイル</a:t>
            </a:r>
            <a:br>
              <a:rPr lang="en-US" altLang="ja-JP" sz="1400" dirty="0">
                <a:solidFill>
                  <a:schemeClr val="accent6"/>
                </a:solidFill>
              </a:rPr>
            </a:br>
            <a:r>
              <a:rPr lang="ja-JP" altLang="en-US" sz="1400" dirty="0">
                <a:solidFill>
                  <a:schemeClr val="accent6"/>
                </a:solidFill>
              </a:rPr>
              <a:t>（</a:t>
            </a:r>
            <a:r>
              <a:rPr lang="en-US" altLang="ja-JP" sz="1400" dirty="0">
                <a:solidFill>
                  <a:schemeClr val="accent6"/>
                </a:solidFill>
              </a:rPr>
              <a:t>AI</a:t>
            </a:r>
            <a:r>
              <a:rPr lang="ja-JP" altLang="en-US" sz="1400" dirty="0">
                <a:solidFill>
                  <a:schemeClr val="accent6"/>
                </a:solidFill>
              </a:rPr>
              <a:t>ファイル）は、別のファイルに添付されてものをご活用ください。</a:t>
            </a:r>
          </a:p>
        </p:txBody>
      </p:sp>
      <p:sp>
        <p:nvSpPr>
          <p:cNvPr id="22" name="正方形/長方形 21">
            <a:extLst>
              <a:ext uri="{FF2B5EF4-FFF2-40B4-BE49-F238E27FC236}">
                <a16:creationId xmlns:a16="http://schemas.microsoft.com/office/drawing/2014/main" id="{9D43F2FB-F6F8-22E9-02BB-F5CF5F80D0AE}"/>
              </a:ext>
            </a:extLst>
          </p:cNvPr>
          <p:cNvSpPr/>
          <p:nvPr/>
        </p:nvSpPr>
        <p:spPr>
          <a:xfrm>
            <a:off x="4878909" y="3216677"/>
            <a:ext cx="2785378" cy="1245542"/>
          </a:xfrm>
          <a:prstGeom prst="rect">
            <a:avLst/>
          </a:prstGeom>
          <a:noFill/>
          <a:ln w="19050">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a:ea typeface="Meiryo UI"/>
              <a:cs typeface="+mn-cs"/>
            </a:endParaRPr>
          </a:p>
        </p:txBody>
      </p:sp>
      <p:pic>
        <p:nvPicPr>
          <p:cNvPr id="24" name="図 23" descr="テキスト&#10;&#10;自動的に生成された説明">
            <a:extLst>
              <a:ext uri="{FF2B5EF4-FFF2-40B4-BE49-F238E27FC236}">
                <a16:creationId xmlns:a16="http://schemas.microsoft.com/office/drawing/2014/main" id="{8FAE52F9-A270-185D-BC81-D6D71EAA4DB2}"/>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5086188" y="3511485"/>
            <a:ext cx="2364710" cy="927100"/>
          </a:xfrm>
          <a:prstGeom prst="rect">
            <a:avLst/>
          </a:prstGeom>
        </p:spPr>
      </p:pic>
      <p:sp>
        <p:nvSpPr>
          <p:cNvPr id="25" name="正方形/長方形 24">
            <a:extLst>
              <a:ext uri="{FF2B5EF4-FFF2-40B4-BE49-F238E27FC236}">
                <a16:creationId xmlns:a16="http://schemas.microsoft.com/office/drawing/2014/main" id="{E5A8C598-E26B-874E-39A7-FECCC9DA7715}"/>
              </a:ext>
            </a:extLst>
          </p:cNvPr>
          <p:cNvSpPr/>
          <p:nvPr/>
        </p:nvSpPr>
        <p:spPr>
          <a:xfrm>
            <a:off x="4878909" y="3023197"/>
            <a:ext cx="2785378" cy="415988"/>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Meiryo UI"/>
                <a:ea typeface="Meiryo UI"/>
                <a:cs typeface="+mn-cs"/>
              </a:rPr>
              <a:t>自主担保箇所がある</a:t>
            </a:r>
            <a:endParaRPr kumimoji="1" lang="en-US" altLang="ja-JP" sz="1200" b="0" i="0" u="none" strike="noStrike" kern="1200" cap="none" spc="0" normalizeH="0" baseline="0" noProof="0" dirty="0">
              <a:ln>
                <a:noFill/>
              </a:ln>
              <a:solidFill>
                <a:prstClr val="white"/>
              </a:solidFill>
              <a:effectLst/>
              <a:uLnTx/>
              <a:uFillTx/>
              <a:latin typeface="Meiryo UI"/>
              <a:ea typeface="Meiryo UI"/>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Meiryo UI"/>
                <a:ea typeface="Meiryo UI"/>
                <a:cs typeface="+mn-cs"/>
              </a:rPr>
              <a:t>一体型資材の</a:t>
            </a:r>
            <a:r>
              <a:rPr kumimoji="1" lang="en-US" altLang="ja-JP" sz="1200" b="0" i="0" u="none" strike="noStrike" kern="1200" cap="none" spc="0" normalizeH="0" baseline="0" noProof="0" dirty="0">
                <a:ln>
                  <a:noFill/>
                </a:ln>
                <a:solidFill>
                  <a:prstClr val="white"/>
                </a:solidFill>
                <a:effectLst/>
                <a:uLnTx/>
                <a:uFillTx/>
                <a:latin typeface="Meiryo UI"/>
                <a:ea typeface="Meiryo UI"/>
                <a:cs typeface="+mn-cs"/>
              </a:rPr>
              <a:t>RMP</a:t>
            </a:r>
            <a:r>
              <a:rPr kumimoji="1" lang="ja-JP" altLang="en-US" sz="1200" b="0" i="0" u="none" strike="noStrike" kern="1200" cap="none" spc="0" normalizeH="0" baseline="0" noProof="0" dirty="0">
                <a:ln>
                  <a:noFill/>
                </a:ln>
                <a:solidFill>
                  <a:prstClr val="white"/>
                </a:solidFill>
                <a:effectLst/>
                <a:uLnTx/>
                <a:uFillTx/>
                <a:latin typeface="Meiryo UI"/>
                <a:ea typeface="Meiryo UI"/>
                <a:cs typeface="+mn-cs"/>
              </a:rPr>
              <a:t>マーク</a:t>
            </a:r>
          </a:p>
        </p:txBody>
      </p:sp>
      <p:sp>
        <p:nvSpPr>
          <p:cNvPr id="26" name="正方形/長方形 25">
            <a:extLst>
              <a:ext uri="{FF2B5EF4-FFF2-40B4-BE49-F238E27FC236}">
                <a16:creationId xmlns:a16="http://schemas.microsoft.com/office/drawing/2014/main" id="{46C1D9F0-B47A-D033-B829-E991B3AED16C}"/>
              </a:ext>
            </a:extLst>
          </p:cNvPr>
          <p:cNvSpPr/>
          <p:nvPr/>
        </p:nvSpPr>
        <p:spPr>
          <a:xfrm>
            <a:off x="1695282" y="3307918"/>
            <a:ext cx="2785378" cy="1174957"/>
          </a:xfrm>
          <a:prstGeom prst="rect">
            <a:avLst/>
          </a:prstGeom>
          <a:noFill/>
          <a:ln w="19050">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27" name="正方形/長方形 26">
            <a:extLst>
              <a:ext uri="{FF2B5EF4-FFF2-40B4-BE49-F238E27FC236}">
                <a16:creationId xmlns:a16="http://schemas.microsoft.com/office/drawing/2014/main" id="{6DB34C05-63F2-7615-5348-817BC844597B}"/>
              </a:ext>
            </a:extLst>
          </p:cNvPr>
          <p:cNvSpPr/>
          <p:nvPr/>
        </p:nvSpPr>
        <p:spPr>
          <a:xfrm>
            <a:off x="1695282" y="3023196"/>
            <a:ext cx="2785378" cy="41598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Meiryo UI"/>
                <a:ea typeface="Meiryo UI"/>
                <a:cs typeface="+mn-cs"/>
              </a:rPr>
              <a:t>RMP</a:t>
            </a:r>
            <a:r>
              <a:rPr kumimoji="1" lang="ja-JP" altLang="en-US" sz="1400" b="1" i="0" u="none" strike="noStrike" kern="1200" cap="none" spc="0" normalizeH="0" baseline="0" noProof="0" dirty="0">
                <a:ln>
                  <a:noFill/>
                </a:ln>
                <a:solidFill>
                  <a:prstClr val="white"/>
                </a:solidFill>
                <a:effectLst/>
                <a:uLnTx/>
                <a:uFillTx/>
                <a:latin typeface="Meiryo UI"/>
                <a:ea typeface="Meiryo UI"/>
                <a:cs typeface="+mn-cs"/>
              </a:rPr>
              <a:t>マーク（基本）</a:t>
            </a:r>
            <a:r>
              <a:rPr kumimoji="1" lang="ja-JP" altLang="en-US" sz="1400" i="0" u="none" strike="noStrike" kern="1200" cap="none" spc="0" normalizeH="0" baseline="0" noProof="0" dirty="0">
                <a:ln>
                  <a:noFill/>
                </a:ln>
                <a:solidFill>
                  <a:prstClr val="white"/>
                </a:solidFill>
                <a:effectLst/>
                <a:uLnTx/>
                <a:uFillTx/>
                <a:latin typeface="Meiryo UI"/>
                <a:ea typeface="Meiryo UI"/>
                <a:cs typeface="+mn-cs"/>
              </a:rPr>
              <a:t>　</a:t>
            </a:r>
            <a:r>
              <a:rPr kumimoji="1" lang="en-US" altLang="ja-JP" sz="1400" i="0" u="none" strike="noStrike" kern="1200" cap="none" spc="0" normalizeH="0" baseline="0" noProof="0" dirty="0">
                <a:ln>
                  <a:noFill/>
                </a:ln>
                <a:solidFill>
                  <a:prstClr val="white"/>
                </a:solidFill>
                <a:effectLst/>
                <a:uLnTx/>
                <a:uFillTx/>
                <a:latin typeface="Meiryo UI"/>
                <a:ea typeface="Meiryo UI"/>
                <a:cs typeface="+mn-cs"/>
              </a:rPr>
              <a:t>※</a:t>
            </a:r>
            <a:r>
              <a:rPr kumimoji="1" lang="ja-JP" altLang="en-US" sz="1400" i="0" u="none" strike="noStrike" kern="1200" cap="none" spc="0" normalizeH="0" baseline="0" noProof="0" dirty="0">
                <a:ln>
                  <a:noFill/>
                </a:ln>
                <a:solidFill>
                  <a:prstClr val="white"/>
                </a:solidFill>
                <a:effectLst/>
                <a:uLnTx/>
                <a:uFillTx/>
                <a:latin typeface="Meiryo UI"/>
                <a:ea typeface="Meiryo UI"/>
                <a:cs typeface="+mn-cs"/>
              </a:rPr>
              <a:t>一例</a:t>
            </a:r>
            <a:endParaRPr kumimoji="1" lang="ja-JP" altLang="en-US" sz="900"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28" name="正方形/長方形 27">
            <a:extLst>
              <a:ext uri="{FF2B5EF4-FFF2-40B4-BE49-F238E27FC236}">
                <a16:creationId xmlns:a16="http://schemas.microsoft.com/office/drawing/2014/main" id="{14751E2F-95C2-FD75-1A0B-8560CDA03E47}"/>
              </a:ext>
            </a:extLst>
          </p:cNvPr>
          <p:cNvSpPr/>
          <p:nvPr/>
        </p:nvSpPr>
        <p:spPr>
          <a:xfrm>
            <a:off x="1695282" y="4482874"/>
            <a:ext cx="2785378" cy="852073"/>
          </a:xfrm>
          <a:prstGeom prst="rect">
            <a:avLst/>
          </a:prstGeom>
          <a:noFill/>
          <a:ln w="19050">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a:ea typeface="Meiryo UI"/>
              <a:cs typeface="+mn-cs"/>
            </a:endParaRPr>
          </a:p>
        </p:txBody>
      </p:sp>
      <p:pic>
        <p:nvPicPr>
          <p:cNvPr id="29" name="図 28" descr="テキスト&#10;&#10;自動的に生成された説明">
            <a:extLst>
              <a:ext uri="{FF2B5EF4-FFF2-40B4-BE49-F238E27FC236}">
                <a16:creationId xmlns:a16="http://schemas.microsoft.com/office/drawing/2014/main" id="{8B4D7D89-0A85-BE0E-E385-8327658A21F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58651" y="3479021"/>
            <a:ext cx="2980860" cy="851931"/>
          </a:xfrm>
          <a:prstGeom prst="rect">
            <a:avLst/>
          </a:prstGeom>
        </p:spPr>
      </p:pic>
      <p:pic>
        <p:nvPicPr>
          <p:cNvPr id="30" name="図 29" descr="グラフィカル ユーザー インターフェイス&#10;&#10;自動的に生成された説明">
            <a:extLst>
              <a:ext uri="{FF2B5EF4-FFF2-40B4-BE49-F238E27FC236}">
                <a16:creationId xmlns:a16="http://schemas.microsoft.com/office/drawing/2014/main" id="{F958426D-762C-BBDC-8D9B-0D968E0DBFFA}"/>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2695074" y="4642779"/>
            <a:ext cx="904774" cy="449500"/>
          </a:xfrm>
          <a:prstGeom prst="rect">
            <a:avLst/>
          </a:prstGeom>
        </p:spPr>
      </p:pic>
    </p:spTree>
    <p:extLst>
      <p:ext uri="{BB962C8B-B14F-4D97-AF65-F5344CB8AC3E}">
        <p14:creationId xmlns:p14="http://schemas.microsoft.com/office/powerpoint/2010/main" val="129461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プレースホルダー 3">
            <a:extLst>
              <a:ext uri="{FF2B5EF4-FFF2-40B4-BE49-F238E27FC236}">
                <a16:creationId xmlns:a16="http://schemas.microsoft.com/office/drawing/2014/main" id="{BA69D1E6-BAD8-9897-6ED9-2FE75CA3A470}"/>
              </a:ext>
            </a:extLst>
          </p:cNvPr>
          <p:cNvSpPr>
            <a:spLocks noGrp="1"/>
          </p:cNvSpPr>
          <p:nvPr>
            <p:ph type="body" sz="quarter" idx="12"/>
          </p:nvPr>
        </p:nvSpPr>
        <p:spPr>
          <a:xfrm>
            <a:off x="512219" y="503071"/>
            <a:ext cx="9842176" cy="584775"/>
          </a:xfrm>
        </p:spPr>
        <p:txBody>
          <a:bodyPr/>
          <a:lstStyle/>
          <a:p>
            <a:r>
              <a:rPr lang="en-US" altLang="ja-JP" sz="3200" b="1" dirty="0">
                <a:latin typeface="Meiryo UI" panose="020B0604030504040204" pitchFamily="50" charset="-128"/>
                <a:ea typeface="Meiryo UI" panose="020B0604030504040204" pitchFamily="50" charset="-128"/>
              </a:rPr>
              <a:t>2. RMP</a:t>
            </a:r>
            <a:r>
              <a:rPr lang="ja-JP" altLang="en-US" sz="3200" b="1" dirty="0">
                <a:latin typeface="Meiryo UI" panose="020B0604030504040204" pitchFamily="50" charset="-128"/>
                <a:ea typeface="Meiryo UI" panose="020B0604030504040204" pitchFamily="50" charset="-128"/>
              </a:rPr>
              <a:t>マーク（</a:t>
            </a:r>
            <a:r>
              <a:rPr lang="ja-JP" altLang="en-US" dirty="0"/>
              <a:t>黒</a:t>
            </a:r>
            <a:r>
              <a:rPr lang="ja-JP" altLang="en-US" sz="3200" b="1" dirty="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白・薄色背景用</a:t>
            </a:r>
          </a:p>
        </p:txBody>
      </p:sp>
      <p:graphicFrame>
        <p:nvGraphicFramePr>
          <p:cNvPr id="9" name="表 8">
            <a:extLst>
              <a:ext uri="{FF2B5EF4-FFF2-40B4-BE49-F238E27FC236}">
                <a16:creationId xmlns:a16="http://schemas.microsoft.com/office/drawing/2014/main" id="{167C835B-46B2-1CCC-367E-AD162255C9BA}"/>
              </a:ext>
            </a:extLst>
          </p:cNvPr>
          <p:cNvGraphicFramePr>
            <a:graphicFrameLocks noGrp="1"/>
          </p:cNvGraphicFramePr>
          <p:nvPr/>
        </p:nvGraphicFramePr>
        <p:xfrm>
          <a:off x="512218" y="1389484"/>
          <a:ext cx="11271795" cy="5140080"/>
        </p:xfrm>
        <a:graphic>
          <a:graphicData uri="http://schemas.openxmlformats.org/drawingml/2006/table">
            <a:tbl>
              <a:tblPr bandCol="1">
                <a:tableStyleId>{3B4B98B0-60AC-42C2-AFA5-B58CD77FA1E5}</a:tableStyleId>
              </a:tblPr>
              <a:tblGrid>
                <a:gridCol w="2167653">
                  <a:extLst>
                    <a:ext uri="{9D8B030D-6E8A-4147-A177-3AD203B41FA5}">
                      <a16:colId xmlns:a16="http://schemas.microsoft.com/office/drawing/2014/main" val="20000"/>
                    </a:ext>
                  </a:extLst>
                </a:gridCol>
                <a:gridCol w="3034714">
                  <a:extLst>
                    <a:ext uri="{9D8B030D-6E8A-4147-A177-3AD203B41FA5}">
                      <a16:colId xmlns:a16="http://schemas.microsoft.com/office/drawing/2014/main" val="20001"/>
                    </a:ext>
                  </a:extLst>
                </a:gridCol>
                <a:gridCol w="3034714">
                  <a:extLst>
                    <a:ext uri="{9D8B030D-6E8A-4147-A177-3AD203B41FA5}">
                      <a16:colId xmlns:a16="http://schemas.microsoft.com/office/drawing/2014/main" val="20002"/>
                    </a:ext>
                  </a:extLst>
                </a:gridCol>
                <a:gridCol w="3034714">
                  <a:extLst>
                    <a:ext uri="{9D8B030D-6E8A-4147-A177-3AD203B41FA5}">
                      <a16:colId xmlns:a16="http://schemas.microsoft.com/office/drawing/2014/main" val="20003"/>
                    </a:ext>
                  </a:extLst>
                </a:gridCol>
              </a:tblGrid>
              <a:tr h="612000">
                <a:tc>
                  <a:txBody>
                    <a:bodyPr/>
                    <a:lstStyle/>
                    <a:p>
                      <a:endParaRPr kumimoji="1" lang="ja-JP" altLang="en-US" sz="19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r>
                        <a:rPr kumimoji="1" lang="en-US" altLang="ja-JP" sz="1800" b="1" dirty="0">
                          <a:latin typeface="+mn-ea"/>
                          <a:ea typeface="+mn-ea"/>
                        </a:rPr>
                        <a:t>1</a:t>
                      </a:r>
                      <a:r>
                        <a:rPr kumimoji="1" lang="ja-JP" altLang="en-US" sz="1800" b="1" dirty="0">
                          <a:latin typeface="+mn-ea"/>
                          <a:ea typeface="+mn-ea"/>
                        </a:rPr>
                        <a:t>－</a:t>
                      </a:r>
                      <a:r>
                        <a:rPr kumimoji="1" lang="en-US" altLang="ja-JP" sz="1800" b="1" dirty="0">
                          <a:latin typeface="+mn-ea"/>
                          <a:ea typeface="+mn-ea"/>
                        </a:rPr>
                        <a:t>MS</a:t>
                      </a:r>
                      <a:r>
                        <a:rPr kumimoji="1" lang="ja-JP" altLang="en-US" sz="1800" b="1" dirty="0">
                          <a:latin typeface="+mn-ea"/>
                          <a:ea typeface="+mn-ea"/>
                        </a:rPr>
                        <a:t>ゴシック</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kumimoji="1" lang="en-US" altLang="ja-JP" sz="1800" b="1" dirty="0">
                          <a:latin typeface="+mn-ea"/>
                          <a:ea typeface="+mn-ea"/>
                        </a:rPr>
                        <a:t>2</a:t>
                      </a:r>
                      <a:r>
                        <a:rPr kumimoji="1" lang="ja-JP" altLang="en-US" sz="1800" b="1" dirty="0">
                          <a:latin typeface="+mn-ea"/>
                          <a:ea typeface="+mn-ea"/>
                        </a:rPr>
                        <a:t>－</a:t>
                      </a:r>
                      <a:r>
                        <a:rPr kumimoji="1" lang="en-US" altLang="ja-JP" sz="1800" b="1" dirty="0">
                          <a:latin typeface="+mn-ea"/>
                          <a:ea typeface="+mn-ea"/>
                        </a:rPr>
                        <a:t>UD</a:t>
                      </a:r>
                      <a:r>
                        <a:rPr kumimoji="1" lang="ja-JP" altLang="en-US" sz="1800" b="1" dirty="0">
                          <a:latin typeface="+mn-ea"/>
                          <a:ea typeface="+mn-ea"/>
                        </a:rPr>
                        <a:t>新ゴ</a:t>
                      </a:r>
                      <a:r>
                        <a:rPr kumimoji="1" lang="en-US" altLang="ja-JP" sz="1800" b="1" dirty="0">
                          <a:latin typeface="+mn-ea"/>
                          <a:ea typeface="+mn-ea"/>
                        </a:rPr>
                        <a:t>-M</a:t>
                      </a:r>
                      <a:r>
                        <a:rPr kumimoji="1" lang="ja-JP" altLang="en-US" sz="1800" b="1" dirty="0">
                          <a:latin typeface="+mn-ea"/>
                          <a:ea typeface="+mn-ea"/>
                        </a:rPr>
                        <a:t>＋</a:t>
                      </a:r>
                      <a:r>
                        <a:rPr kumimoji="1" lang="en-US" altLang="ja-JP" sz="1800" b="1" dirty="0">
                          <a:latin typeface="+mn-ea"/>
                          <a:ea typeface="+mn-ea"/>
                        </a:rPr>
                        <a:t>Helvetica</a:t>
                      </a:r>
                      <a:r>
                        <a:rPr lang="ja-JP" altLang="en-US" sz="1800" b="1" dirty="0">
                          <a:latin typeface="Meiryo UI" panose="020B0604030504040204" pitchFamily="50" charset="-128"/>
                          <a:ea typeface="Meiryo UI" panose="020B0604030504040204" pitchFamily="50" charset="-128"/>
                        </a:rPr>
                        <a:t>（枠装飾あり）</a:t>
                      </a:r>
                      <a:endParaRPr kumimoji="1" lang="ja-JP" altLang="en-US" sz="1800" b="1" dirty="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c>
                  <a:txBody>
                    <a:bodyPr/>
                    <a:lstStyle/>
                    <a:p>
                      <a:r>
                        <a:rPr kumimoji="1" lang="en-US" altLang="ja-JP" sz="1800" b="1" dirty="0">
                          <a:latin typeface="+mn-ea"/>
                          <a:ea typeface="+mn-ea"/>
                        </a:rPr>
                        <a:t>3</a:t>
                      </a:r>
                      <a:r>
                        <a:rPr kumimoji="1" lang="ja-JP" altLang="en-US" sz="1800" b="1" dirty="0">
                          <a:latin typeface="+mn-ea"/>
                          <a:ea typeface="+mn-ea"/>
                        </a:rPr>
                        <a:t>－ヒラギノ</a:t>
                      </a:r>
                      <a:r>
                        <a:rPr kumimoji="1" lang="en-US" altLang="ja-JP" sz="1800" b="1" dirty="0">
                          <a:latin typeface="+mn-ea"/>
                          <a:ea typeface="+mn-ea"/>
                        </a:rPr>
                        <a:t>UD</a:t>
                      </a:r>
                      <a:r>
                        <a:rPr kumimoji="1" lang="ja-JP" altLang="en-US" sz="1800" b="1" dirty="0">
                          <a:latin typeface="+mn-ea"/>
                          <a:ea typeface="+mn-ea"/>
                        </a:rPr>
                        <a:t>角ゴ</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900000">
                <a:tc>
                  <a:txBody>
                    <a:bodyPr/>
                    <a:lstStyle/>
                    <a:p>
                      <a:r>
                        <a:rPr kumimoji="1" lang="en-US" altLang="ja-JP" sz="1600" b="1" dirty="0">
                          <a:latin typeface="Meiryo UI" panose="020B0604030504040204" pitchFamily="50" charset="-128"/>
                          <a:ea typeface="Meiryo UI" panose="020B0604030504040204" pitchFamily="50" charset="-128"/>
                        </a:rPr>
                        <a:t>Pattern1</a:t>
                      </a:r>
                    </a:p>
                    <a:p>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基本形）</a:t>
                      </a:r>
                      <a:endParaRPr kumimoji="1" lang="ja-JP" altLang="en-US" sz="1600" b="1" dirty="0">
                        <a:latin typeface="Meiryo UI" panose="020B0604030504040204" pitchFamily="50" charset="-128"/>
                        <a:ea typeface="Meiryo UI" panose="020B0604030504040204" pitchFamily="50" charset="-128"/>
                      </a:endParaRPr>
                    </a:p>
                  </a:txBody>
                  <a:tcPr anchor="ctr">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c>
                  <a:txBody>
                    <a:bodyPr/>
                    <a:lstStyle/>
                    <a:p>
                      <a:endParaRPr kumimoji="1" lang="ja-JP" altLang="en-US"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kumimoji="1" lang="ja-JP" altLang="en-US"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c>
                  <a:txBody>
                    <a:bodyPr/>
                    <a:lstStyle/>
                    <a:p>
                      <a:endParaRPr kumimoji="1" lang="ja-JP" altLang="en-US" sz="1900" dirty="0"/>
                    </a:p>
                  </a:txBody>
                  <a:tcPr>
                    <a:lnL w="12700"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900000">
                <a:tc>
                  <a:txBody>
                    <a:bodyPr/>
                    <a:lstStyle/>
                    <a:p>
                      <a:r>
                        <a:rPr kumimoji="1" lang="en-US" altLang="ja-JP" sz="1600" b="1" dirty="0">
                          <a:latin typeface="Meiryo UI" panose="020B0604030504040204" pitchFamily="50" charset="-128"/>
                          <a:ea typeface="Meiryo UI" panose="020B0604030504040204" pitchFamily="50" charset="-128"/>
                        </a:rPr>
                        <a:t>Pattern2-1</a:t>
                      </a:r>
                    </a:p>
                    <a:p>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註釈有・</a:t>
                      </a:r>
                      <a:r>
                        <a:rPr lang="en-US" altLang="ja-JP" sz="1600" b="1" dirty="0">
                          <a:latin typeface="Meiryo UI" panose="020B0604030504040204" pitchFamily="50" charset="-128"/>
                          <a:ea typeface="Meiryo UI" panose="020B0604030504040204" pitchFamily="50" charset="-128"/>
                        </a:rPr>
                        <a:t>1</a:t>
                      </a:r>
                      <a:r>
                        <a:rPr lang="ja-JP" altLang="en-US" sz="1600" b="1" dirty="0">
                          <a:latin typeface="Meiryo UI" panose="020B0604030504040204" pitchFamily="50" charset="-128"/>
                          <a:ea typeface="Meiryo UI" panose="020B0604030504040204" pitchFamily="50" charset="-128"/>
                        </a:rPr>
                        <a:t>）</a:t>
                      </a:r>
                      <a:endParaRPr kumimoji="1" lang="ja-JP" altLang="en-US" sz="1600" b="1" dirty="0">
                        <a:latin typeface="Meiryo UI" panose="020B0604030504040204" pitchFamily="50" charset="-128"/>
                        <a:ea typeface="Meiryo UI" panose="020B0604030504040204" pitchFamily="50" charset="-128"/>
                      </a:endParaRPr>
                    </a:p>
                  </a:txBody>
                  <a:tcPr anchor="ctr">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c>
                  <a:txBody>
                    <a:bodyPr/>
                    <a:lstStyle/>
                    <a:p>
                      <a:endParaRPr kumimoji="1" lang="ja-JP" altLang="en-US"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kumimoji="1" lang="ja-JP" altLang="en-US"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c>
                  <a:txBody>
                    <a:bodyPr/>
                    <a:lstStyle/>
                    <a:p>
                      <a:endParaRPr kumimoji="1" lang="ja-JP" altLang="en-US" sz="1900" dirty="0"/>
                    </a:p>
                  </a:txBody>
                  <a:tcPr>
                    <a:lnL w="12700"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900000">
                <a:tc>
                  <a:txBody>
                    <a:bodyPr/>
                    <a:lstStyle/>
                    <a:p>
                      <a:r>
                        <a:rPr kumimoji="1" lang="en-US" altLang="ja-JP" sz="1600" b="1" dirty="0">
                          <a:latin typeface="Meiryo UI" panose="020B0604030504040204" pitchFamily="50" charset="-128"/>
                          <a:ea typeface="Meiryo UI" panose="020B0604030504040204" pitchFamily="50" charset="-128"/>
                        </a:rPr>
                        <a:t>Pattern2-2</a:t>
                      </a:r>
                    </a:p>
                    <a:p>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註釈有・</a:t>
                      </a:r>
                      <a:r>
                        <a:rPr lang="en-US" altLang="ja-JP" sz="1600" b="1" dirty="0">
                          <a:latin typeface="Meiryo UI" panose="020B0604030504040204" pitchFamily="50" charset="-128"/>
                          <a:ea typeface="Meiryo UI" panose="020B0604030504040204" pitchFamily="50" charset="-128"/>
                        </a:rPr>
                        <a:t>2)</a:t>
                      </a:r>
                      <a:endParaRPr kumimoji="1" lang="ja-JP" altLang="en-US" sz="1600" b="1" dirty="0">
                        <a:latin typeface="Meiryo UI" panose="020B0604030504040204" pitchFamily="50" charset="-128"/>
                        <a:ea typeface="Meiryo UI" panose="020B0604030504040204" pitchFamily="50" charset="-128"/>
                      </a:endParaRPr>
                    </a:p>
                  </a:txBody>
                  <a:tcPr anchor="ctr">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c>
                  <a:txBody>
                    <a:bodyPr/>
                    <a:lstStyle/>
                    <a:p>
                      <a:endParaRPr kumimoji="1" lang="ja-JP" altLang="en-US"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kumimoji="1" lang="ja-JP" altLang="en-US"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c>
                  <a:txBody>
                    <a:bodyPr/>
                    <a:lstStyle/>
                    <a:p>
                      <a:endParaRPr kumimoji="1" lang="ja-JP" altLang="en-US" sz="1900" dirty="0"/>
                    </a:p>
                  </a:txBody>
                  <a:tcPr>
                    <a:lnL w="12700"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900000">
                <a:tc>
                  <a:txBody>
                    <a:bodyPr/>
                    <a:lstStyle/>
                    <a:p>
                      <a:r>
                        <a:rPr kumimoji="1" lang="en-US" altLang="ja-JP" sz="1600" b="1" dirty="0">
                          <a:solidFill>
                            <a:schemeClr val="tx1"/>
                          </a:solidFill>
                          <a:latin typeface="Meiryo UI" panose="020B0604030504040204" pitchFamily="50" charset="-128"/>
                          <a:ea typeface="Meiryo UI" panose="020B0604030504040204" pitchFamily="50" charset="-128"/>
                        </a:rPr>
                        <a:t>Pattern3-1</a:t>
                      </a:r>
                    </a:p>
                    <a:p>
                      <a:r>
                        <a:rPr kumimoji="1" lang="ja-JP" altLang="en-US" sz="1600" b="1" dirty="0">
                          <a:solidFill>
                            <a:schemeClr val="tx1"/>
                          </a:solidFill>
                          <a:latin typeface="Meiryo UI" panose="020B0604030504040204" pitchFamily="50" charset="-128"/>
                          <a:ea typeface="Meiryo UI" panose="020B0604030504040204" pitchFamily="50" charset="-128"/>
                        </a:rPr>
                        <a:t>（自主担保箇所を含む場合）</a:t>
                      </a:r>
                      <a:endParaRPr kumimoji="1" lang="ja-JP" altLang="en-US" sz="1600" b="1" dirty="0">
                        <a:latin typeface="Meiryo UI" panose="020B0604030504040204" pitchFamily="50" charset="-128"/>
                        <a:ea typeface="Meiryo UI" panose="020B0604030504040204" pitchFamily="50" charset="-128"/>
                      </a:endParaRPr>
                    </a:p>
                  </a:txBody>
                  <a:tcPr anchor="ctr">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c>
                  <a:txBody>
                    <a:bodyPr/>
                    <a:lstStyle/>
                    <a:p>
                      <a:endParaRPr kumimoji="1" lang="ja-JP" altLang="en-US"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kumimoji="1" lang="ja-JP" altLang="en-US"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c>
                  <a:txBody>
                    <a:bodyPr/>
                    <a:lstStyle/>
                    <a:p>
                      <a:endParaRPr kumimoji="1" lang="ja-JP" altLang="en-US" sz="1900" dirty="0"/>
                    </a:p>
                  </a:txBody>
                  <a:tcPr>
                    <a:lnL w="12700"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13925552"/>
                  </a:ext>
                </a:extLst>
              </a:tr>
              <a:tr h="900000">
                <a:tc>
                  <a:txBody>
                    <a:bodyPr/>
                    <a:lstStyle/>
                    <a:p>
                      <a:r>
                        <a:rPr kumimoji="1" lang="en-US" altLang="ja-JP" sz="1600" b="1" dirty="0">
                          <a:solidFill>
                            <a:schemeClr val="tx1"/>
                          </a:solidFill>
                          <a:latin typeface="Meiryo UI" panose="020B0604030504040204" pitchFamily="50" charset="-128"/>
                          <a:ea typeface="Meiryo UI" panose="020B0604030504040204" pitchFamily="50" charset="-128"/>
                        </a:rPr>
                        <a:t>Pattern3-2</a:t>
                      </a:r>
                    </a:p>
                    <a:p>
                      <a:r>
                        <a:rPr kumimoji="1" lang="ja-JP" altLang="en-US" sz="1600" b="1" dirty="0">
                          <a:solidFill>
                            <a:schemeClr val="tx1"/>
                          </a:solidFill>
                          <a:latin typeface="Meiryo UI" panose="020B0604030504040204" pitchFamily="50" charset="-128"/>
                          <a:ea typeface="Meiryo UI" panose="020B0604030504040204" pitchFamily="50" charset="-128"/>
                        </a:rPr>
                        <a:t>（自主担保箇所を含む場合）</a:t>
                      </a:r>
                      <a:endParaRPr kumimoji="1" lang="en-US" altLang="ja-JP" sz="1600" b="1" dirty="0">
                        <a:solidFill>
                          <a:schemeClr val="tx1"/>
                        </a:solidFill>
                        <a:latin typeface="Meiryo UI" panose="020B0604030504040204" pitchFamily="50" charset="-128"/>
                        <a:ea typeface="Meiryo UI" panose="020B0604030504040204" pitchFamily="50" charset="-128"/>
                      </a:endParaRPr>
                    </a:p>
                  </a:txBody>
                  <a:tcPr anchor="ctr">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kumimoji="1" lang="ja-JP" altLang="en-US"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kumimoji="1" lang="ja-JP" altLang="en-US" sz="1900" dirty="0"/>
                    </a:p>
                  </a:txBody>
                  <a:tcPr>
                    <a:lnL w="12700"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6084333"/>
                  </a:ext>
                </a:extLst>
              </a:tr>
            </a:tbl>
          </a:graphicData>
        </a:graphic>
      </p:graphicFrame>
      <p:pic>
        <p:nvPicPr>
          <p:cNvPr id="29" name="図 28">
            <a:extLst>
              <a:ext uri="{FF2B5EF4-FFF2-40B4-BE49-F238E27FC236}">
                <a16:creationId xmlns:a16="http://schemas.microsoft.com/office/drawing/2014/main" id="{D5F93297-55D0-9B9F-83E1-BA5BC5220A4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34155" y="2077195"/>
            <a:ext cx="2772771" cy="792939"/>
          </a:xfrm>
          <a:prstGeom prst="rect">
            <a:avLst/>
          </a:prstGeom>
        </p:spPr>
      </p:pic>
      <p:pic>
        <p:nvPicPr>
          <p:cNvPr id="31" name="図 30">
            <a:extLst>
              <a:ext uri="{FF2B5EF4-FFF2-40B4-BE49-F238E27FC236}">
                <a16:creationId xmlns:a16="http://schemas.microsoft.com/office/drawing/2014/main" id="{C5FD36CF-26D7-4BF9-F0C2-78A814C035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34155" y="2981557"/>
            <a:ext cx="2772771" cy="794615"/>
          </a:xfrm>
          <a:prstGeom prst="rect">
            <a:avLst/>
          </a:prstGeom>
        </p:spPr>
      </p:pic>
      <p:pic>
        <p:nvPicPr>
          <p:cNvPr id="32" name="図 31">
            <a:extLst>
              <a:ext uri="{FF2B5EF4-FFF2-40B4-BE49-F238E27FC236}">
                <a16:creationId xmlns:a16="http://schemas.microsoft.com/office/drawing/2014/main" id="{CD662237-BED3-8097-E491-CB73D9162C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34155" y="3887595"/>
            <a:ext cx="2772771" cy="792939"/>
          </a:xfrm>
          <a:prstGeom prst="rect">
            <a:avLst/>
          </a:prstGeom>
        </p:spPr>
      </p:pic>
      <p:pic>
        <p:nvPicPr>
          <p:cNvPr id="33" name="図 32">
            <a:extLst>
              <a:ext uri="{FF2B5EF4-FFF2-40B4-BE49-F238E27FC236}">
                <a16:creationId xmlns:a16="http://schemas.microsoft.com/office/drawing/2014/main" id="{9F08925F-C504-F012-0240-0DCC0A54A73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28624" y="2077195"/>
            <a:ext cx="2774447" cy="792939"/>
          </a:xfrm>
          <a:prstGeom prst="rect">
            <a:avLst/>
          </a:prstGeom>
        </p:spPr>
      </p:pic>
      <p:pic>
        <p:nvPicPr>
          <p:cNvPr id="34" name="図 33">
            <a:extLst>
              <a:ext uri="{FF2B5EF4-FFF2-40B4-BE49-F238E27FC236}">
                <a16:creationId xmlns:a16="http://schemas.microsoft.com/office/drawing/2014/main" id="{DC88E1F6-7EA8-26F8-CF4F-ACA05C9037B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28623" y="2981557"/>
            <a:ext cx="2774448" cy="794615"/>
          </a:xfrm>
          <a:prstGeom prst="rect">
            <a:avLst/>
          </a:prstGeom>
        </p:spPr>
      </p:pic>
      <p:pic>
        <p:nvPicPr>
          <p:cNvPr id="35" name="図 34">
            <a:extLst>
              <a:ext uri="{FF2B5EF4-FFF2-40B4-BE49-F238E27FC236}">
                <a16:creationId xmlns:a16="http://schemas.microsoft.com/office/drawing/2014/main" id="{94716E91-D141-F67B-5783-DF5B2FCF325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28624" y="3887595"/>
            <a:ext cx="2774447" cy="792939"/>
          </a:xfrm>
          <a:prstGeom prst="rect">
            <a:avLst/>
          </a:prstGeom>
        </p:spPr>
      </p:pic>
      <p:pic>
        <p:nvPicPr>
          <p:cNvPr id="36" name="図 35">
            <a:extLst>
              <a:ext uri="{FF2B5EF4-FFF2-40B4-BE49-F238E27FC236}">
                <a16:creationId xmlns:a16="http://schemas.microsoft.com/office/drawing/2014/main" id="{C0953863-068B-904B-F099-2ABB90EE149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887383" y="2077195"/>
            <a:ext cx="2774447" cy="792939"/>
          </a:xfrm>
          <a:prstGeom prst="rect">
            <a:avLst/>
          </a:prstGeom>
        </p:spPr>
      </p:pic>
      <p:pic>
        <p:nvPicPr>
          <p:cNvPr id="37" name="図 36">
            <a:extLst>
              <a:ext uri="{FF2B5EF4-FFF2-40B4-BE49-F238E27FC236}">
                <a16:creationId xmlns:a16="http://schemas.microsoft.com/office/drawing/2014/main" id="{F14E42E6-F51A-E32F-3234-7CA5EF78F55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887382" y="2981557"/>
            <a:ext cx="2774448" cy="794615"/>
          </a:xfrm>
          <a:prstGeom prst="rect">
            <a:avLst/>
          </a:prstGeom>
        </p:spPr>
      </p:pic>
      <p:pic>
        <p:nvPicPr>
          <p:cNvPr id="38" name="図 37">
            <a:extLst>
              <a:ext uri="{FF2B5EF4-FFF2-40B4-BE49-F238E27FC236}">
                <a16:creationId xmlns:a16="http://schemas.microsoft.com/office/drawing/2014/main" id="{F1727F8D-BCB1-A8B3-CBC7-806EDA27956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887383" y="3887595"/>
            <a:ext cx="2774447" cy="792939"/>
          </a:xfrm>
          <a:prstGeom prst="rect">
            <a:avLst/>
          </a:prstGeom>
        </p:spPr>
      </p:pic>
      <p:pic>
        <p:nvPicPr>
          <p:cNvPr id="43" name="図 42" descr="テキスト&#10;&#10;自動的に生成された説明">
            <a:extLst>
              <a:ext uri="{FF2B5EF4-FFF2-40B4-BE49-F238E27FC236}">
                <a16:creationId xmlns:a16="http://schemas.microsoft.com/office/drawing/2014/main" id="{19258C36-933C-864B-86CA-E9AF9E758F3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086606" y="4589668"/>
            <a:ext cx="2376000" cy="1188000"/>
          </a:xfrm>
          <a:prstGeom prst="rect">
            <a:avLst/>
          </a:prstGeom>
        </p:spPr>
      </p:pic>
      <p:pic>
        <p:nvPicPr>
          <p:cNvPr id="45" name="図 44" descr="テキスト&#10;&#10;自動的に生成された説明">
            <a:extLst>
              <a:ext uri="{FF2B5EF4-FFF2-40B4-BE49-F238E27FC236}">
                <a16:creationId xmlns:a16="http://schemas.microsoft.com/office/drawing/2014/main" id="{177700D9-E835-606B-F327-AFE04EA43D7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032540" y="4589668"/>
            <a:ext cx="2376000" cy="1188000"/>
          </a:xfrm>
          <a:prstGeom prst="rect">
            <a:avLst/>
          </a:prstGeom>
        </p:spPr>
      </p:pic>
      <p:pic>
        <p:nvPicPr>
          <p:cNvPr id="47" name="図 46" descr="テキスト&#10;&#10;自動的に生成された説明">
            <a:extLst>
              <a:ext uri="{FF2B5EF4-FFF2-40B4-BE49-F238E27FC236}">
                <a16:creationId xmlns:a16="http://schemas.microsoft.com/office/drawing/2014/main" id="{9A278BEA-13BB-BE30-D19B-612CFB9D8906}"/>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028684" y="4589668"/>
            <a:ext cx="2374326" cy="1188000"/>
          </a:xfrm>
          <a:prstGeom prst="rect">
            <a:avLst/>
          </a:prstGeom>
        </p:spPr>
      </p:pic>
      <p:sp>
        <p:nvSpPr>
          <p:cNvPr id="2" name="テキスト プレースホルダー 2">
            <a:extLst>
              <a:ext uri="{FF2B5EF4-FFF2-40B4-BE49-F238E27FC236}">
                <a16:creationId xmlns:a16="http://schemas.microsoft.com/office/drawing/2014/main" id="{DAB69311-3AD8-DA87-A27B-5D146FB0C808}"/>
              </a:ext>
            </a:extLst>
          </p:cNvPr>
          <p:cNvSpPr>
            <a:spLocks noGrp="1"/>
          </p:cNvSpPr>
          <p:nvPr>
            <p:ph type="body" sz="quarter" idx="10"/>
          </p:nvPr>
        </p:nvSpPr>
        <p:spPr>
          <a:xfrm>
            <a:off x="561969" y="290861"/>
            <a:ext cx="9793148" cy="307777"/>
          </a:xfrm>
        </p:spPr>
        <p:txBody>
          <a:bodyPr/>
          <a:lstStyle/>
          <a:p>
            <a:r>
              <a:rPr lang="en-US" altLang="ja-JP" dirty="0">
                <a:latin typeface="+mn-ea"/>
                <a:ea typeface="+mn-ea"/>
              </a:rPr>
              <a:t>RMP</a:t>
            </a:r>
            <a:r>
              <a:rPr lang="ja-JP" altLang="en-US" dirty="0">
                <a:latin typeface="+mn-ea"/>
                <a:ea typeface="+mn-ea"/>
              </a:rPr>
              <a:t>マーク　ロゴセット（サンプル）</a:t>
            </a:r>
            <a:r>
              <a:rPr lang="en-US" altLang="ja-JP" dirty="0">
                <a:latin typeface="+mn-ea"/>
                <a:ea typeface="+mn-ea"/>
              </a:rPr>
              <a:t>2024</a:t>
            </a:r>
            <a:r>
              <a:rPr lang="ja-JP" altLang="en-US" dirty="0">
                <a:latin typeface="+mn-ea"/>
                <a:ea typeface="+mn-ea"/>
              </a:rPr>
              <a:t>年改訂版</a:t>
            </a:r>
          </a:p>
        </p:txBody>
      </p:sp>
      <p:sp>
        <p:nvSpPr>
          <p:cNvPr id="3" name="正方形/長方形 2">
            <a:extLst>
              <a:ext uri="{FF2B5EF4-FFF2-40B4-BE49-F238E27FC236}">
                <a16:creationId xmlns:a16="http://schemas.microsoft.com/office/drawing/2014/main" id="{B06FE381-82D6-93BC-A1E8-19CC3C24CE00}"/>
              </a:ext>
            </a:extLst>
          </p:cNvPr>
          <p:cNvSpPr/>
          <p:nvPr/>
        </p:nvSpPr>
        <p:spPr>
          <a:xfrm>
            <a:off x="4806313" y="157874"/>
            <a:ext cx="2044813" cy="388757"/>
          </a:xfrm>
          <a:prstGeom prst="rect">
            <a:avLst/>
          </a:prstGeom>
          <a:solidFill>
            <a:schemeClr val="accent6"/>
          </a:solidFill>
          <a:ln>
            <a:noFill/>
          </a:ln>
          <a:effectLst>
            <a:glow rad="63500">
              <a:schemeClr val="accent6">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1400" dirty="0"/>
              <a:t>2024</a:t>
            </a:r>
            <a:r>
              <a:rPr lang="ja-JP" altLang="en-US" sz="1400" dirty="0"/>
              <a:t>年</a:t>
            </a:r>
            <a:r>
              <a:rPr lang="en-US" altLang="ja-JP" sz="1400" dirty="0"/>
              <a:t>6</a:t>
            </a:r>
            <a:r>
              <a:rPr lang="ja-JP" altLang="en-US" sz="1400" dirty="0"/>
              <a:t>月更新スライド</a:t>
            </a:r>
            <a:endParaRPr lang="en-US" altLang="ja-JP" sz="1400" dirty="0"/>
          </a:p>
        </p:txBody>
      </p:sp>
      <p:sp>
        <p:nvSpPr>
          <p:cNvPr id="8" name="テキスト ボックス 7">
            <a:extLst>
              <a:ext uri="{FF2B5EF4-FFF2-40B4-BE49-F238E27FC236}">
                <a16:creationId xmlns:a16="http://schemas.microsoft.com/office/drawing/2014/main" id="{F7073D3F-F456-477D-7935-FE8FED64D3E8}"/>
              </a:ext>
            </a:extLst>
          </p:cNvPr>
          <p:cNvSpPr txBox="1"/>
          <p:nvPr/>
        </p:nvSpPr>
        <p:spPr>
          <a:xfrm>
            <a:off x="8121166" y="933079"/>
            <a:ext cx="4070834" cy="262774"/>
          </a:xfrm>
          <a:prstGeom prst="rect">
            <a:avLst/>
          </a:prstGeom>
          <a:noFill/>
        </p:spPr>
        <p:txBody>
          <a:bodyPr wrap="square" rtlCol="0">
            <a:spAutoFit/>
          </a:bodyPr>
          <a:lstStyle/>
          <a:p>
            <a:r>
              <a:rPr lang="en-US" altLang="ja-JP" sz="1050" dirty="0">
                <a:solidFill>
                  <a:schemeClr val="accent6"/>
                </a:solidFill>
                <a:latin typeface="Meiryo UI" panose="020B0604030504040204" pitchFamily="50" charset="-128"/>
                <a:ea typeface="Meiryo UI" panose="020B0604030504040204" pitchFamily="50" charset="-128"/>
              </a:rPr>
              <a:t>※</a:t>
            </a:r>
            <a:r>
              <a:rPr lang="ja-JP" altLang="en-US" sz="1050" dirty="0">
                <a:solidFill>
                  <a:schemeClr val="accent6"/>
                </a:solidFill>
                <a:latin typeface="Meiryo UI" panose="020B0604030504040204" pitchFamily="50" charset="-128"/>
                <a:ea typeface="Meiryo UI" panose="020B0604030504040204" pitchFamily="50" charset="-128"/>
              </a:rPr>
              <a:t>下記はサンプルです。サイズ等は適宜各社判断にてご活用下さい。</a:t>
            </a:r>
          </a:p>
        </p:txBody>
      </p:sp>
      <p:sp>
        <p:nvSpPr>
          <p:cNvPr id="10" name="正方形/長方形 9">
            <a:extLst>
              <a:ext uri="{FF2B5EF4-FFF2-40B4-BE49-F238E27FC236}">
                <a16:creationId xmlns:a16="http://schemas.microsoft.com/office/drawing/2014/main" id="{7FEA5C4A-EEB3-271C-E5F9-F7D83AB9E632}"/>
              </a:ext>
            </a:extLst>
          </p:cNvPr>
          <p:cNvSpPr/>
          <p:nvPr/>
        </p:nvSpPr>
        <p:spPr>
          <a:xfrm>
            <a:off x="8121166" y="122635"/>
            <a:ext cx="3283434" cy="738664"/>
          </a:xfrm>
          <a:prstGeom prst="rect">
            <a:avLst/>
          </a:prstGeom>
          <a:ln>
            <a:solidFill>
              <a:schemeClr val="accent6"/>
            </a:solidFill>
          </a:ln>
        </p:spPr>
        <p:txBody>
          <a:bodyPr wrap="square">
            <a:spAutoFit/>
          </a:bodyPr>
          <a:lstStyle/>
          <a:p>
            <a:r>
              <a:rPr lang="ja-JP" altLang="en-US" sz="1400" dirty="0">
                <a:solidFill>
                  <a:schemeClr val="accent6"/>
                </a:solidFill>
              </a:rPr>
              <a:t>本ファイルをカタログとして参照頂き、印刷用の画像データファイル（</a:t>
            </a:r>
            <a:r>
              <a:rPr lang="en-US" altLang="ja-JP" sz="1400" dirty="0">
                <a:solidFill>
                  <a:schemeClr val="accent6"/>
                </a:solidFill>
              </a:rPr>
              <a:t>AI</a:t>
            </a:r>
            <a:r>
              <a:rPr lang="ja-JP" altLang="en-US" sz="1400" dirty="0">
                <a:solidFill>
                  <a:schemeClr val="accent6"/>
                </a:solidFill>
              </a:rPr>
              <a:t>ファイル）は、別のファイルに添付されてものをご活用ください。</a:t>
            </a:r>
          </a:p>
        </p:txBody>
      </p:sp>
      <p:pic>
        <p:nvPicPr>
          <p:cNvPr id="12" name="図 11" descr="テキスト&#10;&#10;自動的に生成された説明">
            <a:extLst>
              <a:ext uri="{FF2B5EF4-FFF2-40B4-BE49-F238E27FC236}">
                <a16:creationId xmlns:a16="http://schemas.microsoft.com/office/drawing/2014/main" id="{03949F4A-5AB8-D018-3F6F-41E37D8871DE}"/>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032539" y="5481643"/>
            <a:ext cx="2376000" cy="1188000"/>
          </a:xfrm>
          <a:prstGeom prst="rect">
            <a:avLst/>
          </a:prstGeom>
        </p:spPr>
      </p:pic>
      <p:pic>
        <p:nvPicPr>
          <p:cNvPr id="14" name="図 13" descr="テキスト&#10;&#10;自動的に生成された説明">
            <a:extLst>
              <a:ext uri="{FF2B5EF4-FFF2-40B4-BE49-F238E27FC236}">
                <a16:creationId xmlns:a16="http://schemas.microsoft.com/office/drawing/2014/main" id="{7F5F34DC-A8E1-157F-E27E-3CE111CFFDD3}"/>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002889" y="5477679"/>
            <a:ext cx="2400121" cy="1200907"/>
          </a:xfrm>
          <a:prstGeom prst="rect">
            <a:avLst/>
          </a:prstGeom>
        </p:spPr>
      </p:pic>
      <p:pic>
        <p:nvPicPr>
          <p:cNvPr id="16" name="図 15" descr="テキスト&#10;&#10;自動的に生成された説明">
            <a:extLst>
              <a:ext uri="{FF2B5EF4-FFF2-40B4-BE49-F238E27FC236}">
                <a16:creationId xmlns:a16="http://schemas.microsoft.com/office/drawing/2014/main" id="{DC53C9A1-E36B-A6E6-A7C3-12D6CFB57C8D}"/>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066208" y="5468516"/>
            <a:ext cx="2376000" cy="1188000"/>
          </a:xfrm>
          <a:prstGeom prst="rect">
            <a:avLst/>
          </a:prstGeom>
        </p:spPr>
      </p:pic>
    </p:spTree>
    <p:extLst>
      <p:ext uri="{BB962C8B-B14F-4D97-AF65-F5344CB8AC3E}">
        <p14:creationId xmlns:p14="http://schemas.microsoft.com/office/powerpoint/2010/main" val="15166169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プレースホルダー 3">
            <a:extLst>
              <a:ext uri="{FF2B5EF4-FFF2-40B4-BE49-F238E27FC236}">
                <a16:creationId xmlns:a16="http://schemas.microsoft.com/office/drawing/2014/main" id="{BA69D1E6-BAD8-9897-6ED9-2FE75CA3A470}"/>
              </a:ext>
            </a:extLst>
          </p:cNvPr>
          <p:cNvSpPr>
            <a:spLocks noGrp="1"/>
          </p:cNvSpPr>
          <p:nvPr>
            <p:ph type="body" sz="quarter" idx="12"/>
          </p:nvPr>
        </p:nvSpPr>
        <p:spPr>
          <a:xfrm>
            <a:off x="512219" y="503071"/>
            <a:ext cx="9842176" cy="584775"/>
          </a:xfrm>
        </p:spPr>
        <p:txBody>
          <a:bodyPr/>
          <a:lstStyle/>
          <a:p>
            <a:r>
              <a:rPr lang="en-US" altLang="ja-JP" dirty="0"/>
              <a:t>3</a:t>
            </a:r>
            <a:r>
              <a:rPr lang="en-US" altLang="ja-JP" sz="3200" b="1" dirty="0">
                <a:latin typeface="Meiryo UI" panose="020B0604030504040204" pitchFamily="50" charset="-128"/>
                <a:ea typeface="Meiryo UI" panose="020B0604030504040204" pitchFamily="50" charset="-128"/>
              </a:rPr>
              <a:t>. RMP</a:t>
            </a:r>
            <a:r>
              <a:rPr lang="ja-JP" altLang="en-US" sz="3200" b="1" dirty="0">
                <a:latin typeface="Meiryo UI" panose="020B0604030504040204" pitchFamily="50" charset="-128"/>
                <a:ea typeface="Meiryo UI" panose="020B0604030504040204" pitchFamily="50" charset="-128"/>
              </a:rPr>
              <a:t>マーク（青</a:t>
            </a:r>
            <a:r>
              <a:rPr lang="en-US" altLang="ja-JP" sz="3200" b="1" dirty="0">
                <a:latin typeface="Meiryo UI" panose="020B0604030504040204" pitchFamily="50" charset="-128"/>
                <a:ea typeface="Meiryo UI" panose="020B0604030504040204" pitchFamily="50" charset="-128"/>
              </a:rPr>
              <a:t>+</a:t>
            </a:r>
            <a:r>
              <a:rPr lang="ja-JP" altLang="en-US" sz="3200" b="1" dirty="0">
                <a:latin typeface="Meiryo UI" panose="020B0604030504040204" pitchFamily="50" charset="-128"/>
                <a:ea typeface="Meiryo UI" panose="020B0604030504040204" pitchFamily="50" charset="-128"/>
              </a:rPr>
              <a:t>白地）</a:t>
            </a:r>
            <a:r>
              <a:rPr lang="ja-JP" altLang="en-US" sz="2400" b="1" dirty="0">
                <a:latin typeface="Meiryo UI" panose="020B0604030504040204" pitchFamily="50" charset="-128"/>
                <a:ea typeface="Meiryo UI" panose="020B0604030504040204" pitchFamily="50" charset="-128"/>
              </a:rPr>
              <a:t>黒・濃色背景用</a:t>
            </a:r>
          </a:p>
        </p:txBody>
      </p:sp>
      <p:graphicFrame>
        <p:nvGraphicFramePr>
          <p:cNvPr id="9" name="表 8">
            <a:extLst>
              <a:ext uri="{FF2B5EF4-FFF2-40B4-BE49-F238E27FC236}">
                <a16:creationId xmlns:a16="http://schemas.microsoft.com/office/drawing/2014/main" id="{167C835B-46B2-1CCC-367E-AD162255C9BA}"/>
              </a:ext>
            </a:extLst>
          </p:cNvPr>
          <p:cNvGraphicFramePr>
            <a:graphicFrameLocks noGrp="1"/>
          </p:cNvGraphicFramePr>
          <p:nvPr/>
        </p:nvGraphicFramePr>
        <p:xfrm>
          <a:off x="512218" y="1389484"/>
          <a:ext cx="11271795" cy="5140080"/>
        </p:xfrm>
        <a:graphic>
          <a:graphicData uri="http://schemas.openxmlformats.org/drawingml/2006/table">
            <a:tbl>
              <a:tblPr bandCol="1">
                <a:tableStyleId>{3B4B98B0-60AC-42C2-AFA5-B58CD77FA1E5}</a:tableStyleId>
              </a:tblPr>
              <a:tblGrid>
                <a:gridCol w="2167653">
                  <a:extLst>
                    <a:ext uri="{9D8B030D-6E8A-4147-A177-3AD203B41FA5}">
                      <a16:colId xmlns:a16="http://schemas.microsoft.com/office/drawing/2014/main" val="20000"/>
                    </a:ext>
                  </a:extLst>
                </a:gridCol>
                <a:gridCol w="3034714">
                  <a:extLst>
                    <a:ext uri="{9D8B030D-6E8A-4147-A177-3AD203B41FA5}">
                      <a16:colId xmlns:a16="http://schemas.microsoft.com/office/drawing/2014/main" val="20001"/>
                    </a:ext>
                  </a:extLst>
                </a:gridCol>
                <a:gridCol w="3034714">
                  <a:extLst>
                    <a:ext uri="{9D8B030D-6E8A-4147-A177-3AD203B41FA5}">
                      <a16:colId xmlns:a16="http://schemas.microsoft.com/office/drawing/2014/main" val="20002"/>
                    </a:ext>
                  </a:extLst>
                </a:gridCol>
                <a:gridCol w="3034714">
                  <a:extLst>
                    <a:ext uri="{9D8B030D-6E8A-4147-A177-3AD203B41FA5}">
                      <a16:colId xmlns:a16="http://schemas.microsoft.com/office/drawing/2014/main" val="20003"/>
                    </a:ext>
                  </a:extLst>
                </a:gridCol>
              </a:tblGrid>
              <a:tr h="612000">
                <a:tc>
                  <a:txBody>
                    <a:bodyPr/>
                    <a:lstStyle/>
                    <a:p>
                      <a:endParaRPr kumimoji="1" lang="ja-JP" altLang="en-US" sz="19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r>
                        <a:rPr kumimoji="1" lang="en-US" altLang="ja-JP" sz="1800" b="1" dirty="0">
                          <a:latin typeface="+mn-ea"/>
                          <a:ea typeface="+mn-ea"/>
                        </a:rPr>
                        <a:t>1</a:t>
                      </a:r>
                      <a:r>
                        <a:rPr kumimoji="1" lang="ja-JP" altLang="en-US" sz="1800" b="1" dirty="0">
                          <a:latin typeface="+mn-ea"/>
                          <a:ea typeface="+mn-ea"/>
                        </a:rPr>
                        <a:t>－</a:t>
                      </a:r>
                      <a:r>
                        <a:rPr kumimoji="1" lang="en-US" altLang="ja-JP" sz="1800" b="1" dirty="0">
                          <a:latin typeface="+mn-ea"/>
                          <a:ea typeface="+mn-ea"/>
                        </a:rPr>
                        <a:t>MS</a:t>
                      </a:r>
                      <a:r>
                        <a:rPr kumimoji="1" lang="ja-JP" altLang="en-US" sz="1800" b="1" dirty="0">
                          <a:latin typeface="+mn-ea"/>
                          <a:ea typeface="+mn-ea"/>
                        </a:rPr>
                        <a:t>ゴシック</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kumimoji="1" lang="en-US" altLang="ja-JP" sz="1800" b="1" dirty="0">
                          <a:latin typeface="+mn-ea"/>
                          <a:ea typeface="+mn-ea"/>
                        </a:rPr>
                        <a:t>2</a:t>
                      </a:r>
                      <a:r>
                        <a:rPr kumimoji="1" lang="ja-JP" altLang="en-US" sz="1800" b="1" dirty="0">
                          <a:latin typeface="+mn-ea"/>
                          <a:ea typeface="+mn-ea"/>
                        </a:rPr>
                        <a:t>－</a:t>
                      </a:r>
                      <a:r>
                        <a:rPr kumimoji="1" lang="en-US" altLang="ja-JP" sz="1800" b="1" dirty="0">
                          <a:latin typeface="+mn-ea"/>
                          <a:ea typeface="+mn-ea"/>
                        </a:rPr>
                        <a:t>UD</a:t>
                      </a:r>
                      <a:r>
                        <a:rPr kumimoji="1" lang="ja-JP" altLang="en-US" sz="1800" b="1" dirty="0">
                          <a:latin typeface="+mn-ea"/>
                          <a:ea typeface="+mn-ea"/>
                        </a:rPr>
                        <a:t>新ゴ</a:t>
                      </a:r>
                      <a:r>
                        <a:rPr kumimoji="1" lang="en-US" altLang="ja-JP" sz="1800" b="1" dirty="0">
                          <a:latin typeface="+mn-ea"/>
                          <a:ea typeface="+mn-ea"/>
                        </a:rPr>
                        <a:t>-M</a:t>
                      </a:r>
                      <a:r>
                        <a:rPr kumimoji="1" lang="ja-JP" altLang="en-US" sz="1800" b="1" dirty="0">
                          <a:latin typeface="+mn-ea"/>
                          <a:ea typeface="+mn-ea"/>
                        </a:rPr>
                        <a:t>＋</a:t>
                      </a:r>
                      <a:r>
                        <a:rPr kumimoji="1" lang="en-US" altLang="ja-JP" sz="1800" b="1" dirty="0">
                          <a:latin typeface="+mn-ea"/>
                          <a:ea typeface="+mn-ea"/>
                        </a:rPr>
                        <a:t>Helvetica</a:t>
                      </a:r>
                      <a:r>
                        <a:rPr lang="ja-JP" altLang="en-US" sz="1800" b="1" dirty="0">
                          <a:latin typeface="Meiryo UI" panose="020B0604030504040204" pitchFamily="50" charset="-128"/>
                          <a:ea typeface="Meiryo UI" panose="020B0604030504040204" pitchFamily="50" charset="-128"/>
                        </a:rPr>
                        <a:t>（枠装飾あり）</a:t>
                      </a:r>
                      <a:endParaRPr kumimoji="1" lang="ja-JP" altLang="en-US" sz="1800" b="1" dirty="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9ECFF"/>
                    </a:solidFill>
                  </a:tcPr>
                </a:tc>
                <a:tc>
                  <a:txBody>
                    <a:bodyPr/>
                    <a:lstStyle/>
                    <a:p>
                      <a:r>
                        <a:rPr kumimoji="1" lang="en-US" altLang="ja-JP" sz="1800" b="1" dirty="0">
                          <a:latin typeface="+mn-ea"/>
                          <a:ea typeface="+mn-ea"/>
                        </a:rPr>
                        <a:t>3</a:t>
                      </a:r>
                      <a:r>
                        <a:rPr kumimoji="1" lang="ja-JP" altLang="en-US" sz="1800" b="1" dirty="0">
                          <a:latin typeface="+mn-ea"/>
                          <a:ea typeface="+mn-ea"/>
                        </a:rPr>
                        <a:t>－ヒラギノ</a:t>
                      </a:r>
                      <a:r>
                        <a:rPr kumimoji="1" lang="en-US" altLang="ja-JP" sz="1800" b="1" dirty="0">
                          <a:latin typeface="+mn-ea"/>
                          <a:ea typeface="+mn-ea"/>
                        </a:rPr>
                        <a:t>UD</a:t>
                      </a:r>
                      <a:r>
                        <a:rPr kumimoji="1" lang="ja-JP" altLang="en-US" sz="1800" b="1" dirty="0">
                          <a:latin typeface="+mn-ea"/>
                          <a:ea typeface="+mn-ea"/>
                        </a:rPr>
                        <a:t>角ゴ</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900000">
                <a:tc>
                  <a:txBody>
                    <a:bodyPr/>
                    <a:lstStyle/>
                    <a:p>
                      <a:r>
                        <a:rPr kumimoji="1" lang="en-US" altLang="ja-JP" sz="1600" b="1" dirty="0">
                          <a:latin typeface="Meiryo UI" panose="020B0604030504040204" pitchFamily="50" charset="-128"/>
                          <a:ea typeface="Meiryo UI" panose="020B0604030504040204" pitchFamily="50" charset="-128"/>
                        </a:rPr>
                        <a:t>Pattern1</a:t>
                      </a:r>
                    </a:p>
                    <a:p>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基本形）</a:t>
                      </a:r>
                      <a:endParaRPr kumimoji="1" lang="ja-JP" altLang="en-US" sz="1600" b="1" dirty="0">
                        <a:latin typeface="Meiryo UI" panose="020B0604030504040204" pitchFamily="50" charset="-128"/>
                        <a:ea typeface="Meiryo UI" panose="020B0604030504040204" pitchFamily="50" charset="-128"/>
                      </a:endParaRPr>
                    </a:p>
                  </a:txBody>
                  <a:tcPr anchor="ctr">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9ECFF"/>
                    </a:solidFill>
                  </a:tcPr>
                </a:tc>
                <a:tc>
                  <a:txBody>
                    <a:bodyPr/>
                    <a:lstStyle/>
                    <a:p>
                      <a:endParaRPr kumimoji="1" lang="ja-JP" altLang="en-US"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75000"/>
                      </a:schemeClr>
                    </a:solidFill>
                  </a:tcPr>
                </a:tc>
                <a:tc>
                  <a:txBody>
                    <a:bodyPr/>
                    <a:lstStyle/>
                    <a:p>
                      <a:endParaRPr kumimoji="1" lang="ja-JP" altLang="en-US"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50000"/>
                      </a:schemeClr>
                    </a:solidFill>
                  </a:tcPr>
                </a:tc>
                <a:tc>
                  <a:txBody>
                    <a:bodyPr/>
                    <a:lstStyle/>
                    <a:p>
                      <a:endParaRPr kumimoji="1" lang="ja-JP" altLang="en-US" sz="1900" dirty="0"/>
                    </a:p>
                  </a:txBody>
                  <a:tcPr>
                    <a:lnL w="12700"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001"/>
                  </a:ext>
                </a:extLst>
              </a:tr>
              <a:tr h="900000">
                <a:tc>
                  <a:txBody>
                    <a:bodyPr/>
                    <a:lstStyle/>
                    <a:p>
                      <a:r>
                        <a:rPr kumimoji="1" lang="en-US" altLang="ja-JP" sz="1600" b="1" dirty="0">
                          <a:latin typeface="Meiryo UI" panose="020B0604030504040204" pitchFamily="50" charset="-128"/>
                          <a:ea typeface="Meiryo UI" panose="020B0604030504040204" pitchFamily="50" charset="-128"/>
                        </a:rPr>
                        <a:t>Pattern2-1</a:t>
                      </a:r>
                    </a:p>
                    <a:p>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註釈有・</a:t>
                      </a:r>
                      <a:r>
                        <a:rPr lang="en-US" altLang="ja-JP" sz="1600" b="1" dirty="0">
                          <a:latin typeface="Meiryo UI" panose="020B0604030504040204" pitchFamily="50" charset="-128"/>
                          <a:ea typeface="Meiryo UI" panose="020B0604030504040204" pitchFamily="50" charset="-128"/>
                        </a:rPr>
                        <a:t>1</a:t>
                      </a:r>
                      <a:r>
                        <a:rPr lang="ja-JP" altLang="en-US" sz="1600" b="1" dirty="0">
                          <a:latin typeface="Meiryo UI" panose="020B0604030504040204" pitchFamily="50" charset="-128"/>
                          <a:ea typeface="Meiryo UI" panose="020B0604030504040204" pitchFamily="50" charset="-128"/>
                        </a:rPr>
                        <a:t>）</a:t>
                      </a:r>
                      <a:endParaRPr kumimoji="1" lang="ja-JP" altLang="en-US" sz="1600" b="1" dirty="0">
                        <a:latin typeface="Meiryo UI" panose="020B0604030504040204" pitchFamily="50" charset="-128"/>
                        <a:ea typeface="Meiryo UI" panose="020B0604030504040204" pitchFamily="50" charset="-128"/>
                      </a:endParaRPr>
                    </a:p>
                  </a:txBody>
                  <a:tcPr anchor="ctr">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9ECFF"/>
                    </a:solidFill>
                  </a:tcPr>
                </a:tc>
                <a:tc>
                  <a:txBody>
                    <a:bodyPr/>
                    <a:lstStyle/>
                    <a:p>
                      <a:endParaRPr kumimoji="1" lang="ja-JP" altLang="en-US"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75000"/>
                      </a:schemeClr>
                    </a:solidFill>
                  </a:tcPr>
                </a:tc>
                <a:tc>
                  <a:txBody>
                    <a:bodyPr/>
                    <a:lstStyle/>
                    <a:p>
                      <a:endParaRPr kumimoji="1" lang="ja-JP" altLang="en-US"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50000"/>
                      </a:schemeClr>
                    </a:solidFill>
                  </a:tcPr>
                </a:tc>
                <a:tc>
                  <a:txBody>
                    <a:bodyPr/>
                    <a:lstStyle/>
                    <a:p>
                      <a:endParaRPr kumimoji="1" lang="ja-JP" altLang="en-US" sz="1900" dirty="0"/>
                    </a:p>
                  </a:txBody>
                  <a:tcPr>
                    <a:lnL w="12700"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003"/>
                  </a:ext>
                </a:extLst>
              </a:tr>
              <a:tr h="900000">
                <a:tc>
                  <a:txBody>
                    <a:bodyPr/>
                    <a:lstStyle/>
                    <a:p>
                      <a:r>
                        <a:rPr kumimoji="1" lang="en-US" altLang="ja-JP" sz="1600" b="1" dirty="0">
                          <a:latin typeface="Meiryo UI" panose="020B0604030504040204" pitchFamily="50" charset="-128"/>
                          <a:ea typeface="Meiryo UI" panose="020B0604030504040204" pitchFamily="50" charset="-128"/>
                        </a:rPr>
                        <a:t>Pattern2-2</a:t>
                      </a:r>
                    </a:p>
                    <a:p>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註釈有・</a:t>
                      </a:r>
                      <a:r>
                        <a:rPr lang="en-US" altLang="ja-JP" sz="1600" b="1" dirty="0">
                          <a:latin typeface="Meiryo UI" panose="020B0604030504040204" pitchFamily="50" charset="-128"/>
                          <a:ea typeface="Meiryo UI" panose="020B0604030504040204" pitchFamily="50" charset="-128"/>
                        </a:rPr>
                        <a:t>2)</a:t>
                      </a:r>
                      <a:endParaRPr kumimoji="1" lang="ja-JP" altLang="en-US" sz="1600" b="1" dirty="0">
                        <a:latin typeface="Meiryo UI" panose="020B0604030504040204" pitchFamily="50" charset="-128"/>
                        <a:ea typeface="Meiryo UI" panose="020B0604030504040204" pitchFamily="50" charset="-128"/>
                      </a:endParaRPr>
                    </a:p>
                  </a:txBody>
                  <a:tcPr anchor="ctr">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9ECFF"/>
                    </a:solidFill>
                  </a:tcPr>
                </a:tc>
                <a:tc>
                  <a:txBody>
                    <a:bodyPr/>
                    <a:lstStyle/>
                    <a:p>
                      <a:endParaRPr kumimoji="1" lang="ja-JP" altLang="en-US"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75000"/>
                      </a:schemeClr>
                    </a:solidFill>
                  </a:tcPr>
                </a:tc>
                <a:tc>
                  <a:txBody>
                    <a:bodyPr/>
                    <a:lstStyle/>
                    <a:p>
                      <a:endParaRPr kumimoji="1" lang="ja-JP" altLang="en-US"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50000"/>
                      </a:schemeClr>
                    </a:solidFill>
                  </a:tcPr>
                </a:tc>
                <a:tc>
                  <a:txBody>
                    <a:bodyPr/>
                    <a:lstStyle/>
                    <a:p>
                      <a:endParaRPr kumimoji="1" lang="ja-JP" altLang="en-US" sz="1900" dirty="0"/>
                    </a:p>
                  </a:txBody>
                  <a:tcPr>
                    <a:lnL w="12700"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005"/>
                  </a:ext>
                </a:extLst>
              </a:tr>
              <a:tr h="900000">
                <a:tc>
                  <a:txBody>
                    <a:bodyPr/>
                    <a:lstStyle/>
                    <a:p>
                      <a:r>
                        <a:rPr kumimoji="1" lang="en-US" altLang="ja-JP" sz="1600" b="1" dirty="0">
                          <a:solidFill>
                            <a:schemeClr val="tx1"/>
                          </a:solidFill>
                          <a:latin typeface="Meiryo UI" panose="020B0604030504040204" pitchFamily="50" charset="-128"/>
                          <a:ea typeface="Meiryo UI" panose="020B0604030504040204" pitchFamily="50" charset="-128"/>
                        </a:rPr>
                        <a:t>Pattern3-1</a:t>
                      </a:r>
                    </a:p>
                    <a:p>
                      <a:r>
                        <a:rPr kumimoji="1" lang="ja-JP" altLang="en-US" sz="1600" b="1" dirty="0">
                          <a:solidFill>
                            <a:schemeClr val="tx1"/>
                          </a:solidFill>
                          <a:latin typeface="Meiryo UI" panose="020B0604030504040204" pitchFamily="50" charset="-128"/>
                          <a:ea typeface="Meiryo UI" panose="020B0604030504040204" pitchFamily="50" charset="-128"/>
                        </a:rPr>
                        <a:t>（自主担保箇所を含む場合）</a:t>
                      </a:r>
                      <a:endParaRPr kumimoji="1" lang="ja-JP" altLang="en-US" sz="1600" b="1" dirty="0">
                        <a:latin typeface="Meiryo UI" panose="020B0604030504040204" pitchFamily="50" charset="-128"/>
                        <a:ea typeface="Meiryo UI" panose="020B0604030504040204" pitchFamily="50" charset="-128"/>
                      </a:endParaRPr>
                    </a:p>
                  </a:txBody>
                  <a:tcPr anchor="ctr">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9ECFF"/>
                    </a:solidFill>
                  </a:tcPr>
                </a:tc>
                <a:tc>
                  <a:txBody>
                    <a:bodyPr/>
                    <a:lstStyle/>
                    <a:p>
                      <a:endParaRPr kumimoji="1" lang="ja-JP" altLang="en-US"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75000"/>
                      </a:schemeClr>
                    </a:solidFill>
                  </a:tcPr>
                </a:tc>
                <a:tc>
                  <a:txBody>
                    <a:bodyPr/>
                    <a:lstStyle/>
                    <a:p>
                      <a:endParaRPr kumimoji="1" lang="ja-JP" altLang="en-US"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50000"/>
                      </a:schemeClr>
                    </a:solidFill>
                  </a:tcPr>
                </a:tc>
                <a:tc>
                  <a:txBody>
                    <a:bodyPr/>
                    <a:lstStyle/>
                    <a:p>
                      <a:endParaRPr kumimoji="1" lang="ja-JP" altLang="en-US" sz="1900" dirty="0"/>
                    </a:p>
                  </a:txBody>
                  <a:tcPr>
                    <a:lnL w="12700"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3713925552"/>
                  </a:ext>
                </a:extLst>
              </a:tr>
              <a:tr h="900000">
                <a:tc>
                  <a:txBody>
                    <a:bodyPr/>
                    <a:lstStyle/>
                    <a:p>
                      <a:r>
                        <a:rPr kumimoji="1" lang="en-US" altLang="ja-JP" sz="1600" b="1" dirty="0">
                          <a:solidFill>
                            <a:schemeClr val="tx1"/>
                          </a:solidFill>
                          <a:latin typeface="Meiryo UI" panose="020B0604030504040204" pitchFamily="50" charset="-128"/>
                          <a:ea typeface="Meiryo UI" panose="020B0604030504040204" pitchFamily="50" charset="-128"/>
                        </a:rPr>
                        <a:t>Pattern3-2</a:t>
                      </a:r>
                    </a:p>
                    <a:p>
                      <a:r>
                        <a:rPr kumimoji="1" lang="ja-JP" altLang="en-US" sz="1600" b="1" dirty="0">
                          <a:solidFill>
                            <a:schemeClr val="tx1"/>
                          </a:solidFill>
                          <a:latin typeface="Meiryo UI" panose="020B0604030504040204" pitchFamily="50" charset="-128"/>
                          <a:ea typeface="Meiryo UI" panose="020B0604030504040204" pitchFamily="50" charset="-128"/>
                        </a:rPr>
                        <a:t>（自主担保箇所を含む場合）</a:t>
                      </a:r>
                      <a:endParaRPr kumimoji="1" lang="en-US" altLang="ja-JP" sz="1600" b="1" dirty="0">
                        <a:solidFill>
                          <a:schemeClr val="tx1"/>
                        </a:solidFill>
                        <a:latin typeface="Meiryo UI" panose="020B0604030504040204" pitchFamily="50" charset="-128"/>
                        <a:ea typeface="Meiryo UI" panose="020B0604030504040204" pitchFamily="50" charset="-128"/>
                      </a:endParaRPr>
                    </a:p>
                  </a:txBody>
                  <a:tcPr anchor="ctr">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CFF"/>
                    </a:solidFill>
                  </a:tcPr>
                </a:tc>
                <a:tc>
                  <a:txBody>
                    <a:bodyPr/>
                    <a:lstStyle/>
                    <a:p>
                      <a:endParaRPr kumimoji="1" lang="ja-JP" altLang="en-US"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endParaRPr kumimoji="1" lang="ja-JP" altLang="en-US"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endParaRPr kumimoji="1" lang="ja-JP" altLang="en-US" sz="1900" dirty="0"/>
                    </a:p>
                  </a:txBody>
                  <a:tcPr>
                    <a:lnL w="12700"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716084333"/>
                  </a:ext>
                </a:extLst>
              </a:tr>
            </a:tbl>
          </a:graphicData>
        </a:graphic>
      </p:graphicFrame>
      <p:pic>
        <p:nvPicPr>
          <p:cNvPr id="33" name="図 32">
            <a:extLst>
              <a:ext uri="{FF2B5EF4-FFF2-40B4-BE49-F238E27FC236}">
                <a16:creationId xmlns:a16="http://schemas.microsoft.com/office/drawing/2014/main" id="{A96A645F-BC91-0EBE-9127-CA6C3E29548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19337" y="2072963"/>
            <a:ext cx="2772771" cy="792939"/>
          </a:xfrm>
          <a:prstGeom prst="rect">
            <a:avLst/>
          </a:prstGeom>
        </p:spPr>
      </p:pic>
      <p:pic>
        <p:nvPicPr>
          <p:cNvPr id="35" name="図 34">
            <a:extLst>
              <a:ext uri="{FF2B5EF4-FFF2-40B4-BE49-F238E27FC236}">
                <a16:creationId xmlns:a16="http://schemas.microsoft.com/office/drawing/2014/main" id="{21846C4D-645E-59E9-E1DD-E3A281F9D3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9337" y="3877155"/>
            <a:ext cx="2772771" cy="792939"/>
          </a:xfrm>
          <a:prstGeom prst="rect">
            <a:avLst/>
          </a:prstGeom>
        </p:spPr>
      </p:pic>
      <p:pic>
        <p:nvPicPr>
          <p:cNvPr id="36" name="図 35">
            <a:extLst>
              <a:ext uri="{FF2B5EF4-FFF2-40B4-BE49-F238E27FC236}">
                <a16:creationId xmlns:a16="http://schemas.microsoft.com/office/drawing/2014/main" id="{FF655494-C67E-1538-93A8-8128153337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40271" y="2072963"/>
            <a:ext cx="2774447" cy="792939"/>
          </a:xfrm>
          <a:prstGeom prst="rect">
            <a:avLst/>
          </a:prstGeom>
        </p:spPr>
      </p:pic>
      <p:pic>
        <p:nvPicPr>
          <p:cNvPr id="38" name="図 37">
            <a:extLst>
              <a:ext uri="{FF2B5EF4-FFF2-40B4-BE49-F238E27FC236}">
                <a16:creationId xmlns:a16="http://schemas.microsoft.com/office/drawing/2014/main" id="{262C2415-969E-544E-FB36-FC848FDE360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40271" y="3877155"/>
            <a:ext cx="2774447" cy="792939"/>
          </a:xfrm>
          <a:prstGeom prst="rect">
            <a:avLst/>
          </a:prstGeom>
        </p:spPr>
      </p:pic>
      <p:pic>
        <p:nvPicPr>
          <p:cNvPr id="39" name="図 38">
            <a:extLst>
              <a:ext uri="{FF2B5EF4-FFF2-40B4-BE49-F238E27FC236}">
                <a16:creationId xmlns:a16="http://schemas.microsoft.com/office/drawing/2014/main" id="{6AECDD92-10CD-9A76-F79C-52CE9B7258A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82797" y="2072963"/>
            <a:ext cx="2774447" cy="792939"/>
          </a:xfrm>
          <a:prstGeom prst="rect">
            <a:avLst/>
          </a:prstGeom>
        </p:spPr>
      </p:pic>
      <p:pic>
        <p:nvPicPr>
          <p:cNvPr id="34" name="図 33">
            <a:extLst>
              <a:ext uri="{FF2B5EF4-FFF2-40B4-BE49-F238E27FC236}">
                <a16:creationId xmlns:a16="http://schemas.microsoft.com/office/drawing/2014/main" id="{B4021A49-64B9-AF2B-E347-C00FC707B8A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19337" y="2974221"/>
            <a:ext cx="2772771" cy="794615"/>
          </a:xfrm>
          <a:prstGeom prst="rect">
            <a:avLst/>
          </a:prstGeom>
        </p:spPr>
      </p:pic>
      <p:pic>
        <p:nvPicPr>
          <p:cNvPr id="37" name="図 36">
            <a:extLst>
              <a:ext uri="{FF2B5EF4-FFF2-40B4-BE49-F238E27FC236}">
                <a16:creationId xmlns:a16="http://schemas.microsoft.com/office/drawing/2014/main" id="{28606CA2-0673-536D-A3ED-C38A5ED76C4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40270" y="2974221"/>
            <a:ext cx="2774448" cy="794615"/>
          </a:xfrm>
          <a:prstGeom prst="rect">
            <a:avLst/>
          </a:prstGeom>
        </p:spPr>
      </p:pic>
      <p:pic>
        <p:nvPicPr>
          <p:cNvPr id="40" name="図 39">
            <a:extLst>
              <a:ext uri="{FF2B5EF4-FFF2-40B4-BE49-F238E27FC236}">
                <a16:creationId xmlns:a16="http://schemas.microsoft.com/office/drawing/2014/main" id="{92A3A772-7F1B-B67B-E179-CEDF733A437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882796" y="2974221"/>
            <a:ext cx="2774448" cy="794615"/>
          </a:xfrm>
          <a:prstGeom prst="rect">
            <a:avLst/>
          </a:prstGeom>
        </p:spPr>
      </p:pic>
      <p:pic>
        <p:nvPicPr>
          <p:cNvPr id="41" name="図 40">
            <a:extLst>
              <a:ext uri="{FF2B5EF4-FFF2-40B4-BE49-F238E27FC236}">
                <a16:creationId xmlns:a16="http://schemas.microsoft.com/office/drawing/2014/main" id="{12F66620-6728-563E-A578-F5EEAD0441B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882797" y="3877155"/>
            <a:ext cx="2774447" cy="792939"/>
          </a:xfrm>
          <a:prstGeom prst="rect">
            <a:avLst/>
          </a:prstGeom>
        </p:spPr>
      </p:pic>
      <p:pic>
        <p:nvPicPr>
          <p:cNvPr id="47" name="図 46" descr="テキスト&#10;&#10;自動的に生成された説明">
            <a:extLst>
              <a:ext uri="{FF2B5EF4-FFF2-40B4-BE49-F238E27FC236}">
                <a16:creationId xmlns:a16="http://schemas.microsoft.com/office/drawing/2014/main" id="{CE50BC2B-DCB7-A1E6-F987-81231905186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082439" y="4571644"/>
            <a:ext cx="2375162" cy="1188000"/>
          </a:xfrm>
          <a:prstGeom prst="rect">
            <a:avLst/>
          </a:prstGeom>
        </p:spPr>
      </p:pic>
      <p:pic>
        <p:nvPicPr>
          <p:cNvPr id="49" name="図 48"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334C81B7-B2FC-DE31-BFE6-373EC1656BA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018141" y="4571644"/>
            <a:ext cx="2375162" cy="1188000"/>
          </a:xfrm>
          <a:prstGeom prst="rect">
            <a:avLst/>
          </a:prstGeom>
        </p:spPr>
      </p:pic>
      <p:pic>
        <p:nvPicPr>
          <p:cNvPr id="51" name="図 50" descr="テキスト&#10;&#10;自動的に生成された説明">
            <a:extLst>
              <a:ext uri="{FF2B5EF4-FFF2-40B4-BE49-F238E27FC236}">
                <a16:creationId xmlns:a16="http://schemas.microsoft.com/office/drawing/2014/main" id="{82D4CCFB-E725-860D-2A59-B477D6CEC79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040750" y="4571644"/>
            <a:ext cx="2373488" cy="1188000"/>
          </a:xfrm>
          <a:prstGeom prst="rect">
            <a:avLst/>
          </a:prstGeom>
        </p:spPr>
      </p:pic>
      <p:sp>
        <p:nvSpPr>
          <p:cNvPr id="2" name="テキスト プレースホルダー 2">
            <a:extLst>
              <a:ext uri="{FF2B5EF4-FFF2-40B4-BE49-F238E27FC236}">
                <a16:creationId xmlns:a16="http://schemas.microsoft.com/office/drawing/2014/main" id="{AA5BB889-3040-04A2-436F-3BC849E036A7}"/>
              </a:ext>
            </a:extLst>
          </p:cNvPr>
          <p:cNvSpPr>
            <a:spLocks noGrp="1"/>
          </p:cNvSpPr>
          <p:nvPr>
            <p:ph type="body" sz="quarter" idx="10"/>
          </p:nvPr>
        </p:nvSpPr>
        <p:spPr>
          <a:xfrm>
            <a:off x="561969" y="290861"/>
            <a:ext cx="9793148" cy="307777"/>
          </a:xfrm>
        </p:spPr>
        <p:txBody>
          <a:bodyPr/>
          <a:lstStyle/>
          <a:p>
            <a:r>
              <a:rPr lang="en-US" altLang="ja-JP" dirty="0">
                <a:latin typeface="+mn-ea"/>
                <a:ea typeface="+mn-ea"/>
              </a:rPr>
              <a:t>RMP</a:t>
            </a:r>
            <a:r>
              <a:rPr lang="ja-JP" altLang="en-US" dirty="0">
                <a:latin typeface="+mn-ea"/>
                <a:ea typeface="+mn-ea"/>
              </a:rPr>
              <a:t>マーク　ロゴセット（サンプル）</a:t>
            </a:r>
            <a:r>
              <a:rPr lang="en-US" altLang="ja-JP" dirty="0">
                <a:latin typeface="+mn-ea"/>
                <a:ea typeface="+mn-ea"/>
              </a:rPr>
              <a:t>2024</a:t>
            </a:r>
            <a:r>
              <a:rPr lang="ja-JP" altLang="en-US" dirty="0">
                <a:latin typeface="+mn-ea"/>
                <a:ea typeface="+mn-ea"/>
              </a:rPr>
              <a:t>年改訂版</a:t>
            </a:r>
          </a:p>
        </p:txBody>
      </p:sp>
      <p:sp>
        <p:nvSpPr>
          <p:cNvPr id="6" name="正方形/長方形 5">
            <a:extLst>
              <a:ext uri="{FF2B5EF4-FFF2-40B4-BE49-F238E27FC236}">
                <a16:creationId xmlns:a16="http://schemas.microsoft.com/office/drawing/2014/main" id="{65C51A8F-19DE-908B-0D20-F366106A4372}"/>
              </a:ext>
            </a:extLst>
          </p:cNvPr>
          <p:cNvSpPr/>
          <p:nvPr/>
        </p:nvSpPr>
        <p:spPr>
          <a:xfrm>
            <a:off x="4806313" y="157874"/>
            <a:ext cx="2044813" cy="388757"/>
          </a:xfrm>
          <a:prstGeom prst="rect">
            <a:avLst/>
          </a:prstGeom>
          <a:solidFill>
            <a:schemeClr val="accent6"/>
          </a:solidFill>
          <a:ln>
            <a:noFill/>
          </a:ln>
          <a:effectLst>
            <a:glow rad="63500">
              <a:schemeClr val="accent6">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1400" dirty="0"/>
              <a:t>2024</a:t>
            </a:r>
            <a:r>
              <a:rPr lang="ja-JP" altLang="en-US" sz="1400" dirty="0"/>
              <a:t>年</a:t>
            </a:r>
            <a:r>
              <a:rPr lang="en-US" altLang="ja-JP" sz="1400" dirty="0"/>
              <a:t>6</a:t>
            </a:r>
            <a:r>
              <a:rPr lang="ja-JP" altLang="en-US" sz="1400" dirty="0"/>
              <a:t>月更新スライド</a:t>
            </a:r>
            <a:endParaRPr lang="en-US" altLang="ja-JP" sz="1400" dirty="0"/>
          </a:p>
        </p:txBody>
      </p:sp>
      <p:sp>
        <p:nvSpPr>
          <p:cNvPr id="8" name="テキスト ボックス 7">
            <a:extLst>
              <a:ext uri="{FF2B5EF4-FFF2-40B4-BE49-F238E27FC236}">
                <a16:creationId xmlns:a16="http://schemas.microsoft.com/office/drawing/2014/main" id="{6BE3AEA8-5AF6-BEB3-D289-7C7E69EEADDE}"/>
              </a:ext>
            </a:extLst>
          </p:cNvPr>
          <p:cNvSpPr txBox="1"/>
          <p:nvPr/>
        </p:nvSpPr>
        <p:spPr>
          <a:xfrm>
            <a:off x="8121166" y="933079"/>
            <a:ext cx="4070834" cy="262774"/>
          </a:xfrm>
          <a:prstGeom prst="rect">
            <a:avLst/>
          </a:prstGeom>
          <a:noFill/>
        </p:spPr>
        <p:txBody>
          <a:bodyPr wrap="square" rtlCol="0">
            <a:spAutoFit/>
          </a:bodyPr>
          <a:lstStyle/>
          <a:p>
            <a:r>
              <a:rPr lang="en-US" altLang="ja-JP" sz="1050" dirty="0">
                <a:solidFill>
                  <a:schemeClr val="accent6"/>
                </a:solidFill>
                <a:latin typeface="Meiryo UI" panose="020B0604030504040204" pitchFamily="50" charset="-128"/>
                <a:ea typeface="Meiryo UI" panose="020B0604030504040204" pitchFamily="50" charset="-128"/>
              </a:rPr>
              <a:t>※</a:t>
            </a:r>
            <a:r>
              <a:rPr lang="ja-JP" altLang="en-US" sz="1050" dirty="0">
                <a:solidFill>
                  <a:schemeClr val="accent6"/>
                </a:solidFill>
                <a:latin typeface="Meiryo UI" panose="020B0604030504040204" pitchFamily="50" charset="-128"/>
                <a:ea typeface="Meiryo UI" panose="020B0604030504040204" pitchFamily="50" charset="-128"/>
              </a:rPr>
              <a:t>下記はサンプルです。サイズ等は適宜各社判断にてご活用下さい。</a:t>
            </a:r>
          </a:p>
        </p:txBody>
      </p:sp>
      <p:sp>
        <p:nvSpPr>
          <p:cNvPr id="10" name="正方形/長方形 9">
            <a:extLst>
              <a:ext uri="{FF2B5EF4-FFF2-40B4-BE49-F238E27FC236}">
                <a16:creationId xmlns:a16="http://schemas.microsoft.com/office/drawing/2014/main" id="{58BB365F-3C93-5A73-2403-4FEE8E8AF659}"/>
              </a:ext>
            </a:extLst>
          </p:cNvPr>
          <p:cNvSpPr/>
          <p:nvPr/>
        </p:nvSpPr>
        <p:spPr>
          <a:xfrm>
            <a:off x="8121166" y="122635"/>
            <a:ext cx="3283434" cy="738664"/>
          </a:xfrm>
          <a:prstGeom prst="rect">
            <a:avLst/>
          </a:prstGeom>
          <a:ln>
            <a:solidFill>
              <a:schemeClr val="accent6"/>
            </a:solidFill>
          </a:ln>
        </p:spPr>
        <p:txBody>
          <a:bodyPr wrap="square">
            <a:spAutoFit/>
          </a:bodyPr>
          <a:lstStyle/>
          <a:p>
            <a:r>
              <a:rPr lang="ja-JP" altLang="en-US" sz="1400" dirty="0">
                <a:solidFill>
                  <a:schemeClr val="accent6"/>
                </a:solidFill>
              </a:rPr>
              <a:t>本ファイルをカタログとして参照頂き、印刷用の画像データファイル（</a:t>
            </a:r>
            <a:r>
              <a:rPr lang="en-US" altLang="ja-JP" sz="1400" dirty="0">
                <a:solidFill>
                  <a:schemeClr val="accent6"/>
                </a:solidFill>
              </a:rPr>
              <a:t>AI</a:t>
            </a:r>
            <a:r>
              <a:rPr lang="ja-JP" altLang="en-US" sz="1400" dirty="0">
                <a:solidFill>
                  <a:schemeClr val="accent6"/>
                </a:solidFill>
              </a:rPr>
              <a:t>ファイル）は、別のファイルに添付されてものをご活用ください。</a:t>
            </a:r>
          </a:p>
        </p:txBody>
      </p:sp>
      <p:pic>
        <p:nvPicPr>
          <p:cNvPr id="12" name="図 11" descr="テキスト, チャットまたはテキスト メッセージ&#10;&#10;自動的に生成された説明">
            <a:extLst>
              <a:ext uri="{FF2B5EF4-FFF2-40B4-BE49-F238E27FC236}">
                <a16:creationId xmlns:a16="http://schemas.microsoft.com/office/drawing/2014/main" id="{F7BA7C65-8F00-6EED-56CC-3C6D64E763BC}"/>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018140" y="5471466"/>
            <a:ext cx="2375162" cy="1188000"/>
          </a:xfrm>
          <a:prstGeom prst="rect">
            <a:avLst/>
          </a:prstGeom>
        </p:spPr>
      </p:pic>
      <p:pic>
        <p:nvPicPr>
          <p:cNvPr id="14" name="図 13" descr="テキスト&#10;&#10;自動的に生成された説明">
            <a:extLst>
              <a:ext uri="{FF2B5EF4-FFF2-40B4-BE49-F238E27FC236}">
                <a16:creationId xmlns:a16="http://schemas.microsoft.com/office/drawing/2014/main" id="{497F09CC-7ADC-38C3-DAA8-9DA2863E2DDF}"/>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040751" y="5468516"/>
            <a:ext cx="2373487" cy="1188000"/>
          </a:xfrm>
          <a:prstGeom prst="rect">
            <a:avLst/>
          </a:prstGeom>
        </p:spPr>
      </p:pic>
      <p:pic>
        <p:nvPicPr>
          <p:cNvPr id="16" name="図 15" descr="テキスト&#10;&#10;自動的に生成された説明">
            <a:extLst>
              <a:ext uri="{FF2B5EF4-FFF2-40B4-BE49-F238E27FC236}">
                <a16:creationId xmlns:a16="http://schemas.microsoft.com/office/drawing/2014/main" id="{86AAD0D4-7FAE-48A4-2BFA-FFF8F6C5782A}"/>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085409" y="5468515"/>
            <a:ext cx="2367543" cy="1184189"/>
          </a:xfrm>
          <a:prstGeom prst="rect">
            <a:avLst/>
          </a:prstGeom>
        </p:spPr>
      </p:pic>
    </p:spTree>
    <p:extLst>
      <p:ext uri="{BB962C8B-B14F-4D97-AF65-F5344CB8AC3E}">
        <p14:creationId xmlns:p14="http://schemas.microsoft.com/office/powerpoint/2010/main" val="4243406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プレースホルダー 3">
            <a:extLst>
              <a:ext uri="{FF2B5EF4-FFF2-40B4-BE49-F238E27FC236}">
                <a16:creationId xmlns:a16="http://schemas.microsoft.com/office/drawing/2014/main" id="{BA69D1E6-BAD8-9897-6ED9-2FE75CA3A470}"/>
              </a:ext>
            </a:extLst>
          </p:cNvPr>
          <p:cNvSpPr>
            <a:spLocks noGrp="1"/>
          </p:cNvSpPr>
          <p:nvPr>
            <p:ph type="body" sz="quarter" idx="12"/>
          </p:nvPr>
        </p:nvSpPr>
        <p:spPr>
          <a:xfrm>
            <a:off x="512219" y="503071"/>
            <a:ext cx="9842176" cy="584775"/>
          </a:xfrm>
        </p:spPr>
        <p:txBody>
          <a:bodyPr/>
          <a:lstStyle/>
          <a:p>
            <a:r>
              <a:rPr lang="en-US" altLang="ja-JP" dirty="0"/>
              <a:t>4</a:t>
            </a:r>
            <a:r>
              <a:rPr lang="en-US" altLang="ja-JP" sz="3200" b="1" dirty="0">
                <a:latin typeface="Meiryo UI" panose="020B0604030504040204" pitchFamily="50" charset="-128"/>
                <a:ea typeface="Meiryo UI" panose="020B0604030504040204" pitchFamily="50" charset="-128"/>
              </a:rPr>
              <a:t>. RMP</a:t>
            </a:r>
            <a:r>
              <a:rPr lang="ja-JP" altLang="en-US" sz="3200" b="1" dirty="0">
                <a:latin typeface="Meiryo UI" panose="020B0604030504040204" pitchFamily="50" charset="-128"/>
                <a:ea typeface="Meiryo UI" panose="020B0604030504040204" pitchFamily="50" charset="-128"/>
              </a:rPr>
              <a:t>マーク（</a:t>
            </a:r>
            <a:r>
              <a:rPr lang="ja-JP" altLang="en-US" dirty="0"/>
              <a:t>白</a:t>
            </a:r>
            <a:r>
              <a:rPr lang="en-US" altLang="ja-JP" sz="3200" b="1" dirty="0">
                <a:latin typeface="Meiryo UI" panose="020B0604030504040204" pitchFamily="50" charset="-128"/>
                <a:ea typeface="Meiryo UI" panose="020B0604030504040204" pitchFamily="50" charset="-128"/>
              </a:rPr>
              <a:t>+</a:t>
            </a:r>
            <a:r>
              <a:rPr lang="ja-JP" altLang="en-US" sz="3200" b="1" dirty="0">
                <a:latin typeface="Meiryo UI" panose="020B0604030504040204" pitchFamily="50" charset="-128"/>
                <a:ea typeface="Meiryo UI" panose="020B0604030504040204" pitchFamily="50" charset="-128"/>
              </a:rPr>
              <a:t>透過）</a:t>
            </a:r>
            <a:r>
              <a:rPr lang="ja-JP" altLang="en-US" sz="2400" b="1" dirty="0">
                <a:latin typeface="Meiryo UI" panose="020B0604030504040204" pitchFamily="50" charset="-128"/>
                <a:ea typeface="Meiryo UI" panose="020B0604030504040204" pitchFamily="50" charset="-128"/>
              </a:rPr>
              <a:t>黒・濃色背景用</a:t>
            </a:r>
          </a:p>
        </p:txBody>
      </p:sp>
      <p:graphicFrame>
        <p:nvGraphicFramePr>
          <p:cNvPr id="9" name="表 8">
            <a:extLst>
              <a:ext uri="{FF2B5EF4-FFF2-40B4-BE49-F238E27FC236}">
                <a16:creationId xmlns:a16="http://schemas.microsoft.com/office/drawing/2014/main" id="{167C835B-46B2-1CCC-367E-AD162255C9BA}"/>
              </a:ext>
            </a:extLst>
          </p:cNvPr>
          <p:cNvGraphicFramePr>
            <a:graphicFrameLocks noGrp="1"/>
          </p:cNvGraphicFramePr>
          <p:nvPr>
            <p:extLst>
              <p:ext uri="{D42A27DB-BD31-4B8C-83A1-F6EECF244321}">
                <p14:modId xmlns:p14="http://schemas.microsoft.com/office/powerpoint/2010/main" val="825197564"/>
              </p:ext>
            </p:extLst>
          </p:nvPr>
        </p:nvGraphicFramePr>
        <p:xfrm>
          <a:off x="512218" y="1389484"/>
          <a:ext cx="11271795" cy="5140080"/>
        </p:xfrm>
        <a:graphic>
          <a:graphicData uri="http://schemas.openxmlformats.org/drawingml/2006/table">
            <a:tbl>
              <a:tblPr bandCol="1">
                <a:tableStyleId>{3B4B98B0-60AC-42C2-AFA5-B58CD77FA1E5}</a:tableStyleId>
              </a:tblPr>
              <a:tblGrid>
                <a:gridCol w="2167653">
                  <a:extLst>
                    <a:ext uri="{9D8B030D-6E8A-4147-A177-3AD203B41FA5}">
                      <a16:colId xmlns:a16="http://schemas.microsoft.com/office/drawing/2014/main" val="20000"/>
                    </a:ext>
                  </a:extLst>
                </a:gridCol>
                <a:gridCol w="3034714">
                  <a:extLst>
                    <a:ext uri="{9D8B030D-6E8A-4147-A177-3AD203B41FA5}">
                      <a16:colId xmlns:a16="http://schemas.microsoft.com/office/drawing/2014/main" val="20001"/>
                    </a:ext>
                  </a:extLst>
                </a:gridCol>
                <a:gridCol w="3034714">
                  <a:extLst>
                    <a:ext uri="{9D8B030D-6E8A-4147-A177-3AD203B41FA5}">
                      <a16:colId xmlns:a16="http://schemas.microsoft.com/office/drawing/2014/main" val="20002"/>
                    </a:ext>
                  </a:extLst>
                </a:gridCol>
                <a:gridCol w="3034714">
                  <a:extLst>
                    <a:ext uri="{9D8B030D-6E8A-4147-A177-3AD203B41FA5}">
                      <a16:colId xmlns:a16="http://schemas.microsoft.com/office/drawing/2014/main" val="20003"/>
                    </a:ext>
                  </a:extLst>
                </a:gridCol>
              </a:tblGrid>
              <a:tr h="612000">
                <a:tc>
                  <a:txBody>
                    <a:bodyPr/>
                    <a:lstStyle/>
                    <a:p>
                      <a:endParaRPr kumimoji="1" lang="ja-JP" altLang="en-US" sz="19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r>
                        <a:rPr kumimoji="1" lang="en-US" altLang="ja-JP" sz="1800" b="1" dirty="0">
                          <a:latin typeface="+mn-ea"/>
                          <a:ea typeface="+mn-ea"/>
                        </a:rPr>
                        <a:t>1</a:t>
                      </a:r>
                      <a:r>
                        <a:rPr kumimoji="1" lang="ja-JP" altLang="en-US" sz="1800" b="1" dirty="0">
                          <a:latin typeface="+mn-ea"/>
                          <a:ea typeface="+mn-ea"/>
                        </a:rPr>
                        <a:t>－</a:t>
                      </a:r>
                      <a:r>
                        <a:rPr kumimoji="1" lang="en-US" altLang="ja-JP" sz="1800" b="1" dirty="0">
                          <a:latin typeface="+mn-ea"/>
                          <a:ea typeface="+mn-ea"/>
                        </a:rPr>
                        <a:t>MS</a:t>
                      </a:r>
                      <a:r>
                        <a:rPr kumimoji="1" lang="ja-JP" altLang="en-US" sz="1800" b="1" dirty="0">
                          <a:latin typeface="+mn-ea"/>
                          <a:ea typeface="+mn-ea"/>
                        </a:rPr>
                        <a:t>ゴシック</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kumimoji="1" lang="en-US" altLang="ja-JP" sz="1800" b="1" dirty="0">
                          <a:latin typeface="+mn-ea"/>
                          <a:ea typeface="+mn-ea"/>
                        </a:rPr>
                        <a:t>2</a:t>
                      </a:r>
                      <a:r>
                        <a:rPr kumimoji="1" lang="ja-JP" altLang="en-US" sz="1800" b="1" dirty="0">
                          <a:latin typeface="+mn-ea"/>
                          <a:ea typeface="+mn-ea"/>
                        </a:rPr>
                        <a:t>－</a:t>
                      </a:r>
                      <a:r>
                        <a:rPr kumimoji="1" lang="en-US" altLang="ja-JP" sz="1800" b="1" dirty="0">
                          <a:latin typeface="+mn-ea"/>
                          <a:ea typeface="+mn-ea"/>
                        </a:rPr>
                        <a:t>UD</a:t>
                      </a:r>
                      <a:r>
                        <a:rPr kumimoji="1" lang="ja-JP" altLang="en-US" sz="1800" b="1" dirty="0">
                          <a:latin typeface="+mn-ea"/>
                          <a:ea typeface="+mn-ea"/>
                        </a:rPr>
                        <a:t>新ゴ</a:t>
                      </a:r>
                      <a:r>
                        <a:rPr kumimoji="1" lang="en-US" altLang="ja-JP" sz="1800" b="1" dirty="0">
                          <a:latin typeface="+mn-ea"/>
                          <a:ea typeface="+mn-ea"/>
                        </a:rPr>
                        <a:t>-M</a:t>
                      </a:r>
                      <a:r>
                        <a:rPr kumimoji="1" lang="ja-JP" altLang="en-US" sz="1800" b="1" dirty="0">
                          <a:latin typeface="+mn-ea"/>
                          <a:ea typeface="+mn-ea"/>
                        </a:rPr>
                        <a:t>＋</a:t>
                      </a:r>
                      <a:r>
                        <a:rPr kumimoji="1" lang="en-US" altLang="ja-JP" sz="1800" b="1" dirty="0">
                          <a:latin typeface="+mn-ea"/>
                          <a:ea typeface="+mn-ea"/>
                        </a:rPr>
                        <a:t>Helvetica</a:t>
                      </a:r>
                      <a:r>
                        <a:rPr lang="ja-JP" altLang="en-US" sz="1800" b="1" dirty="0">
                          <a:latin typeface="Meiryo UI" panose="020B0604030504040204" pitchFamily="50" charset="-128"/>
                          <a:ea typeface="Meiryo UI" panose="020B0604030504040204" pitchFamily="50" charset="-128"/>
                        </a:rPr>
                        <a:t>（枠装飾あり）</a:t>
                      </a:r>
                      <a:endParaRPr kumimoji="1" lang="ja-JP" altLang="en-US" sz="1800" b="1" dirty="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c>
                  <a:txBody>
                    <a:bodyPr/>
                    <a:lstStyle/>
                    <a:p>
                      <a:r>
                        <a:rPr kumimoji="1" lang="en-US" altLang="ja-JP" sz="1800" b="1" dirty="0">
                          <a:latin typeface="+mn-ea"/>
                          <a:ea typeface="+mn-ea"/>
                        </a:rPr>
                        <a:t>3</a:t>
                      </a:r>
                      <a:r>
                        <a:rPr kumimoji="1" lang="ja-JP" altLang="en-US" sz="1800" b="1" dirty="0">
                          <a:latin typeface="+mn-ea"/>
                          <a:ea typeface="+mn-ea"/>
                        </a:rPr>
                        <a:t>－ヒラギノ</a:t>
                      </a:r>
                      <a:r>
                        <a:rPr kumimoji="1" lang="en-US" altLang="ja-JP" sz="1800" b="1" dirty="0">
                          <a:latin typeface="+mn-ea"/>
                          <a:ea typeface="+mn-ea"/>
                        </a:rPr>
                        <a:t>UD</a:t>
                      </a:r>
                      <a:r>
                        <a:rPr kumimoji="1" lang="ja-JP" altLang="en-US" sz="1800" b="1" dirty="0">
                          <a:latin typeface="+mn-ea"/>
                          <a:ea typeface="+mn-ea"/>
                        </a:rPr>
                        <a:t>角ゴ</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900000">
                <a:tc>
                  <a:txBody>
                    <a:bodyPr/>
                    <a:lstStyle/>
                    <a:p>
                      <a:r>
                        <a:rPr kumimoji="1" lang="en-US" altLang="ja-JP" sz="1600" b="1" dirty="0">
                          <a:latin typeface="Meiryo UI" panose="020B0604030504040204" pitchFamily="50" charset="-128"/>
                          <a:ea typeface="Meiryo UI" panose="020B0604030504040204" pitchFamily="50" charset="-128"/>
                        </a:rPr>
                        <a:t>Pattern1</a:t>
                      </a:r>
                    </a:p>
                    <a:p>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基本形）</a:t>
                      </a:r>
                      <a:endParaRPr kumimoji="1" lang="ja-JP" altLang="en-US" sz="1600" b="1" dirty="0">
                        <a:latin typeface="Meiryo UI" panose="020B0604030504040204" pitchFamily="50" charset="-128"/>
                        <a:ea typeface="Meiryo UI" panose="020B0604030504040204" pitchFamily="50" charset="-128"/>
                      </a:endParaRPr>
                    </a:p>
                  </a:txBody>
                  <a:tcPr anchor="ctr">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c>
                  <a:txBody>
                    <a:bodyPr/>
                    <a:lstStyle/>
                    <a:p>
                      <a:endParaRPr kumimoji="1" lang="ja-JP" altLang="en-US"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75000"/>
                        <a:lumOff val="25000"/>
                      </a:schemeClr>
                    </a:solidFill>
                  </a:tcPr>
                </a:tc>
                <a:tc>
                  <a:txBody>
                    <a:bodyPr/>
                    <a:lstStyle/>
                    <a:p>
                      <a:endParaRPr kumimoji="1" lang="ja-JP" altLang="en-US"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endParaRPr kumimoji="1" lang="ja-JP" altLang="en-US" sz="1900" dirty="0"/>
                    </a:p>
                  </a:txBody>
                  <a:tcPr>
                    <a:lnL w="12700"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75000"/>
                        <a:lumOff val="25000"/>
                      </a:schemeClr>
                    </a:solidFill>
                  </a:tcPr>
                </a:tc>
                <a:extLst>
                  <a:ext uri="{0D108BD9-81ED-4DB2-BD59-A6C34878D82A}">
                    <a16:rowId xmlns:a16="http://schemas.microsoft.com/office/drawing/2014/main" val="10001"/>
                  </a:ext>
                </a:extLst>
              </a:tr>
              <a:tr h="900000">
                <a:tc>
                  <a:txBody>
                    <a:bodyPr/>
                    <a:lstStyle/>
                    <a:p>
                      <a:r>
                        <a:rPr kumimoji="1" lang="en-US" altLang="ja-JP" sz="1600" b="1" dirty="0">
                          <a:latin typeface="Meiryo UI" panose="020B0604030504040204" pitchFamily="50" charset="-128"/>
                          <a:ea typeface="Meiryo UI" panose="020B0604030504040204" pitchFamily="50" charset="-128"/>
                        </a:rPr>
                        <a:t>Pattern2-1</a:t>
                      </a:r>
                    </a:p>
                    <a:p>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註釈有・</a:t>
                      </a:r>
                      <a:r>
                        <a:rPr lang="en-US" altLang="ja-JP" sz="1600" b="1" dirty="0">
                          <a:latin typeface="Meiryo UI" panose="020B0604030504040204" pitchFamily="50" charset="-128"/>
                          <a:ea typeface="Meiryo UI" panose="020B0604030504040204" pitchFamily="50" charset="-128"/>
                        </a:rPr>
                        <a:t>1</a:t>
                      </a:r>
                      <a:r>
                        <a:rPr lang="ja-JP" altLang="en-US" sz="1600" b="1" dirty="0">
                          <a:latin typeface="Meiryo UI" panose="020B0604030504040204" pitchFamily="50" charset="-128"/>
                          <a:ea typeface="Meiryo UI" panose="020B0604030504040204" pitchFamily="50" charset="-128"/>
                        </a:rPr>
                        <a:t>）</a:t>
                      </a:r>
                      <a:endParaRPr kumimoji="1" lang="ja-JP" altLang="en-US" sz="1600" b="1" dirty="0">
                        <a:latin typeface="Meiryo UI" panose="020B0604030504040204" pitchFamily="50" charset="-128"/>
                        <a:ea typeface="Meiryo UI" panose="020B0604030504040204" pitchFamily="50" charset="-128"/>
                      </a:endParaRPr>
                    </a:p>
                  </a:txBody>
                  <a:tcPr anchor="ctr">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c>
                  <a:txBody>
                    <a:bodyPr/>
                    <a:lstStyle/>
                    <a:p>
                      <a:endParaRPr kumimoji="1" lang="ja-JP" altLang="en-US"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75000"/>
                        <a:lumOff val="25000"/>
                      </a:schemeClr>
                    </a:solidFill>
                  </a:tcPr>
                </a:tc>
                <a:tc>
                  <a:txBody>
                    <a:bodyPr/>
                    <a:lstStyle/>
                    <a:p>
                      <a:endParaRPr kumimoji="1" lang="ja-JP" altLang="en-US"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endParaRPr kumimoji="1" lang="ja-JP" altLang="en-US" sz="1900" dirty="0"/>
                    </a:p>
                  </a:txBody>
                  <a:tcPr>
                    <a:lnL w="12700"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75000"/>
                        <a:lumOff val="25000"/>
                      </a:schemeClr>
                    </a:solidFill>
                  </a:tcPr>
                </a:tc>
                <a:extLst>
                  <a:ext uri="{0D108BD9-81ED-4DB2-BD59-A6C34878D82A}">
                    <a16:rowId xmlns:a16="http://schemas.microsoft.com/office/drawing/2014/main" val="10003"/>
                  </a:ext>
                </a:extLst>
              </a:tr>
              <a:tr h="900000">
                <a:tc>
                  <a:txBody>
                    <a:bodyPr/>
                    <a:lstStyle/>
                    <a:p>
                      <a:r>
                        <a:rPr kumimoji="1" lang="en-US" altLang="ja-JP" sz="1600" b="1" dirty="0">
                          <a:latin typeface="Meiryo UI" panose="020B0604030504040204" pitchFamily="50" charset="-128"/>
                          <a:ea typeface="Meiryo UI" panose="020B0604030504040204" pitchFamily="50" charset="-128"/>
                        </a:rPr>
                        <a:t>Pattern2-2</a:t>
                      </a:r>
                    </a:p>
                    <a:p>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註釈有・</a:t>
                      </a:r>
                      <a:r>
                        <a:rPr lang="en-US" altLang="ja-JP" sz="1600" b="1" dirty="0">
                          <a:latin typeface="Meiryo UI" panose="020B0604030504040204" pitchFamily="50" charset="-128"/>
                          <a:ea typeface="Meiryo UI" panose="020B0604030504040204" pitchFamily="50" charset="-128"/>
                        </a:rPr>
                        <a:t>2)</a:t>
                      </a:r>
                      <a:endParaRPr kumimoji="1" lang="ja-JP" altLang="en-US" sz="1600" b="1" dirty="0">
                        <a:latin typeface="Meiryo UI" panose="020B0604030504040204" pitchFamily="50" charset="-128"/>
                        <a:ea typeface="Meiryo UI" panose="020B0604030504040204" pitchFamily="50" charset="-128"/>
                      </a:endParaRPr>
                    </a:p>
                  </a:txBody>
                  <a:tcPr anchor="ctr">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c>
                  <a:txBody>
                    <a:bodyPr/>
                    <a:lstStyle/>
                    <a:p>
                      <a:endParaRPr kumimoji="1" lang="ja-JP" altLang="en-US"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75000"/>
                        <a:lumOff val="25000"/>
                      </a:schemeClr>
                    </a:solidFill>
                  </a:tcPr>
                </a:tc>
                <a:tc>
                  <a:txBody>
                    <a:bodyPr/>
                    <a:lstStyle/>
                    <a:p>
                      <a:endParaRPr kumimoji="1" lang="ja-JP" altLang="en-US"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endParaRPr kumimoji="1" lang="ja-JP" altLang="en-US" sz="1900" dirty="0"/>
                    </a:p>
                  </a:txBody>
                  <a:tcPr>
                    <a:lnL w="12700"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75000"/>
                        <a:lumOff val="25000"/>
                      </a:schemeClr>
                    </a:solidFill>
                  </a:tcPr>
                </a:tc>
                <a:extLst>
                  <a:ext uri="{0D108BD9-81ED-4DB2-BD59-A6C34878D82A}">
                    <a16:rowId xmlns:a16="http://schemas.microsoft.com/office/drawing/2014/main" val="10005"/>
                  </a:ext>
                </a:extLst>
              </a:tr>
              <a:tr h="900000">
                <a:tc>
                  <a:txBody>
                    <a:bodyPr/>
                    <a:lstStyle/>
                    <a:p>
                      <a:r>
                        <a:rPr kumimoji="1" lang="en-US" altLang="ja-JP" sz="1600" b="1" dirty="0">
                          <a:solidFill>
                            <a:schemeClr val="tx1"/>
                          </a:solidFill>
                          <a:latin typeface="Meiryo UI" panose="020B0604030504040204" pitchFamily="50" charset="-128"/>
                          <a:ea typeface="Meiryo UI" panose="020B0604030504040204" pitchFamily="50" charset="-128"/>
                        </a:rPr>
                        <a:t>Pattern3-1</a:t>
                      </a:r>
                    </a:p>
                    <a:p>
                      <a:r>
                        <a:rPr kumimoji="1" lang="ja-JP" altLang="en-US" sz="1600" b="1" dirty="0">
                          <a:solidFill>
                            <a:schemeClr val="tx1"/>
                          </a:solidFill>
                          <a:latin typeface="Meiryo UI" panose="020B0604030504040204" pitchFamily="50" charset="-128"/>
                          <a:ea typeface="Meiryo UI" panose="020B0604030504040204" pitchFamily="50" charset="-128"/>
                        </a:rPr>
                        <a:t>（自主担保箇所を含む場合）</a:t>
                      </a:r>
                      <a:endParaRPr kumimoji="1" lang="ja-JP" altLang="en-US" sz="1600" b="1" dirty="0">
                        <a:latin typeface="Meiryo UI" panose="020B0604030504040204" pitchFamily="50" charset="-128"/>
                        <a:ea typeface="Meiryo UI" panose="020B0604030504040204" pitchFamily="50" charset="-128"/>
                      </a:endParaRPr>
                    </a:p>
                  </a:txBody>
                  <a:tcPr anchor="ctr">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c>
                  <a:txBody>
                    <a:bodyPr/>
                    <a:lstStyle/>
                    <a:p>
                      <a:endParaRPr kumimoji="1" lang="ja-JP" altLang="en-US"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75000"/>
                        <a:lumOff val="25000"/>
                      </a:schemeClr>
                    </a:solidFill>
                  </a:tcPr>
                </a:tc>
                <a:tc>
                  <a:txBody>
                    <a:bodyPr/>
                    <a:lstStyle/>
                    <a:p>
                      <a:endParaRPr kumimoji="1" lang="ja-JP" altLang="en-US"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endParaRPr kumimoji="1" lang="ja-JP" altLang="en-US" sz="1900" dirty="0"/>
                    </a:p>
                  </a:txBody>
                  <a:tcPr>
                    <a:lnL w="12700"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75000"/>
                        <a:lumOff val="25000"/>
                      </a:schemeClr>
                    </a:solidFill>
                  </a:tcPr>
                </a:tc>
                <a:extLst>
                  <a:ext uri="{0D108BD9-81ED-4DB2-BD59-A6C34878D82A}">
                    <a16:rowId xmlns:a16="http://schemas.microsoft.com/office/drawing/2014/main" val="3713925552"/>
                  </a:ext>
                </a:extLst>
              </a:tr>
              <a:tr h="900000">
                <a:tc>
                  <a:txBody>
                    <a:bodyPr/>
                    <a:lstStyle/>
                    <a:p>
                      <a:r>
                        <a:rPr kumimoji="1" lang="en-US" altLang="ja-JP" sz="1600" b="1" dirty="0">
                          <a:solidFill>
                            <a:schemeClr val="tx1"/>
                          </a:solidFill>
                          <a:latin typeface="Meiryo UI" panose="020B0604030504040204" pitchFamily="50" charset="-128"/>
                          <a:ea typeface="Meiryo UI" panose="020B0604030504040204" pitchFamily="50" charset="-128"/>
                        </a:rPr>
                        <a:t>Pattern3-2</a:t>
                      </a:r>
                    </a:p>
                    <a:p>
                      <a:r>
                        <a:rPr kumimoji="1" lang="ja-JP" altLang="en-US" sz="1600" b="1" dirty="0">
                          <a:solidFill>
                            <a:schemeClr val="tx1"/>
                          </a:solidFill>
                          <a:latin typeface="Meiryo UI" panose="020B0604030504040204" pitchFamily="50" charset="-128"/>
                          <a:ea typeface="Meiryo UI" panose="020B0604030504040204" pitchFamily="50" charset="-128"/>
                        </a:rPr>
                        <a:t>（自主担保箇所を含む場合）</a:t>
                      </a:r>
                      <a:endParaRPr kumimoji="1" lang="en-US" altLang="ja-JP" sz="1600" b="1" dirty="0">
                        <a:solidFill>
                          <a:schemeClr val="tx1"/>
                        </a:solidFill>
                        <a:latin typeface="Meiryo UI" panose="020B0604030504040204" pitchFamily="50" charset="-128"/>
                        <a:ea typeface="Meiryo UI" panose="020B0604030504040204" pitchFamily="50" charset="-128"/>
                      </a:endParaRPr>
                    </a:p>
                  </a:txBody>
                  <a:tcPr anchor="ctr">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kumimoji="1" lang="ja-JP" altLang="en-US"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lumOff val="25000"/>
                      </a:schemeClr>
                    </a:solidFill>
                  </a:tcPr>
                </a:tc>
                <a:tc>
                  <a:txBody>
                    <a:bodyPr/>
                    <a:lstStyle/>
                    <a:p>
                      <a:endParaRPr kumimoji="1" lang="ja-JP" altLang="en-US"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endParaRPr kumimoji="1" lang="ja-JP" altLang="en-US" sz="1900" dirty="0"/>
                    </a:p>
                  </a:txBody>
                  <a:tcPr>
                    <a:lnL w="12700"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lumOff val="25000"/>
                      </a:schemeClr>
                    </a:solidFill>
                  </a:tcPr>
                </a:tc>
                <a:extLst>
                  <a:ext uri="{0D108BD9-81ED-4DB2-BD59-A6C34878D82A}">
                    <a16:rowId xmlns:a16="http://schemas.microsoft.com/office/drawing/2014/main" val="1716084333"/>
                  </a:ext>
                </a:extLst>
              </a:tr>
            </a:tbl>
          </a:graphicData>
        </a:graphic>
      </p:graphicFrame>
      <p:pic>
        <p:nvPicPr>
          <p:cNvPr id="14" name="図 13">
            <a:extLst>
              <a:ext uri="{FF2B5EF4-FFF2-40B4-BE49-F238E27FC236}">
                <a16:creationId xmlns:a16="http://schemas.microsoft.com/office/drawing/2014/main" id="{DDED833B-AA0A-DCEE-A009-C12E00B1B7D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12903" y="2067970"/>
            <a:ext cx="2772771" cy="792939"/>
          </a:xfrm>
          <a:prstGeom prst="rect">
            <a:avLst/>
          </a:prstGeom>
        </p:spPr>
      </p:pic>
      <p:pic>
        <p:nvPicPr>
          <p:cNvPr id="16" name="図 15">
            <a:extLst>
              <a:ext uri="{FF2B5EF4-FFF2-40B4-BE49-F238E27FC236}">
                <a16:creationId xmlns:a16="http://schemas.microsoft.com/office/drawing/2014/main" id="{4DAB57EB-7B85-A5A8-0CD4-0257964A4D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2903" y="3898232"/>
            <a:ext cx="2772771" cy="792939"/>
          </a:xfrm>
          <a:prstGeom prst="rect">
            <a:avLst/>
          </a:prstGeom>
        </p:spPr>
      </p:pic>
      <p:pic>
        <p:nvPicPr>
          <p:cNvPr id="17" name="図 16">
            <a:extLst>
              <a:ext uri="{FF2B5EF4-FFF2-40B4-BE49-F238E27FC236}">
                <a16:creationId xmlns:a16="http://schemas.microsoft.com/office/drawing/2014/main" id="{19B45A87-D579-4612-E74A-03EACD56E81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44634" y="2067970"/>
            <a:ext cx="2774447" cy="792939"/>
          </a:xfrm>
          <a:prstGeom prst="rect">
            <a:avLst/>
          </a:prstGeom>
        </p:spPr>
      </p:pic>
      <p:pic>
        <p:nvPicPr>
          <p:cNvPr id="19" name="図 18">
            <a:extLst>
              <a:ext uri="{FF2B5EF4-FFF2-40B4-BE49-F238E27FC236}">
                <a16:creationId xmlns:a16="http://schemas.microsoft.com/office/drawing/2014/main" id="{31D0AEE5-3AA7-D370-5A0D-078AF12A614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44634" y="3898232"/>
            <a:ext cx="2774447" cy="792939"/>
          </a:xfrm>
          <a:prstGeom prst="rect">
            <a:avLst/>
          </a:prstGeom>
        </p:spPr>
      </p:pic>
      <p:pic>
        <p:nvPicPr>
          <p:cNvPr id="20" name="図 19">
            <a:extLst>
              <a:ext uri="{FF2B5EF4-FFF2-40B4-BE49-F238E27FC236}">
                <a16:creationId xmlns:a16="http://schemas.microsoft.com/office/drawing/2014/main" id="{9F43AE66-5CD6-1D06-44BC-D6E49069B3C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79699" y="2067970"/>
            <a:ext cx="2774447" cy="792939"/>
          </a:xfrm>
          <a:prstGeom prst="rect">
            <a:avLst/>
          </a:prstGeom>
        </p:spPr>
      </p:pic>
      <p:pic>
        <p:nvPicPr>
          <p:cNvPr id="15" name="図 14">
            <a:extLst>
              <a:ext uri="{FF2B5EF4-FFF2-40B4-BE49-F238E27FC236}">
                <a16:creationId xmlns:a16="http://schemas.microsoft.com/office/drawing/2014/main" id="{7BA55414-74E7-A291-44A4-D17637101E4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12903" y="2982263"/>
            <a:ext cx="2772771" cy="794615"/>
          </a:xfrm>
          <a:prstGeom prst="rect">
            <a:avLst/>
          </a:prstGeom>
        </p:spPr>
      </p:pic>
      <p:pic>
        <p:nvPicPr>
          <p:cNvPr id="18" name="図 17">
            <a:extLst>
              <a:ext uri="{FF2B5EF4-FFF2-40B4-BE49-F238E27FC236}">
                <a16:creationId xmlns:a16="http://schemas.microsoft.com/office/drawing/2014/main" id="{4A2189B5-DD66-034E-A986-0E492ECCB3A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44633" y="2982263"/>
            <a:ext cx="2774448" cy="794615"/>
          </a:xfrm>
          <a:prstGeom prst="rect">
            <a:avLst/>
          </a:prstGeom>
        </p:spPr>
      </p:pic>
      <p:pic>
        <p:nvPicPr>
          <p:cNvPr id="21" name="図 20">
            <a:extLst>
              <a:ext uri="{FF2B5EF4-FFF2-40B4-BE49-F238E27FC236}">
                <a16:creationId xmlns:a16="http://schemas.microsoft.com/office/drawing/2014/main" id="{4BD37835-451C-C24A-46C4-1598586C161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879698" y="2982263"/>
            <a:ext cx="2774448" cy="794615"/>
          </a:xfrm>
          <a:prstGeom prst="rect">
            <a:avLst/>
          </a:prstGeom>
        </p:spPr>
      </p:pic>
      <p:pic>
        <p:nvPicPr>
          <p:cNvPr id="22" name="図 21">
            <a:extLst>
              <a:ext uri="{FF2B5EF4-FFF2-40B4-BE49-F238E27FC236}">
                <a16:creationId xmlns:a16="http://schemas.microsoft.com/office/drawing/2014/main" id="{CBA64F45-079B-F1D4-C361-00B51B207FE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879699" y="3898232"/>
            <a:ext cx="2774447" cy="792939"/>
          </a:xfrm>
          <a:prstGeom prst="rect">
            <a:avLst/>
          </a:prstGeom>
        </p:spPr>
      </p:pic>
      <p:pic>
        <p:nvPicPr>
          <p:cNvPr id="29" name="図 28" descr="テキスト&#10;&#10;自動的に生成された説明">
            <a:extLst>
              <a:ext uri="{FF2B5EF4-FFF2-40B4-BE49-F238E27FC236}">
                <a16:creationId xmlns:a16="http://schemas.microsoft.com/office/drawing/2014/main" id="{7EA021A7-B36C-DA28-2E5F-E35E1FDE9D1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078922" y="4594305"/>
            <a:ext cx="2376000" cy="1188000"/>
          </a:xfrm>
          <a:prstGeom prst="rect">
            <a:avLst/>
          </a:prstGeom>
        </p:spPr>
      </p:pic>
      <p:pic>
        <p:nvPicPr>
          <p:cNvPr id="31" name="図 30" descr="テキスト&#10;&#10;自動的に生成された説明">
            <a:extLst>
              <a:ext uri="{FF2B5EF4-FFF2-40B4-BE49-F238E27FC236}">
                <a16:creationId xmlns:a16="http://schemas.microsoft.com/office/drawing/2014/main" id="{8E6C158B-B2A2-C0C5-65DF-403618FC720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011288" y="4594305"/>
            <a:ext cx="2376000" cy="1188000"/>
          </a:xfrm>
          <a:prstGeom prst="rect">
            <a:avLst/>
          </a:prstGeom>
        </p:spPr>
      </p:pic>
      <p:pic>
        <p:nvPicPr>
          <p:cNvPr id="45" name="図 44" descr="テキスト&#10;&#10;自動的に生成された説明">
            <a:extLst>
              <a:ext uri="{FF2B5EF4-FFF2-40B4-BE49-F238E27FC236}">
                <a16:creationId xmlns:a16="http://schemas.microsoft.com/office/drawing/2014/main" id="{FB96E2E1-FCA8-65B8-94F7-25FD2AF45126}"/>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044694" y="4594305"/>
            <a:ext cx="2374326" cy="1188000"/>
          </a:xfrm>
          <a:prstGeom prst="rect">
            <a:avLst/>
          </a:prstGeom>
        </p:spPr>
      </p:pic>
      <p:sp>
        <p:nvSpPr>
          <p:cNvPr id="2" name="テキスト プレースホルダー 2">
            <a:extLst>
              <a:ext uri="{FF2B5EF4-FFF2-40B4-BE49-F238E27FC236}">
                <a16:creationId xmlns:a16="http://schemas.microsoft.com/office/drawing/2014/main" id="{073BB0FE-1725-7345-C646-8E0D1C5C2120}"/>
              </a:ext>
            </a:extLst>
          </p:cNvPr>
          <p:cNvSpPr>
            <a:spLocks noGrp="1"/>
          </p:cNvSpPr>
          <p:nvPr>
            <p:ph type="body" sz="quarter" idx="10"/>
          </p:nvPr>
        </p:nvSpPr>
        <p:spPr>
          <a:xfrm>
            <a:off x="561969" y="290861"/>
            <a:ext cx="9793148" cy="307777"/>
          </a:xfrm>
        </p:spPr>
        <p:txBody>
          <a:bodyPr/>
          <a:lstStyle/>
          <a:p>
            <a:r>
              <a:rPr lang="en-US" altLang="ja-JP" dirty="0">
                <a:latin typeface="+mn-ea"/>
                <a:ea typeface="+mn-ea"/>
              </a:rPr>
              <a:t>RMP</a:t>
            </a:r>
            <a:r>
              <a:rPr lang="ja-JP" altLang="en-US" dirty="0">
                <a:latin typeface="+mn-ea"/>
                <a:ea typeface="+mn-ea"/>
              </a:rPr>
              <a:t>マーク　ロゴセット（サンプル）</a:t>
            </a:r>
            <a:r>
              <a:rPr lang="en-US" altLang="ja-JP" dirty="0">
                <a:latin typeface="+mn-ea"/>
                <a:ea typeface="+mn-ea"/>
              </a:rPr>
              <a:t>2024</a:t>
            </a:r>
            <a:r>
              <a:rPr lang="ja-JP" altLang="en-US" dirty="0">
                <a:latin typeface="+mn-ea"/>
                <a:ea typeface="+mn-ea"/>
              </a:rPr>
              <a:t>年改訂版</a:t>
            </a:r>
          </a:p>
        </p:txBody>
      </p:sp>
      <p:sp>
        <p:nvSpPr>
          <p:cNvPr id="6" name="正方形/長方形 5">
            <a:extLst>
              <a:ext uri="{FF2B5EF4-FFF2-40B4-BE49-F238E27FC236}">
                <a16:creationId xmlns:a16="http://schemas.microsoft.com/office/drawing/2014/main" id="{B5EB15C1-CF0B-12A7-AA3D-ECF008A5BF1D}"/>
              </a:ext>
            </a:extLst>
          </p:cNvPr>
          <p:cNvSpPr/>
          <p:nvPr/>
        </p:nvSpPr>
        <p:spPr>
          <a:xfrm>
            <a:off x="4806313" y="157874"/>
            <a:ext cx="2044813" cy="388757"/>
          </a:xfrm>
          <a:prstGeom prst="rect">
            <a:avLst/>
          </a:prstGeom>
          <a:solidFill>
            <a:schemeClr val="accent6"/>
          </a:solidFill>
          <a:ln>
            <a:noFill/>
          </a:ln>
          <a:effectLst>
            <a:glow rad="63500">
              <a:schemeClr val="accent6">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1400" dirty="0"/>
              <a:t>2024</a:t>
            </a:r>
            <a:r>
              <a:rPr lang="ja-JP" altLang="en-US" sz="1400" dirty="0"/>
              <a:t>年</a:t>
            </a:r>
            <a:r>
              <a:rPr lang="en-US" altLang="ja-JP" sz="1400" dirty="0"/>
              <a:t>6</a:t>
            </a:r>
            <a:r>
              <a:rPr lang="ja-JP" altLang="en-US" sz="1400" dirty="0"/>
              <a:t>月更新スライド</a:t>
            </a:r>
            <a:endParaRPr lang="en-US" altLang="ja-JP" sz="1400" dirty="0"/>
          </a:p>
        </p:txBody>
      </p:sp>
      <p:sp>
        <p:nvSpPr>
          <p:cNvPr id="8" name="テキスト ボックス 7">
            <a:extLst>
              <a:ext uri="{FF2B5EF4-FFF2-40B4-BE49-F238E27FC236}">
                <a16:creationId xmlns:a16="http://schemas.microsoft.com/office/drawing/2014/main" id="{86D4EC08-F80A-0373-F8EA-C68A45A4BADC}"/>
              </a:ext>
            </a:extLst>
          </p:cNvPr>
          <p:cNvSpPr txBox="1"/>
          <p:nvPr/>
        </p:nvSpPr>
        <p:spPr>
          <a:xfrm>
            <a:off x="8121166" y="933079"/>
            <a:ext cx="4070834" cy="262774"/>
          </a:xfrm>
          <a:prstGeom prst="rect">
            <a:avLst/>
          </a:prstGeom>
          <a:noFill/>
        </p:spPr>
        <p:txBody>
          <a:bodyPr wrap="square" rtlCol="0">
            <a:spAutoFit/>
          </a:bodyPr>
          <a:lstStyle/>
          <a:p>
            <a:r>
              <a:rPr lang="en-US" altLang="ja-JP" sz="1050" dirty="0">
                <a:solidFill>
                  <a:schemeClr val="accent6"/>
                </a:solidFill>
                <a:latin typeface="Meiryo UI" panose="020B0604030504040204" pitchFamily="50" charset="-128"/>
                <a:ea typeface="Meiryo UI" panose="020B0604030504040204" pitchFamily="50" charset="-128"/>
              </a:rPr>
              <a:t>※</a:t>
            </a:r>
            <a:r>
              <a:rPr lang="ja-JP" altLang="en-US" sz="1050" dirty="0">
                <a:solidFill>
                  <a:schemeClr val="accent6"/>
                </a:solidFill>
                <a:latin typeface="Meiryo UI" panose="020B0604030504040204" pitchFamily="50" charset="-128"/>
                <a:ea typeface="Meiryo UI" panose="020B0604030504040204" pitchFamily="50" charset="-128"/>
              </a:rPr>
              <a:t>下記はサンプルです。サイズ等は適宜各社判断にてご活用下さい。</a:t>
            </a:r>
          </a:p>
        </p:txBody>
      </p:sp>
      <p:sp>
        <p:nvSpPr>
          <p:cNvPr id="10" name="正方形/長方形 9">
            <a:extLst>
              <a:ext uri="{FF2B5EF4-FFF2-40B4-BE49-F238E27FC236}">
                <a16:creationId xmlns:a16="http://schemas.microsoft.com/office/drawing/2014/main" id="{16DA8952-4A88-1810-AEBD-F0687F3D8FF3}"/>
              </a:ext>
            </a:extLst>
          </p:cNvPr>
          <p:cNvSpPr/>
          <p:nvPr/>
        </p:nvSpPr>
        <p:spPr>
          <a:xfrm>
            <a:off x="8121166" y="122635"/>
            <a:ext cx="3283434" cy="738664"/>
          </a:xfrm>
          <a:prstGeom prst="rect">
            <a:avLst/>
          </a:prstGeom>
          <a:ln>
            <a:solidFill>
              <a:schemeClr val="accent6"/>
            </a:solidFill>
          </a:ln>
        </p:spPr>
        <p:txBody>
          <a:bodyPr wrap="square">
            <a:spAutoFit/>
          </a:bodyPr>
          <a:lstStyle/>
          <a:p>
            <a:r>
              <a:rPr lang="ja-JP" altLang="en-US" sz="1400" dirty="0">
                <a:solidFill>
                  <a:schemeClr val="accent6"/>
                </a:solidFill>
              </a:rPr>
              <a:t>本ファイルをカタログとして参照頂き、印刷用の画像データファイル（</a:t>
            </a:r>
            <a:r>
              <a:rPr lang="en-US" altLang="ja-JP" sz="1400" dirty="0">
                <a:solidFill>
                  <a:schemeClr val="accent6"/>
                </a:solidFill>
              </a:rPr>
              <a:t>AI</a:t>
            </a:r>
            <a:r>
              <a:rPr lang="ja-JP" altLang="en-US" sz="1400" dirty="0">
                <a:solidFill>
                  <a:schemeClr val="accent6"/>
                </a:solidFill>
              </a:rPr>
              <a:t>ファイル）は、別のファイルに添付されてものをご活用ください。</a:t>
            </a:r>
          </a:p>
        </p:txBody>
      </p:sp>
      <p:pic>
        <p:nvPicPr>
          <p:cNvPr id="12" name="図 11" descr="テキスト&#10;&#10;自動的に生成された説明">
            <a:extLst>
              <a:ext uri="{FF2B5EF4-FFF2-40B4-BE49-F238E27FC236}">
                <a16:creationId xmlns:a16="http://schemas.microsoft.com/office/drawing/2014/main" id="{19ECF644-B149-8C54-236C-3D564956A26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015093" y="5486621"/>
            <a:ext cx="2374324" cy="1187162"/>
          </a:xfrm>
          <a:prstGeom prst="rect">
            <a:avLst/>
          </a:prstGeom>
        </p:spPr>
      </p:pic>
      <p:pic>
        <p:nvPicPr>
          <p:cNvPr id="27" name="図 26" descr="テキスト&#10;&#10;自動的に生成された説明">
            <a:extLst>
              <a:ext uri="{FF2B5EF4-FFF2-40B4-BE49-F238E27FC236}">
                <a16:creationId xmlns:a16="http://schemas.microsoft.com/office/drawing/2014/main" id="{57C97275-2DF6-79F8-D4D3-F88ACD790101}"/>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040792" y="5486997"/>
            <a:ext cx="2356408" cy="1179035"/>
          </a:xfrm>
          <a:prstGeom prst="rect">
            <a:avLst/>
          </a:prstGeom>
        </p:spPr>
      </p:pic>
      <p:pic>
        <p:nvPicPr>
          <p:cNvPr id="30" name="図 29" descr="テキスト&#10;&#10;自動的に生成された説明">
            <a:extLst>
              <a:ext uri="{FF2B5EF4-FFF2-40B4-BE49-F238E27FC236}">
                <a16:creationId xmlns:a16="http://schemas.microsoft.com/office/drawing/2014/main" id="{3A9F7A73-D4DF-F001-24B5-1F9FF5DBE7A9}"/>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087059" y="5481679"/>
            <a:ext cx="2356408" cy="1178204"/>
          </a:xfrm>
          <a:prstGeom prst="rect">
            <a:avLst/>
          </a:prstGeom>
        </p:spPr>
      </p:pic>
    </p:spTree>
    <p:extLst>
      <p:ext uri="{BB962C8B-B14F-4D97-AF65-F5344CB8AC3E}">
        <p14:creationId xmlns:p14="http://schemas.microsoft.com/office/powerpoint/2010/main" val="1435123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表 15"/>
          <p:cNvGraphicFramePr>
            <a:graphicFrameLocks noGrp="1"/>
          </p:cNvGraphicFramePr>
          <p:nvPr>
            <p:extLst>
              <p:ext uri="{D42A27DB-BD31-4B8C-83A1-F6EECF244321}">
                <p14:modId xmlns:p14="http://schemas.microsoft.com/office/powerpoint/2010/main" val="1527210474"/>
              </p:ext>
            </p:extLst>
          </p:nvPr>
        </p:nvGraphicFramePr>
        <p:xfrm>
          <a:off x="1609234" y="1589102"/>
          <a:ext cx="8828697" cy="4749840"/>
        </p:xfrm>
        <a:graphic>
          <a:graphicData uri="http://schemas.openxmlformats.org/drawingml/2006/table">
            <a:tbl>
              <a:tblPr bandCol="1">
                <a:tableStyleId>{3B4B98B0-60AC-42C2-AFA5-B58CD77FA1E5}</a:tableStyleId>
              </a:tblPr>
              <a:tblGrid>
                <a:gridCol w="1620000">
                  <a:extLst>
                    <a:ext uri="{9D8B030D-6E8A-4147-A177-3AD203B41FA5}">
                      <a16:colId xmlns:a16="http://schemas.microsoft.com/office/drawing/2014/main" val="20000"/>
                    </a:ext>
                  </a:extLst>
                </a:gridCol>
                <a:gridCol w="2402899">
                  <a:extLst>
                    <a:ext uri="{9D8B030D-6E8A-4147-A177-3AD203B41FA5}">
                      <a16:colId xmlns:a16="http://schemas.microsoft.com/office/drawing/2014/main" val="20001"/>
                    </a:ext>
                  </a:extLst>
                </a:gridCol>
                <a:gridCol w="2402899">
                  <a:extLst>
                    <a:ext uri="{9D8B030D-6E8A-4147-A177-3AD203B41FA5}">
                      <a16:colId xmlns:a16="http://schemas.microsoft.com/office/drawing/2014/main" val="20002"/>
                    </a:ext>
                  </a:extLst>
                </a:gridCol>
                <a:gridCol w="2402899">
                  <a:extLst>
                    <a:ext uri="{9D8B030D-6E8A-4147-A177-3AD203B41FA5}">
                      <a16:colId xmlns:a16="http://schemas.microsoft.com/office/drawing/2014/main" val="20003"/>
                    </a:ext>
                  </a:extLst>
                </a:gridCol>
              </a:tblGrid>
              <a:tr h="889654">
                <a:tc>
                  <a:txBody>
                    <a:bodyPr/>
                    <a:lstStyle/>
                    <a:p>
                      <a:endParaRPr kumimoji="1" lang="ja-JP" altLang="en-US" sz="19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r>
                        <a:rPr kumimoji="1" lang="en-US" altLang="ja-JP" sz="2000" b="1" dirty="0">
                          <a:latin typeface="+mn-ea"/>
                          <a:ea typeface="+mn-ea"/>
                        </a:rPr>
                        <a:t>1</a:t>
                      </a:r>
                      <a:r>
                        <a:rPr kumimoji="1" lang="ja-JP" altLang="en-US" sz="2000" b="1" dirty="0">
                          <a:latin typeface="+mn-ea"/>
                          <a:ea typeface="+mn-ea"/>
                        </a:rPr>
                        <a:t>－</a:t>
                      </a:r>
                      <a:r>
                        <a:rPr kumimoji="1" lang="en-US" altLang="ja-JP" sz="2000" b="1" dirty="0">
                          <a:latin typeface="+mn-ea"/>
                          <a:ea typeface="+mn-ea"/>
                        </a:rPr>
                        <a:t>MS</a:t>
                      </a:r>
                      <a:r>
                        <a:rPr kumimoji="1" lang="ja-JP" altLang="en-US" sz="2000" b="1" dirty="0">
                          <a:latin typeface="+mn-ea"/>
                          <a:ea typeface="+mn-ea"/>
                        </a:rPr>
                        <a:t>ゴシック</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kumimoji="1" lang="en-US" altLang="ja-JP" sz="2000" b="1" dirty="0">
                          <a:latin typeface="+mn-ea"/>
                          <a:ea typeface="+mn-ea"/>
                        </a:rPr>
                        <a:t>2</a:t>
                      </a:r>
                      <a:r>
                        <a:rPr kumimoji="1" lang="ja-JP" altLang="en-US" sz="2000" b="1" dirty="0">
                          <a:latin typeface="+mn-ea"/>
                          <a:ea typeface="+mn-ea"/>
                        </a:rPr>
                        <a:t>－</a:t>
                      </a:r>
                      <a:r>
                        <a:rPr kumimoji="1" lang="en-US" altLang="ja-JP" sz="2000" b="1" dirty="0">
                          <a:latin typeface="+mn-ea"/>
                          <a:ea typeface="+mn-ea"/>
                        </a:rPr>
                        <a:t>UD</a:t>
                      </a:r>
                      <a:r>
                        <a:rPr kumimoji="1" lang="ja-JP" altLang="en-US" sz="2000" b="1" dirty="0">
                          <a:latin typeface="+mn-ea"/>
                          <a:ea typeface="+mn-ea"/>
                        </a:rPr>
                        <a:t>新ゴ</a:t>
                      </a:r>
                      <a:r>
                        <a:rPr kumimoji="1" lang="en-US" altLang="ja-JP" sz="2000" b="1" dirty="0">
                          <a:latin typeface="+mn-ea"/>
                          <a:ea typeface="+mn-ea"/>
                        </a:rPr>
                        <a:t>-M</a:t>
                      </a:r>
                      <a:br>
                        <a:rPr kumimoji="1" lang="en-US" altLang="ja-JP" sz="2000" b="1" dirty="0">
                          <a:latin typeface="+mn-ea"/>
                          <a:ea typeface="+mn-ea"/>
                        </a:rPr>
                      </a:br>
                      <a:r>
                        <a:rPr kumimoji="1" lang="ja-JP" altLang="en-US" sz="2000" b="1" dirty="0">
                          <a:latin typeface="+mn-ea"/>
                          <a:ea typeface="+mn-ea"/>
                        </a:rPr>
                        <a:t>　　＋</a:t>
                      </a:r>
                      <a:r>
                        <a:rPr kumimoji="1" lang="en-US" altLang="ja-JP" sz="2000" b="1" dirty="0">
                          <a:latin typeface="+mn-ea"/>
                          <a:ea typeface="+mn-ea"/>
                        </a:rPr>
                        <a:t>Helvetica</a:t>
                      </a:r>
                      <a:r>
                        <a:rPr lang="ja-JP" altLang="en-US" sz="2000" b="1" dirty="0">
                          <a:latin typeface="Meiryo UI" panose="020B0604030504040204" pitchFamily="50" charset="-128"/>
                          <a:ea typeface="Meiryo UI" panose="020B0604030504040204" pitchFamily="50" charset="-128"/>
                        </a:rPr>
                        <a:t>（枠装飾あり）</a:t>
                      </a:r>
                      <a:endParaRPr kumimoji="1" lang="ja-JP" altLang="en-US" sz="2000" b="1" dirty="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en-US" altLang="ja-JP" sz="2000" b="1" dirty="0">
                          <a:latin typeface="+mn-ea"/>
                          <a:ea typeface="+mn-ea"/>
                        </a:rPr>
                        <a:t>3</a:t>
                      </a:r>
                      <a:r>
                        <a:rPr kumimoji="1" lang="ja-JP" altLang="en-US" sz="2000" b="1" dirty="0">
                          <a:latin typeface="+mn-ea"/>
                          <a:ea typeface="+mn-ea"/>
                        </a:rPr>
                        <a:t>－ヒラギノ</a:t>
                      </a:r>
                      <a:r>
                        <a:rPr kumimoji="1" lang="en-US" altLang="ja-JP" sz="2000" b="1" dirty="0">
                          <a:latin typeface="+mn-ea"/>
                          <a:ea typeface="+mn-ea"/>
                        </a:rPr>
                        <a:t>UD</a:t>
                      </a:r>
                      <a:r>
                        <a:rPr kumimoji="1" lang="ja-JP" altLang="en-US" sz="2000" b="1" dirty="0">
                          <a:latin typeface="+mn-ea"/>
                          <a:ea typeface="+mn-ea"/>
                        </a:rPr>
                        <a:t>角ゴ</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936000">
                <a:tc>
                  <a:txBody>
                    <a:bodyPr/>
                    <a:lstStyle/>
                    <a:p>
                      <a:r>
                        <a:rPr kumimoji="1" lang="en-US" altLang="ja-JP" sz="1600" b="1" dirty="0">
                          <a:latin typeface="Meiryo UI" panose="020B0604030504040204" pitchFamily="50" charset="-128"/>
                          <a:ea typeface="Meiryo UI" panose="020B0604030504040204" pitchFamily="50" charset="-128"/>
                        </a:rPr>
                        <a:t>Pattern1</a:t>
                      </a:r>
                    </a:p>
                    <a:p>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基本形）</a:t>
                      </a:r>
                      <a:endParaRPr kumimoji="1" lang="ja-JP" altLang="en-US" sz="1600" b="1" dirty="0">
                        <a:latin typeface="Meiryo UI" panose="020B0604030504040204" pitchFamily="50" charset="-128"/>
                        <a:ea typeface="Meiryo UI" panose="020B0604030504040204" pitchFamily="50" charset="-128"/>
                      </a:endParaRPr>
                    </a:p>
                  </a:txBody>
                  <a:tcPr marL="45720" marR="45720" anchor="ctr">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60000"/>
                        <a:lumOff val="40000"/>
                        <a:alpha val="20000"/>
                      </a:schemeClr>
                    </a:solidFill>
                  </a:tcPr>
                </a:tc>
                <a:tc>
                  <a:txBody>
                    <a:bodyPr/>
                    <a:lstStyle/>
                    <a:p>
                      <a:endParaRPr kumimoji="1" lang="ja-JP" altLang="en-US"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kumimoji="1" lang="ja-JP" altLang="en-US"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sz="19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936000">
                <a:tc>
                  <a:txBody>
                    <a:bodyPr/>
                    <a:lstStyle/>
                    <a:p>
                      <a:r>
                        <a:rPr kumimoji="1" lang="en-US" altLang="ja-JP" sz="1600" b="1" dirty="0">
                          <a:latin typeface="Meiryo UI" panose="020B0604030504040204" pitchFamily="50" charset="-128"/>
                          <a:ea typeface="Meiryo UI" panose="020B0604030504040204" pitchFamily="50" charset="-128"/>
                        </a:rPr>
                        <a:t>Pattern2-1</a:t>
                      </a:r>
                    </a:p>
                    <a:p>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註釈有・</a:t>
                      </a:r>
                      <a:r>
                        <a:rPr lang="en-US" altLang="ja-JP" sz="1600" b="1" dirty="0">
                          <a:latin typeface="Meiryo UI" panose="020B0604030504040204" pitchFamily="50" charset="-128"/>
                          <a:ea typeface="Meiryo UI" panose="020B0604030504040204" pitchFamily="50" charset="-128"/>
                        </a:rPr>
                        <a:t>1</a:t>
                      </a:r>
                      <a:r>
                        <a:rPr lang="ja-JP" altLang="en-US" sz="1600" b="1" dirty="0">
                          <a:latin typeface="Meiryo UI" panose="020B0604030504040204" pitchFamily="50" charset="-128"/>
                          <a:ea typeface="Meiryo UI" panose="020B0604030504040204" pitchFamily="50" charset="-128"/>
                        </a:rPr>
                        <a:t>）</a:t>
                      </a:r>
                      <a:endParaRPr kumimoji="1" lang="ja-JP" altLang="en-US" sz="1600" b="1" dirty="0">
                        <a:latin typeface="Meiryo UI" panose="020B0604030504040204" pitchFamily="50" charset="-128"/>
                        <a:ea typeface="Meiryo UI" panose="020B0604030504040204" pitchFamily="50" charset="-128"/>
                      </a:endParaRPr>
                    </a:p>
                  </a:txBody>
                  <a:tcPr marL="45720" marR="45720" anchor="ctr">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60000"/>
                        <a:lumOff val="40000"/>
                        <a:alpha val="20000"/>
                      </a:schemeClr>
                    </a:solidFill>
                  </a:tcPr>
                </a:tc>
                <a:tc>
                  <a:txBody>
                    <a:bodyPr/>
                    <a:lstStyle/>
                    <a:p>
                      <a:endParaRPr kumimoji="1" lang="ja-JP" altLang="en-US"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kumimoji="1" lang="ja-JP" altLang="en-US"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sz="19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936000">
                <a:tc>
                  <a:txBody>
                    <a:bodyPr/>
                    <a:lstStyle/>
                    <a:p>
                      <a:r>
                        <a:rPr kumimoji="1" lang="en-US" altLang="ja-JP" sz="1600" b="1" dirty="0">
                          <a:latin typeface="Meiryo UI" panose="020B0604030504040204" pitchFamily="50" charset="-128"/>
                          <a:ea typeface="Meiryo UI" panose="020B0604030504040204" pitchFamily="50" charset="-128"/>
                        </a:rPr>
                        <a:t>Pattern2-2</a:t>
                      </a:r>
                    </a:p>
                    <a:p>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註釈有・</a:t>
                      </a:r>
                      <a:r>
                        <a:rPr lang="en-US" altLang="ja-JP" sz="1600" b="1" dirty="0">
                          <a:latin typeface="Meiryo UI" panose="020B0604030504040204" pitchFamily="50" charset="-128"/>
                          <a:ea typeface="Meiryo UI" panose="020B0604030504040204" pitchFamily="50" charset="-128"/>
                        </a:rPr>
                        <a:t>2)</a:t>
                      </a:r>
                      <a:endParaRPr kumimoji="1" lang="ja-JP" altLang="en-US" sz="1600" b="1" dirty="0">
                        <a:latin typeface="Meiryo UI" panose="020B0604030504040204" pitchFamily="50" charset="-128"/>
                        <a:ea typeface="Meiryo UI" panose="020B0604030504040204" pitchFamily="50" charset="-128"/>
                      </a:endParaRPr>
                    </a:p>
                  </a:txBody>
                  <a:tcPr marL="45720" marR="45720" anchor="ctr">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60000"/>
                        <a:lumOff val="40000"/>
                        <a:alpha val="20000"/>
                      </a:schemeClr>
                    </a:solidFill>
                  </a:tcPr>
                </a:tc>
                <a:tc>
                  <a:txBody>
                    <a:bodyPr/>
                    <a:lstStyle/>
                    <a:p>
                      <a:endParaRPr kumimoji="1" lang="ja-JP" altLang="en-US"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kumimoji="1" lang="ja-JP" altLang="en-US"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sz="19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936000">
                <a:tc>
                  <a:txBody>
                    <a:bodyPr/>
                    <a:lstStyle/>
                    <a:p>
                      <a:r>
                        <a:rPr kumimoji="1" lang="ja-JP" altLang="en-US" sz="1600" b="1" dirty="0">
                          <a:latin typeface="Meiryo UI" panose="020B0604030504040204" pitchFamily="50" charset="-128"/>
                          <a:ea typeface="Meiryo UI" panose="020B0604030504040204" pitchFamily="50" charset="-128"/>
                        </a:rPr>
                        <a:t>カード用</a:t>
                      </a:r>
                      <a:endParaRPr kumimoji="1" lang="en-US" altLang="ja-JP" sz="1600" b="1" dirty="0">
                        <a:latin typeface="Meiryo UI" panose="020B0604030504040204" pitchFamily="50" charset="-128"/>
                        <a:ea typeface="Meiryo UI" panose="020B0604030504040204" pitchFamily="50" charset="-128"/>
                      </a:endParaRPr>
                    </a:p>
                    <a:p>
                      <a:r>
                        <a:rPr kumimoji="1" lang="ja-JP" altLang="en-US" sz="1600" b="1" dirty="0">
                          <a:latin typeface="Meiryo UI" panose="020B0604030504040204" pitchFamily="50" charset="-128"/>
                          <a:ea typeface="Meiryo UI" panose="020B0604030504040204" pitchFamily="50" charset="-128"/>
                        </a:rPr>
                        <a:t>最小サイズ</a:t>
                      </a:r>
                    </a:p>
                  </a:txBody>
                  <a:tcPr marL="45720" marR="45720" anchor="ctr">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alpha val="20000"/>
                      </a:schemeClr>
                    </a:solidFill>
                  </a:tcPr>
                </a:tc>
                <a:tc>
                  <a:txBody>
                    <a:bodyPr/>
                    <a:lstStyle/>
                    <a:p>
                      <a:endParaRPr kumimoji="1" lang="ja-JP" altLang="en-US"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sz="19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371" name="テキスト ボックス 370"/>
          <p:cNvSpPr txBox="1"/>
          <p:nvPr/>
        </p:nvSpPr>
        <p:spPr>
          <a:xfrm>
            <a:off x="1523937" y="6338942"/>
            <a:ext cx="6425851" cy="338554"/>
          </a:xfrm>
          <a:prstGeom prst="rect">
            <a:avLst/>
          </a:prstGeom>
          <a:noFill/>
        </p:spPr>
        <p:txBody>
          <a:bodyPr wrap="square" rtlCol="0">
            <a:spAutoFit/>
          </a:bodyPr>
          <a:lstStyle/>
          <a:p>
            <a:r>
              <a:rPr lang="en-US" altLang="ja-JP" sz="1600" dirty="0">
                <a:solidFill>
                  <a:srgbClr val="FF0000"/>
                </a:solidFill>
                <a:latin typeface="Meiryo UI" panose="020B0604030504040204" pitchFamily="50" charset="-128"/>
                <a:ea typeface="Meiryo UI" panose="020B0604030504040204" pitchFamily="50" charset="-128"/>
              </a:rPr>
              <a:t>※</a:t>
            </a:r>
            <a:r>
              <a:rPr lang="ja-JP" altLang="en-US" sz="1600" dirty="0">
                <a:solidFill>
                  <a:srgbClr val="FF0000"/>
                </a:solidFill>
                <a:latin typeface="Meiryo UI" panose="020B0604030504040204" pitchFamily="50" charset="-128"/>
                <a:ea typeface="Meiryo UI" panose="020B0604030504040204" pitchFamily="50" charset="-128"/>
              </a:rPr>
              <a:t>上記はサンプルです。サイズ等は適宜各社判断にてご活用下さい。</a:t>
            </a:r>
          </a:p>
        </p:txBody>
      </p:sp>
      <p:pic>
        <p:nvPicPr>
          <p:cNvPr id="15" name="図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0519" y="2629752"/>
            <a:ext cx="1725805" cy="867891"/>
          </a:xfrm>
          <a:prstGeom prst="rect">
            <a:avLst/>
          </a:prstGeom>
        </p:spPr>
      </p:pic>
      <p:pic>
        <p:nvPicPr>
          <p:cNvPr id="354" name="図 35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38996" y="4503367"/>
            <a:ext cx="1730795" cy="862903"/>
          </a:xfrm>
          <a:prstGeom prst="rect">
            <a:avLst/>
          </a:prstGeom>
        </p:spPr>
      </p:pic>
      <p:pic>
        <p:nvPicPr>
          <p:cNvPr id="355" name="図 35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38996" y="5434595"/>
            <a:ext cx="1730795" cy="867891"/>
          </a:xfrm>
          <a:prstGeom prst="rect">
            <a:avLst/>
          </a:prstGeom>
        </p:spPr>
      </p:pic>
      <p:pic>
        <p:nvPicPr>
          <p:cNvPr id="25" name="図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46806" y="2630138"/>
            <a:ext cx="1725805" cy="862903"/>
          </a:xfrm>
          <a:prstGeom prst="rect">
            <a:avLst/>
          </a:prstGeom>
        </p:spPr>
      </p:pic>
      <p:pic>
        <p:nvPicPr>
          <p:cNvPr id="27" name="図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45286" y="4503748"/>
            <a:ext cx="1725805" cy="862903"/>
          </a:xfrm>
          <a:prstGeom prst="rect">
            <a:avLst/>
          </a:prstGeom>
        </p:spPr>
      </p:pic>
      <p:pic>
        <p:nvPicPr>
          <p:cNvPr id="28" name="図 2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45286" y="5434975"/>
            <a:ext cx="1725805" cy="867891"/>
          </a:xfrm>
          <a:prstGeom prst="rect">
            <a:avLst/>
          </a:prstGeom>
        </p:spPr>
      </p:pic>
      <p:pic>
        <p:nvPicPr>
          <p:cNvPr id="30" name="図 2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25294" y="2629753"/>
            <a:ext cx="1725805" cy="867891"/>
          </a:xfrm>
          <a:prstGeom prst="rect">
            <a:avLst/>
          </a:prstGeom>
        </p:spPr>
      </p:pic>
      <p:pic>
        <p:nvPicPr>
          <p:cNvPr id="353" name="図 35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938996" y="3564259"/>
            <a:ext cx="1730795" cy="867891"/>
          </a:xfrm>
          <a:prstGeom prst="rect">
            <a:avLst/>
          </a:prstGeom>
        </p:spPr>
      </p:pic>
      <p:pic>
        <p:nvPicPr>
          <p:cNvPr id="26" name="図 2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345286" y="3564639"/>
            <a:ext cx="1725805" cy="867891"/>
          </a:xfrm>
          <a:prstGeom prst="rect">
            <a:avLst/>
          </a:prstGeom>
        </p:spPr>
      </p:pic>
      <p:pic>
        <p:nvPicPr>
          <p:cNvPr id="31" name="図 3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523772" y="3564259"/>
            <a:ext cx="1730795" cy="867891"/>
          </a:xfrm>
          <a:prstGeom prst="rect">
            <a:avLst/>
          </a:prstGeom>
        </p:spPr>
      </p:pic>
      <p:pic>
        <p:nvPicPr>
          <p:cNvPr id="32" name="図 3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523771" y="4503367"/>
            <a:ext cx="1730795" cy="862903"/>
          </a:xfrm>
          <a:prstGeom prst="rect">
            <a:avLst/>
          </a:prstGeom>
        </p:spPr>
      </p:pic>
      <p:pic>
        <p:nvPicPr>
          <p:cNvPr id="33" name="図 3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523772" y="5434595"/>
            <a:ext cx="1730795" cy="867891"/>
          </a:xfrm>
          <a:prstGeom prst="rect">
            <a:avLst/>
          </a:prstGeom>
        </p:spPr>
      </p:pic>
      <p:sp>
        <p:nvSpPr>
          <p:cNvPr id="13" name="テキスト プレースホルダー 9">
            <a:extLst>
              <a:ext uri="{FF2B5EF4-FFF2-40B4-BE49-F238E27FC236}">
                <a16:creationId xmlns:a16="http://schemas.microsoft.com/office/drawing/2014/main" id="{B3505BA8-6740-121F-A3FA-61A8A66B4D15}"/>
              </a:ext>
            </a:extLst>
          </p:cNvPr>
          <p:cNvSpPr txBox="1">
            <a:spLocks/>
          </p:cNvSpPr>
          <p:nvPr/>
        </p:nvSpPr>
        <p:spPr>
          <a:xfrm>
            <a:off x="512218" y="519058"/>
            <a:ext cx="10287399" cy="954107"/>
          </a:xfrm>
          <a:prstGeom prst="rect">
            <a:avLst/>
          </a:prstGeom>
        </p:spPr>
        <p:txBody>
          <a:bodyPr vert="horz" lIns="91440" tIns="45720" rIns="91440" bIns="45720" rtlCol="0" anchor="t" anchorCtr="0">
            <a:spAutoFit/>
          </a:bodyPr>
          <a:lstStyle>
            <a:lvl1pPr marL="0" indent="0" algn="l" defTabSz="914400" rtl="0" eaLnBrk="1" latinLnBrk="0" hangingPunct="1">
              <a:lnSpc>
                <a:spcPct val="100000"/>
              </a:lnSpc>
              <a:spcBef>
                <a:spcPts val="1000"/>
              </a:spcBef>
              <a:buFont typeface="Arial" panose="020B0604020202020204" pitchFamily="34" charset="0"/>
              <a:buNone/>
              <a:defRPr kumimoji="1" sz="3200" b="1" i="0" kern="1200">
                <a:solidFill>
                  <a:schemeClr val="tx1"/>
                </a:solidFill>
                <a:latin typeface="Meiryo UI" panose="020B0604030504040204" pitchFamily="50" charset="-128"/>
                <a:ea typeface="Meiryo UI" panose="020B0604030504040204" pitchFamily="50" charset="-128"/>
                <a:cs typeface="+mn-cs"/>
              </a:defRPr>
            </a:lvl1pPr>
            <a:lvl2pPr marL="685800" indent="-228600" algn="l" defTabSz="914400" rtl="0" eaLnBrk="1" latinLnBrk="0" hangingPunct="1">
              <a:lnSpc>
                <a:spcPct val="100000"/>
              </a:lnSpc>
              <a:spcBef>
                <a:spcPts val="1200"/>
              </a:spcBef>
              <a:buFont typeface="Meiryo UI" panose="020B0604030504040204" pitchFamily="50" charset="-128"/>
              <a:buChar char="-"/>
              <a:defRPr kumimoji="1" sz="2000" kern="1200">
                <a:solidFill>
                  <a:schemeClr val="tx1"/>
                </a:solidFill>
                <a:latin typeface="Meiryo UI" panose="020B0604030504040204" pitchFamily="50" charset="-128"/>
                <a:ea typeface="Meiryo UI" panose="020B0604030504040204" pitchFamily="50" charset="-128"/>
                <a:cs typeface="+mn-cs"/>
              </a:defRPr>
            </a:lvl2pPr>
            <a:lvl3pPr marL="1143000" indent="-228600" algn="l" defTabSz="914400" rtl="0" eaLnBrk="1" latinLnBrk="0" hangingPunct="1">
              <a:lnSpc>
                <a:spcPct val="100000"/>
              </a:lnSpc>
              <a:spcBef>
                <a:spcPts val="1200"/>
              </a:spcBef>
              <a:buFont typeface="Meiryo UI" panose="020B0604030504040204" pitchFamily="50" charset="-128"/>
              <a:buChar char="-"/>
              <a:defRPr kumimoji="1" sz="1800" kern="1200">
                <a:solidFill>
                  <a:schemeClr val="tx1"/>
                </a:solidFill>
                <a:latin typeface="Meiryo UI" panose="020B0604030504040204" pitchFamily="50" charset="-128"/>
                <a:ea typeface="Meiryo UI" panose="020B0604030504040204" pitchFamily="50" charset="-128"/>
                <a:cs typeface="+mn-cs"/>
              </a:defRPr>
            </a:lvl3pPr>
            <a:lvl4pPr marL="1600200" indent="-228600" algn="l" defTabSz="914400" rtl="0" eaLnBrk="1" latinLnBrk="0" hangingPunct="1">
              <a:lnSpc>
                <a:spcPct val="100000"/>
              </a:lnSpc>
              <a:spcBef>
                <a:spcPts val="1200"/>
              </a:spcBef>
              <a:buFont typeface="Meiryo UI" panose="020B0604030504040204" pitchFamily="50" charset="-128"/>
              <a:buChar char="-"/>
              <a:defRPr kumimoji="1" sz="1600" kern="1200">
                <a:solidFill>
                  <a:schemeClr val="tx1"/>
                </a:solidFill>
                <a:latin typeface="Meiryo UI" panose="020B0604030504040204" pitchFamily="50" charset="-128"/>
                <a:ea typeface="Meiryo UI" panose="020B0604030504040204" pitchFamily="50" charset="-128"/>
                <a:cs typeface="+mn-cs"/>
              </a:defRPr>
            </a:lvl4pPr>
            <a:lvl5pPr marL="2057400" indent="-228600" algn="l" defTabSz="914400" rtl="0" eaLnBrk="1" latinLnBrk="0" hangingPunct="1">
              <a:lnSpc>
                <a:spcPct val="100000"/>
              </a:lnSpc>
              <a:spcBef>
                <a:spcPts val="1200"/>
              </a:spcBef>
              <a:buFont typeface="Meiryo UI" panose="020B0604030504040204" pitchFamily="50" charset="-128"/>
              <a:buChar char="-"/>
              <a:defRPr kumimoji="1" sz="1400" kern="1200">
                <a:solidFill>
                  <a:schemeClr val="tx1"/>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dirty="0"/>
              <a:t>5</a:t>
            </a:r>
            <a:r>
              <a:rPr lang="ja-JP" altLang="en-US" dirty="0"/>
              <a:t>．</a:t>
            </a:r>
            <a:r>
              <a:rPr lang="en-US" altLang="ja-JP" dirty="0"/>
              <a:t>RMP</a:t>
            </a:r>
            <a:r>
              <a:rPr lang="ja-JP" altLang="en-US" dirty="0"/>
              <a:t>マーク（青） 小、カード用</a:t>
            </a:r>
            <a:br>
              <a:rPr lang="en-US" altLang="ja-JP" dirty="0"/>
            </a:br>
            <a:r>
              <a:rPr lang="ja-JP" altLang="en-US" sz="2400" dirty="0"/>
              <a:t>　　　　　　　　　　　　　　　　　　　　白・薄色背景用</a:t>
            </a:r>
          </a:p>
        </p:txBody>
      </p:sp>
      <p:sp>
        <p:nvSpPr>
          <p:cNvPr id="2" name="テキスト プレースホルダー 2">
            <a:extLst>
              <a:ext uri="{FF2B5EF4-FFF2-40B4-BE49-F238E27FC236}">
                <a16:creationId xmlns:a16="http://schemas.microsoft.com/office/drawing/2014/main" id="{52EF7D61-110C-A8E7-1EBC-75FA355A30B1}"/>
              </a:ext>
            </a:extLst>
          </p:cNvPr>
          <p:cNvSpPr>
            <a:spLocks noGrp="1"/>
          </p:cNvSpPr>
          <p:nvPr>
            <p:ph type="body" sz="quarter" idx="10"/>
          </p:nvPr>
        </p:nvSpPr>
        <p:spPr>
          <a:xfrm>
            <a:off x="561969" y="290861"/>
            <a:ext cx="9793148" cy="307777"/>
          </a:xfrm>
        </p:spPr>
        <p:txBody>
          <a:bodyPr/>
          <a:lstStyle/>
          <a:p>
            <a:r>
              <a:rPr lang="en-US" altLang="ja-JP" dirty="0">
                <a:latin typeface="+mn-ea"/>
                <a:ea typeface="+mn-ea"/>
              </a:rPr>
              <a:t>RMP</a:t>
            </a:r>
            <a:r>
              <a:rPr lang="ja-JP" altLang="en-US" dirty="0">
                <a:latin typeface="+mn-ea"/>
                <a:ea typeface="+mn-ea"/>
              </a:rPr>
              <a:t>マーク　ロゴセット（サンプル）</a:t>
            </a:r>
            <a:r>
              <a:rPr lang="en-US" altLang="ja-JP" dirty="0">
                <a:latin typeface="+mn-ea"/>
                <a:ea typeface="+mn-ea"/>
              </a:rPr>
              <a:t>2024</a:t>
            </a:r>
            <a:r>
              <a:rPr lang="ja-JP" altLang="en-US" dirty="0">
                <a:latin typeface="+mn-ea"/>
                <a:ea typeface="+mn-ea"/>
              </a:rPr>
              <a:t>年改訂版</a:t>
            </a:r>
          </a:p>
        </p:txBody>
      </p:sp>
      <p:sp>
        <p:nvSpPr>
          <p:cNvPr id="5" name="テキスト ボックス 4">
            <a:extLst>
              <a:ext uri="{FF2B5EF4-FFF2-40B4-BE49-F238E27FC236}">
                <a16:creationId xmlns:a16="http://schemas.microsoft.com/office/drawing/2014/main" id="{C5AA4435-B2C1-B76C-A825-4437DD93D770}"/>
              </a:ext>
            </a:extLst>
          </p:cNvPr>
          <p:cNvSpPr txBox="1"/>
          <p:nvPr/>
        </p:nvSpPr>
        <p:spPr>
          <a:xfrm>
            <a:off x="8121166" y="933079"/>
            <a:ext cx="4070834" cy="262774"/>
          </a:xfrm>
          <a:prstGeom prst="rect">
            <a:avLst/>
          </a:prstGeom>
          <a:noFill/>
        </p:spPr>
        <p:txBody>
          <a:bodyPr wrap="square" rtlCol="0">
            <a:spAutoFit/>
          </a:bodyPr>
          <a:lstStyle/>
          <a:p>
            <a:r>
              <a:rPr lang="en-US" altLang="ja-JP" sz="1050" dirty="0">
                <a:solidFill>
                  <a:schemeClr val="accent6"/>
                </a:solidFill>
                <a:latin typeface="Meiryo UI" panose="020B0604030504040204" pitchFamily="50" charset="-128"/>
                <a:ea typeface="Meiryo UI" panose="020B0604030504040204" pitchFamily="50" charset="-128"/>
              </a:rPr>
              <a:t>※</a:t>
            </a:r>
            <a:r>
              <a:rPr lang="ja-JP" altLang="en-US" sz="1050" dirty="0">
                <a:solidFill>
                  <a:schemeClr val="accent6"/>
                </a:solidFill>
                <a:latin typeface="Meiryo UI" panose="020B0604030504040204" pitchFamily="50" charset="-128"/>
                <a:ea typeface="Meiryo UI" panose="020B0604030504040204" pitchFamily="50" charset="-128"/>
              </a:rPr>
              <a:t>下記はサンプルです。サイズ等は適宜各社判断にてご活用下さい。</a:t>
            </a:r>
          </a:p>
        </p:txBody>
      </p:sp>
      <p:sp>
        <p:nvSpPr>
          <p:cNvPr id="6" name="正方形/長方形 5">
            <a:extLst>
              <a:ext uri="{FF2B5EF4-FFF2-40B4-BE49-F238E27FC236}">
                <a16:creationId xmlns:a16="http://schemas.microsoft.com/office/drawing/2014/main" id="{36666B67-0D76-2714-ACB4-651A921E22BB}"/>
              </a:ext>
            </a:extLst>
          </p:cNvPr>
          <p:cNvSpPr/>
          <p:nvPr/>
        </p:nvSpPr>
        <p:spPr>
          <a:xfrm>
            <a:off x="8121166" y="122635"/>
            <a:ext cx="3283434" cy="738664"/>
          </a:xfrm>
          <a:prstGeom prst="rect">
            <a:avLst/>
          </a:prstGeom>
          <a:ln>
            <a:solidFill>
              <a:schemeClr val="accent6"/>
            </a:solidFill>
          </a:ln>
        </p:spPr>
        <p:txBody>
          <a:bodyPr wrap="square">
            <a:spAutoFit/>
          </a:bodyPr>
          <a:lstStyle/>
          <a:p>
            <a:r>
              <a:rPr lang="ja-JP" altLang="en-US" sz="1400" dirty="0">
                <a:solidFill>
                  <a:schemeClr val="accent6"/>
                </a:solidFill>
              </a:rPr>
              <a:t>本ファイルをカタログとして参照頂き、印刷用の画像データファイル（</a:t>
            </a:r>
            <a:r>
              <a:rPr lang="en-US" altLang="ja-JP" sz="1400" dirty="0">
                <a:solidFill>
                  <a:schemeClr val="accent6"/>
                </a:solidFill>
              </a:rPr>
              <a:t>AI</a:t>
            </a:r>
            <a:r>
              <a:rPr lang="ja-JP" altLang="en-US" sz="1400" dirty="0">
                <a:solidFill>
                  <a:schemeClr val="accent6"/>
                </a:solidFill>
              </a:rPr>
              <a:t>ファイル）は、別のファイルに添付されてものをご活用ください。</a:t>
            </a:r>
          </a:p>
        </p:txBody>
      </p:sp>
    </p:spTree>
    <p:extLst>
      <p:ext uri="{BB962C8B-B14F-4D97-AF65-F5344CB8AC3E}">
        <p14:creationId xmlns:p14="http://schemas.microsoft.com/office/powerpoint/2010/main" val="6612545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表 15"/>
          <p:cNvGraphicFramePr>
            <a:graphicFrameLocks noGrp="1"/>
          </p:cNvGraphicFramePr>
          <p:nvPr/>
        </p:nvGraphicFramePr>
        <p:xfrm>
          <a:off x="1609234" y="1589102"/>
          <a:ext cx="8828697" cy="4749840"/>
        </p:xfrm>
        <a:graphic>
          <a:graphicData uri="http://schemas.openxmlformats.org/drawingml/2006/table">
            <a:tbl>
              <a:tblPr bandCol="1">
                <a:tableStyleId>{3B4B98B0-60AC-42C2-AFA5-B58CD77FA1E5}</a:tableStyleId>
              </a:tblPr>
              <a:tblGrid>
                <a:gridCol w="1620000">
                  <a:extLst>
                    <a:ext uri="{9D8B030D-6E8A-4147-A177-3AD203B41FA5}">
                      <a16:colId xmlns:a16="http://schemas.microsoft.com/office/drawing/2014/main" val="20000"/>
                    </a:ext>
                  </a:extLst>
                </a:gridCol>
                <a:gridCol w="2402899">
                  <a:extLst>
                    <a:ext uri="{9D8B030D-6E8A-4147-A177-3AD203B41FA5}">
                      <a16:colId xmlns:a16="http://schemas.microsoft.com/office/drawing/2014/main" val="20001"/>
                    </a:ext>
                  </a:extLst>
                </a:gridCol>
                <a:gridCol w="2402899">
                  <a:extLst>
                    <a:ext uri="{9D8B030D-6E8A-4147-A177-3AD203B41FA5}">
                      <a16:colId xmlns:a16="http://schemas.microsoft.com/office/drawing/2014/main" val="20002"/>
                    </a:ext>
                  </a:extLst>
                </a:gridCol>
                <a:gridCol w="2402899">
                  <a:extLst>
                    <a:ext uri="{9D8B030D-6E8A-4147-A177-3AD203B41FA5}">
                      <a16:colId xmlns:a16="http://schemas.microsoft.com/office/drawing/2014/main" val="20003"/>
                    </a:ext>
                  </a:extLst>
                </a:gridCol>
              </a:tblGrid>
              <a:tr h="889654">
                <a:tc>
                  <a:txBody>
                    <a:bodyPr/>
                    <a:lstStyle/>
                    <a:p>
                      <a:endParaRPr kumimoji="1" lang="ja-JP" altLang="en-US" sz="19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r>
                        <a:rPr kumimoji="1" lang="en-US" altLang="ja-JP" sz="2000" b="1" dirty="0">
                          <a:latin typeface="+mn-ea"/>
                          <a:ea typeface="+mn-ea"/>
                        </a:rPr>
                        <a:t>1</a:t>
                      </a:r>
                      <a:r>
                        <a:rPr kumimoji="1" lang="ja-JP" altLang="en-US" sz="2000" b="1" dirty="0">
                          <a:latin typeface="+mn-ea"/>
                          <a:ea typeface="+mn-ea"/>
                        </a:rPr>
                        <a:t>－</a:t>
                      </a:r>
                      <a:r>
                        <a:rPr kumimoji="1" lang="en-US" altLang="ja-JP" sz="2000" b="1" dirty="0">
                          <a:latin typeface="+mn-ea"/>
                          <a:ea typeface="+mn-ea"/>
                        </a:rPr>
                        <a:t>MS</a:t>
                      </a:r>
                      <a:r>
                        <a:rPr kumimoji="1" lang="ja-JP" altLang="en-US" sz="2000" b="1" dirty="0">
                          <a:latin typeface="+mn-ea"/>
                          <a:ea typeface="+mn-ea"/>
                        </a:rPr>
                        <a:t>ゴシック</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kumimoji="1" lang="en-US" altLang="ja-JP" sz="2000" b="1" dirty="0">
                          <a:latin typeface="+mn-ea"/>
                          <a:ea typeface="+mn-ea"/>
                        </a:rPr>
                        <a:t>2</a:t>
                      </a:r>
                      <a:r>
                        <a:rPr kumimoji="1" lang="ja-JP" altLang="en-US" sz="2000" b="1" dirty="0">
                          <a:latin typeface="+mn-ea"/>
                          <a:ea typeface="+mn-ea"/>
                        </a:rPr>
                        <a:t>－</a:t>
                      </a:r>
                      <a:r>
                        <a:rPr kumimoji="1" lang="en-US" altLang="ja-JP" sz="2000" b="1" dirty="0">
                          <a:latin typeface="+mn-ea"/>
                          <a:ea typeface="+mn-ea"/>
                        </a:rPr>
                        <a:t>UD</a:t>
                      </a:r>
                      <a:r>
                        <a:rPr kumimoji="1" lang="ja-JP" altLang="en-US" sz="2000" b="1" dirty="0">
                          <a:latin typeface="+mn-ea"/>
                          <a:ea typeface="+mn-ea"/>
                        </a:rPr>
                        <a:t>新ゴ</a:t>
                      </a:r>
                      <a:r>
                        <a:rPr kumimoji="1" lang="en-US" altLang="ja-JP" sz="2000" b="1" dirty="0">
                          <a:latin typeface="+mn-ea"/>
                          <a:ea typeface="+mn-ea"/>
                        </a:rPr>
                        <a:t>-M</a:t>
                      </a:r>
                      <a:br>
                        <a:rPr kumimoji="1" lang="en-US" altLang="ja-JP" sz="2000" b="1" dirty="0">
                          <a:latin typeface="+mn-ea"/>
                          <a:ea typeface="+mn-ea"/>
                        </a:rPr>
                      </a:br>
                      <a:r>
                        <a:rPr kumimoji="1" lang="ja-JP" altLang="en-US" sz="2000" b="1" dirty="0">
                          <a:latin typeface="+mn-ea"/>
                          <a:ea typeface="+mn-ea"/>
                        </a:rPr>
                        <a:t>　　＋</a:t>
                      </a:r>
                      <a:r>
                        <a:rPr kumimoji="1" lang="en-US" altLang="ja-JP" sz="2000" b="1" dirty="0">
                          <a:latin typeface="+mn-ea"/>
                          <a:ea typeface="+mn-ea"/>
                        </a:rPr>
                        <a:t>Helvetica</a:t>
                      </a:r>
                      <a:r>
                        <a:rPr lang="ja-JP" altLang="en-US" sz="2000" b="1" dirty="0">
                          <a:latin typeface="Meiryo UI" panose="020B0604030504040204" pitchFamily="50" charset="-128"/>
                          <a:ea typeface="Meiryo UI" panose="020B0604030504040204" pitchFamily="50" charset="-128"/>
                        </a:rPr>
                        <a:t>（枠装飾あり）</a:t>
                      </a:r>
                      <a:endParaRPr kumimoji="1" lang="ja-JP" altLang="en-US" sz="2000" b="1" dirty="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c>
                  <a:txBody>
                    <a:bodyPr/>
                    <a:lstStyle/>
                    <a:p>
                      <a:r>
                        <a:rPr kumimoji="1" lang="en-US" altLang="ja-JP" sz="2000" b="1" dirty="0">
                          <a:latin typeface="+mn-ea"/>
                          <a:ea typeface="+mn-ea"/>
                        </a:rPr>
                        <a:t>3</a:t>
                      </a:r>
                      <a:r>
                        <a:rPr kumimoji="1" lang="ja-JP" altLang="en-US" sz="2000" b="1" dirty="0">
                          <a:latin typeface="+mn-ea"/>
                          <a:ea typeface="+mn-ea"/>
                        </a:rPr>
                        <a:t>－ヒラギノ</a:t>
                      </a:r>
                      <a:r>
                        <a:rPr kumimoji="1" lang="en-US" altLang="ja-JP" sz="2000" b="1" dirty="0">
                          <a:latin typeface="+mn-ea"/>
                          <a:ea typeface="+mn-ea"/>
                        </a:rPr>
                        <a:t>UD</a:t>
                      </a:r>
                      <a:r>
                        <a:rPr kumimoji="1" lang="ja-JP" altLang="en-US" sz="2000" b="1" dirty="0">
                          <a:latin typeface="+mn-ea"/>
                          <a:ea typeface="+mn-ea"/>
                        </a:rPr>
                        <a:t>角ゴ</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936000">
                <a:tc>
                  <a:txBody>
                    <a:bodyPr/>
                    <a:lstStyle/>
                    <a:p>
                      <a:r>
                        <a:rPr kumimoji="1" lang="en-US" altLang="ja-JP" sz="1600" b="1" dirty="0">
                          <a:latin typeface="Meiryo UI" panose="020B0604030504040204" pitchFamily="50" charset="-128"/>
                          <a:ea typeface="Meiryo UI" panose="020B0604030504040204" pitchFamily="50" charset="-128"/>
                        </a:rPr>
                        <a:t>Pattern1</a:t>
                      </a:r>
                    </a:p>
                    <a:p>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基本形）</a:t>
                      </a:r>
                      <a:endParaRPr kumimoji="1" lang="ja-JP" altLang="en-US" sz="1600" b="1" dirty="0">
                        <a:latin typeface="Meiryo UI" panose="020B0604030504040204" pitchFamily="50" charset="-128"/>
                        <a:ea typeface="Meiryo UI" panose="020B0604030504040204" pitchFamily="50" charset="-128"/>
                      </a:endParaRPr>
                    </a:p>
                  </a:txBody>
                  <a:tcPr marL="45720" marR="45720" anchor="ctr">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alpha val="20000"/>
                      </a:schemeClr>
                    </a:solidFill>
                  </a:tcPr>
                </a:tc>
                <a:tc>
                  <a:txBody>
                    <a:bodyPr/>
                    <a:lstStyle/>
                    <a:p>
                      <a:endParaRPr kumimoji="1" lang="ja-JP" altLang="en-US"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kumimoji="1" lang="ja-JP" altLang="en-US"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c>
                  <a:txBody>
                    <a:bodyPr/>
                    <a:lstStyle/>
                    <a:p>
                      <a:endParaRPr kumimoji="1" lang="ja-JP" altLang="en-US" sz="19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936000">
                <a:tc>
                  <a:txBody>
                    <a:bodyPr/>
                    <a:lstStyle/>
                    <a:p>
                      <a:r>
                        <a:rPr kumimoji="1" lang="en-US" altLang="ja-JP" sz="1600" b="1" dirty="0">
                          <a:latin typeface="Meiryo UI" panose="020B0604030504040204" pitchFamily="50" charset="-128"/>
                          <a:ea typeface="Meiryo UI" panose="020B0604030504040204" pitchFamily="50" charset="-128"/>
                        </a:rPr>
                        <a:t>Pattern2-1</a:t>
                      </a:r>
                    </a:p>
                    <a:p>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註釈有・</a:t>
                      </a:r>
                      <a:r>
                        <a:rPr lang="en-US" altLang="ja-JP" sz="1600" b="1" dirty="0">
                          <a:latin typeface="Meiryo UI" panose="020B0604030504040204" pitchFamily="50" charset="-128"/>
                          <a:ea typeface="Meiryo UI" panose="020B0604030504040204" pitchFamily="50" charset="-128"/>
                        </a:rPr>
                        <a:t>1</a:t>
                      </a:r>
                      <a:r>
                        <a:rPr lang="ja-JP" altLang="en-US" sz="1600" b="1" dirty="0">
                          <a:latin typeface="Meiryo UI" panose="020B0604030504040204" pitchFamily="50" charset="-128"/>
                          <a:ea typeface="Meiryo UI" panose="020B0604030504040204" pitchFamily="50" charset="-128"/>
                        </a:rPr>
                        <a:t>）</a:t>
                      </a:r>
                      <a:endParaRPr kumimoji="1" lang="ja-JP" altLang="en-US" sz="1600" b="1" dirty="0">
                        <a:latin typeface="Meiryo UI" panose="020B0604030504040204" pitchFamily="50" charset="-128"/>
                        <a:ea typeface="Meiryo UI" panose="020B0604030504040204" pitchFamily="50" charset="-128"/>
                      </a:endParaRPr>
                    </a:p>
                  </a:txBody>
                  <a:tcPr marL="45720" marR="45720" anchor="ctr">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alpha val="20000"/>
                      </a:schemeClr>
                    </a:solidFill>
                  </a:tcPr>
                </a:tc>
                <a:tc>
                  <a:txBody>
                    <a:bodyPr/>
                    <a:lstStyle/>
                    <a:p>
                      <a:endParaRPr kumimoji="1" lang="ja-JP" altLang="en-US"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kumimoji="1" lang="ja-JP" altLang="en-US"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c>
                  <a:txBody>
                    <a:bodyPr/>
                    <a:lstStyle/>
                    <a:p>
                      <a:endParaRPr kumimoji="1" lang="ja-JP" altLang="en-US" sz="19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936000">
                <a:tc>
                  <a:txBody>
                    <a:bodyPr/>
                    <a:lstStyle/>
                    <a:p>
                      <a:r>
                        <a:rPr kumimoji="1" lang="en-US" altLang="ja-JP" sz="1600" b="1" dirty="0">
                          <a:latin typeface="Meiryo UI" panose="020B0604030504040204" pitchFamily="50" charset="-128"/>
                          <a:ea typeface="Meiryo UI" panose="020B0604030504040204" pitchFamily="50" charset="-128"/>
                        </a:rPr>
                        <a:t>Pattern2-2</a:t>
                      </a:r>
                    </a:p>
                    <a:p>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註釈有・</a:t>
                      </a:r>
                      <a:r>
                        <a:rPr lang="en-US" altLang="ja-JP" sz="1600" b="1" dirty="0">
                          <a:latin typeface="Meiryo UI" panose="020B0604030504040204" pitchFamily="50" charset="-128"/>
                          <a:ea typeface="Meiryo UI" panose="020B0604030504040204" pitchFamily="50" charset="-128"/>
                        </a:rPr>
                        <a:t>2)</a:t>
                      </a:r>
                      <a:endParaRPr kumimoji="1" lang="ja-JP" altLang="en-US" sz="1600" b="1" dirty="0">
                        <a:latin typeface="Meiryo UI" panose="020B0604030504040204" pitchFamily="50" charset="-128"/>
                        <a:ea typeface="Meiryo UI" panose="020B0604030504040204" pitchFamily="50" charset="-128"/>
                      </a:endParaRPr>
                    </a:p>
                  </a:txBody>
                  <a:tcPr marL="45720" marR="45720" anchor="ctr">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alpha val="20000"/>
                      </a:schemeClr>
                    </a:solidFill>
                  </a:tcPr>
                </a:tc>
                <a:tc>
                  <a:txBody>
                    <a:bodyPr/>
                    <a:lstStyle/>
                    <a:p>
                      <a:endParaRPr kumimoji="1" lang="ja-JP" altLang="en-US"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kumimoji="1" lang="ja-JP" altLang="en-US"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c>
                  <a:txBody>
                    <a:bodyPr/>
                    <a:lstStyle/>
                    <a:p>
                      <a:endParaRPr kumimoji="1" lang="ja-JP" altLang="en-US" sz="19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936000">
                <a:tc>
                  <a:txBody>
                    <a:bodyPr/>
                    <a:lstStyle/>
                    <a:p>
                      <a:r>
                        <a:rPr kumimoji="1" lang="ja-JP" altLang="en-US" sz="1600" b="1" dirty="0">
                          <a:latin typeface="Meiryo UI" panose="020B0604030504040204" pitchFamily="50" charset="-128"/>
                          <a:ea typeface="Meiryo UI" panose="020B0604030504040204" pitchFamily="50" charset="-128"/>
                        </a:rPr>
                        <a:t>カード用</a:t>
                      </a:r>
                      <a:endParaRPr kumimoji="1" lang="en-US" altLang="ja-JP" sz="1600" b="1" dirty="0">
                        <a:latin typeface="Meiryo UI" panose="020B0604030504040204" pitchFamily="50" charset="-128"/>
                        <a:ea typeface="Meiryo UI" panose="020B0604030504040204" pitchFamily="50" charset="-128"/>
                      </a:endParaRPr>
                    </a:p>
                    <a:p>
                      <a:r>
                        <a:rPr kumimoji="1" lang="ja-JP" altLang="en-US" sz="1600" b="1" dirty="0">
                          <a:latin typeface="Meiryo UI" panose="020B0604030504040204" pitchFamily="50" charset="-128"/>
                          <a:ea typeface="Meiryo UI" panose="020B0604030504040204" pitchFamily="50" charset="-128"/>
                        </a:rPr>
                        <a:t>最小サイズ</a:t>
                      </a:r>
                    </a:p>
                  </a:txBody>
                  <a:tcPr marL="45720" marR="45720" anchor="ctr">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alpha val="20000"/>
                      </a:schemeClr>
                    </a:solidFill>
                  </a:tcPr>
                </a:tc>
                <a:tc>
                  <a:txBody>
                    <a:bodyPr/>
                    <a:lstStyle/>
                    <a:p>
                      <a:endParaRPr kumimoji="1" lang="ja-JP" altLang="en-US"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kumimoji="1" lang="ja-JP" altLang="en-US" sz="19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pic>
        <p:nvPicPr>
          <p:cNvPr id="2" name="図 1">
            <a:extLst>
              <a:ext uri="{FF2B5EF4-FFF2-40B4-BE49-F238E27FC236}">
                <a16:creationId xmlns:a16="http://schemas.microsoft.com/office/drawing/2014/main" id="{D5260E84-B729-6DEF-A00E-3CC4937F436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20102" y="2632193"/>
            <a:ext cx="1725805" cy="865641"/>
          </a:xfrm>
          <a:prstGeom prst="rect">
            <a:avLst/>
          </a:prstGeom>
        </p:spPr>
      </p:pic>
      <p:pic>
        <p:nvPicPr>
          <p:cNvPr id="5" name="図 4">
            <a:extLst>
              <a:ext uri="{FF2B5EF4-FFF2-40B4-BE49-F238E27FC236}">
                <a16:creationId xmlns:a16="http://schemas.microsoft.com/office/drawing/2014/main" id="{40BA2726-ECFE-6C8C-AD1F-6B674A60D0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18829" y="5435762"/>
            <a:ext cx="1730288" cy="867891"/>
          </a:xfrm>
          <a:prstGeom prst="rect">
            <a:avLst/>
          </a:prstGeom>
        </p:spPr>
      </p:pic>
      <p:pic>
        <p:nvPicPr>
          <p:cNvPr id="6" name="図 5">
            <a:extLst>
              <a:ext uri="{FF2B5EF4-FFF2-40B4-BE49-F238E27FC236}">
                <a16:creationId xmlns:a16="http://schemas.microsoft.com/office/drawing/2014/main" id="{A9599F43-A5A3-5F3B-A69B-22B00D59606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78226" y="2631451"/>
            <a:ext cx="1722167" cy="862903"/>
          </a:xfrm>
          <a:prstGeom prst="rect">
            <a:avLst/>
          </a:prstGeom>
        </p:spPr>
      </p:pic>
      <p:pic>
        <p:nvPicPr>
          <p:cNvPr id="9" name="図 8">
            <a:extLst>
              <a:ext uri="{FF2B5EF4-FFF2-40B4-BE49-F238E27FC236}">
                <a16:creationId xmlns:a16="http://schemas.microsoft.com/office/drawing/2014/main" id="{F7628C4B-6FDC-B094-DE2F-422F04E32DB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74889" y="5437725"/>
            <a:ext cx="1725805" cy="864727"/>
          </a:xfrm>
          <a:prstGeom prst="rect">
            <a:avLst/>
          </a:prstGeom>
        </p:spPr>
      </p:pic>
      <p:pic>
        <p:nvPicPr>
          <p:cNvPr id="11" name="図 10">
            <a:extLst>
              <a:ext uri="{FF2B5EF4-FFF2-40B4-BE49-F238E27FC236}">
                <a16:creationId xmlns:a16="http://schemas.microsoft.com/office/drawing/2014/main" id="{7AD40605-2C5B-588C-F0F3-8E9DFB32124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53002" y="2632194"/>
            <a:ext cx="1725805" cy="865641"/>
          </a:xfrm>
          <a:prstGeom prst="rect">
            <a:avLst/>
          </a:prstGeom>
        </p:spPr>
      </p:pic>
      <p:pic>
        <p:nvPicPr>
          <p:cNvPr id="3" name="図 2">
            <a:extLst>
              <a:ext uri="{FF2B5EF4-FFF2-40B4-BE49-F238E27FC236}">
                <a16:creationId xmlns:a16="http://schemas.microsoft.com/office/drawing/2014/main" id="{C7AAAFCA-7E6C-ACD5-A9F9-BC450C8139E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18829" y="3562955"/>
            <a:ext cx="1730288" cy="867891"/>
          </a:xfrm>
          <a:prstGeom prst="rect">
            <a:avLst/>
          </a:prstGeom>
        </p:spPr>
      </p:pic>
      <p:pic>
        <p:nvPicPr>
          <p:cNvPr id="7" name="図 6">
            <a:extLst>
              <a:ext uri="{FF2B5EF4-FFF2-40B4-BE49-F238E27FC236}">
                <a16:creationId xmlns:a16="http://schemas.microsoft.com/office/drawing/2014/main" id="{E0022807-30D1-2819-1308-3725C4B588A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374889" y="3564917"/>
            <a:ext cx="1725805" cy="864727"/>
          </a:xfrm>
          <a:prstGeom prst="rect">
            <a:avLst/>
          </a:prstGeom>
        </p:spPr>
      </p:pic>
      <p:pic>
        <p:nvPicPr>
          <p:cNvPr id="13" name="図 12">
            <a:extLst>
              <a:ext uri="{FF2B5EF4-FFF2-40B4-BE49-F238E27FC236}">
                <a16:creationId xmlns:a16="http://schemas.microsoft.com/office/drawing/2014/main" id="{DCC87461-1AE3-CEFC-8C18-CAB28F1A1D6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551731" y="3562955"/>
            <a:ext cx="1730288" cy="867891"/>
          </a:xfrm>
          <a:prstGeom prst="rect">
            <a:avLst/>
          </a:prstGeom>
        </p:spPr>
      </p:pic>
      <p:pic>
        <p:nvPicPr>
          <p:cNvPr id="4" name="図 3">
            <a:extLst>
              <a:ext uri="{FF2B5EF4-FFF2-40B4-BE49-F238E27FC236}">
                <a16:creationId xmlns:a16="http://schemas.microsoft.com/office/drawing/2014/main" id="{CCC1D636-235F-C395-0340-C28A606B1A3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921985" y="4499064"/>
            <a:ext cx="1723983" cy="862903"/>
          </a:xfrm>
          <a:prstGeom prst="rect">
            <a:avLst/>
          </a:prstGeom>
        </p:spPr>
      </p:pic>
      <p:pic>
        <p:nvPicPr>
          <p:cNvPr id="8" name="図 7">
            <a:extLst>
              <a:ext uri="{FF2B5EF4-FFF2-40B4-BE49-F238E27FC236}">
                <a16:creationId xmlns:a16="http://schemas.microsoft.com/office/drawing/2014/main" id="{2D6AE72D-C67B-2FFF-B1EE-6A2276BB463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374889" y="4499446"/>
            <a:ext cx="1725805" cy="862901"/>
          </a:xfrm>
          <a:prstGeom prst="rect">
            <a:avLst/>
          </a:prstGeom>
        </p:spPr>
      </p:pic>
      <p:pic>
        <p:nvPicPr>
          <p:cNvPr id="14" name="図 13">
            <a:extLst>
              <a:ext uri="{FF2B5EF4-FFF2-40B4-BE49-F238E27FC236}">
                <a16:creationId xmlns:a16="http://schemas.microsoft.com/office/drawing/2014/main" id="{080D36B5-7946-9F77-CF31-BF656A551CE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554889" y="4499064"/>
            <a:ext cx="1733287" cy="864565"/>
          </a:xfrm>
          <a:prstGeom prst="rect">
            <a:avLst/>
          </a:prstGeom>
        </p:spPr>
      </p:pic>
      <p:pic>
        <p:nvPicPr>
          <p:cNvPr id="17" name="図 16">
            <a:extLst>
              <a:ext uri="{FF2B5EF4-FFF2-40B4-BE49-F238E27FC236}">
                <a16:creationId xmlns:a16="http://schemas.microsoft.com/office/drawing/2014/main" id="{305D8C0D-C882-5795-88B8-B3C06108B4A5}"/>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551731" y="5435762"/>
            <a:ext cx="1730288" cy="867891"/>
          </a:xfrm>
          <a:prstGeom prst="rect">
            <a:avLst/>
          </a:prstGeom>
        </p:spPr>
      </p:pic>
      <p:sp>
        <p:nvSpPr>
          <p:cNvPr id="20" name="テキスト プレースホルダー 9">
            <a:extLst>
              <a:ext uri="{FF2B5EF4-FFF2-40B4-BE49-F238E27FC236}">
                <a16:creationId xmlns:a16="http://schemas.microsoft.com/office/drawing/2014/main" id="{EA2D4AA8-0B5C-8673-D3A7-0BC2EB9BFDB5}"/>
              </a:ext>
            </a:extLst>
          </p:cNvPr>
          <p:cNvSpPr txBox="1">
            <a:spLocks/>
          </p:cNvSpPr>
          <p:nvPr/>
        </p:nvSpPr>
        <p:spPr>
          <a:xfrm>
            <a:off x="512218" y="554347"/>
            <a:ext cx="10287399" cy="954107"/>
          </a:xfrm>
          <a:prstGeom prst="rect">
            <a:avLst/>
          </a:prstGeom>
        </p:spPr>
        <p:txBody>
          <a:bodyPr vert="horz" lIns="91440" tIns="45720" rIns="91440" bIns="45720" rtlCol="0" anchor="t" anchorCtr="0">
            <a:spAutoFit/>
          </a:bodyPr>
          <a:lstStyle>
            <a:lvl1pPr marL="0" indent="0" algn="l" defTabSz="914400" rtl="0" eaLnBrk="1" latinLnBrk="0" hangingPunct="1">
              <a:lnSpc>
                <a:spcPct val="100000"/>
              </a:lnSpc>
              <a:spcBef>
                <a:spcPts val="1000"/>
              </a:spcBef>
              <a:buFont typeface="Arial" panose="020B0604020202020204" pitchFamily="34" charset="0"/>
              <a:buNone/>
              <a:defRPr kumimoji="1" sz="3200" b="1" i="0" kern="1200">
                <a:solidFill>
                  <a:schemeClr val="tx1"/>
                </a:solidFill>
                <a:latin typeface="Meiryo UI" panose="020B0604030504040204" pitchFamily="50" charset="-128"/>
                <a:ea typeface="Meiryo UI" panose="020B0604030504040204" pitchFamily="50" charset="-128"/>
                <a:cs typeface="+mn-cs"/>
              </a:defRPr>
            </a:lvl1pPr>
            <a:lvl2pPr marL="685800" indent="-228600" algn="l" defTabSz="914400" rtl="0" eaLnBrk="1" latinLnBrk="0" hangingPunct="1">
              <a:lnSpc>
                <a:spcPct val="100000"/>
              </a:lnSpc>
              <a:spcBef>
                <a:spcPts val="1200"/>
              </a:spcBef>
              <a:buFont typeface="Meiryo UI" panose="020B0604030504040204" pitchFamily="50" charset="-128"/>
              <a:buChar char="-"/>
              <a:defRPr kumimoji="1" sz="2000" kern="1200">
                <a:solidFill>
                  <a:schemeClr val="tx1"/>
                </a:solidFill>
                <a:latin typeface="Meiryo UI" panose="020B0604030504040204" pitchFamily="50" charset="-128"/>
                <a:ea typeface="Meiryo UI" panose="020B0604030504040204" pitchFamily="50" charset="-128"/>
                <a:cs typeface="+mn-cs"/>
              </a:defRPr>
            </a:lvl2pPr>
            <a:lvl3pPr marL="1143000" indent="-228600" algn="l" defTabSz="914400" rtl="0" eaLnBrk="1" latinLnBrk="0" hangingPunct="1">
              <a:lnSpc>
                <a:spcPct val="100000"/>
              </a:lnSpc>
              <a:spcBef>
                <a:spcPts val="1200"/>
              </a:spcBef>
              <a:buFont typeface="Meiryo UI" panose="020B0604030504040204" pitchFamily="50" charset="-128"/>
              <a:buChar char="-"/>
              <a:defRPr kumimoji="1" sz="1800" kern="1200">
                <a:solidFill>
                  <a:schemeClr val="tx1"/>
                </a:solidFill>
                <a:latin typeface="Meiryo UI" panose="020B0604030504040204" pitchFamily="50" charset="-128"/>
                <a:ea typeface="Meiryo UI" panose="020B0604030504040204" pitchFamily="50" charset="-128"/>
                <a:cs typeface="+mn-cs"/>
              </a:defRPr>
            </a:lvl3pPr>
            <a:lvl4pPr marL="1600200" indent="-228600" algn="l" defTabSz="914400" rtl="0" eaLnBrk="1" latinLnBrk="0" hangingPunct="1">
              <a:lnSpc>
                <a:spcPct val="100000"/>
              </a:lnSpc>
              <a:spcBef>
                <a:spcPts val="1200"/>
              </a:spcBef>
              <a:buFont typeface="Meiryo UI" panose="020B0604030504040204" pitchFamily="50" charset="-128"/>
              <a:buChar char="-"/>
              <a:defRPr kumimoji="1" sz="1600" kern="1200">
                <a:solidFill>
                  <a:schemeClr val="tx1"/>
                </a:solidFill>
                <a:latin typeface="Meiryo UI" panose="020B0604030504040204" pitchFamily="50" charset="-128"/>
                <a:ea typeface="Meiryo UI" panose="020B0604030504040204" pitchFamily="50" charset="-128"/>
                <a:cs typeface="+mn-cs"/>
              </a:defRPr>
            </a:lvl4pPr>
            <a:lvl5pPr marL="2057400" indent="-228600" algn="l" defTabSz="914400" rtl="0" eaLnBrk="1" latinLnBrk="0" hangingPunct="1">
              <a:lnSpc>
                <a:spcPct val="100000"/>
              </a:lnSpc>
              <a:spcBef>
                <a:spcPts val="1200"/>
              </a:spcBef>
              <a:buFont typeface="Meiryo UI" panose="020B0604030504040204" pitchFamily="50" charset="-128"/>
              <a:buChar char="-"/>
              <a:defRPr kumimoji="1" sz="1400" kern="1200">
                <a:solidFill>
                  <a:schemeClr val="tx1"/>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en-US" altLang="ja-JP" sz="3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6</a:t>
            </a:r>
            <a:r>
              <a:rPr kumimoji="1" lang="ja-JP" altLang="en-US" sz="3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3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RMP</a:t>
            </a:r>
            <a:r>
              <a:rPr kumimoji="1" lang="ja-JP" altLang="en-US" sz="3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マーク（黒） 小、カード用</a:t>
            </a:r>
            <a:br>
              <a:rPr kumimoji="1" lang="en-US" altLang="ja-JP" sz="3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b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白・薄色背景用</a:t>
            </a:r>
          </a:p>
        </p:txBody>
      </p:sp>
      <p:sp>
        <p:nvSpPr>
          <p:cNvPr id="10" name="テキスト プレースホルダー 2">
            <a:extLst>
              <a:ext uri="{FF2B5EF4-FFF2-40B4-BE49-F238E27FC236}">
                <a16:creationId xmlns:a16="http://schemas.microsoft.com/office/drawing/2014/main" id="{6CE8AC0F-158D-F8E4-5EED-38D963C52ECB}"/>
              </a:ext>
            </a:extLst>
          </p:cNvPr>
          <p:cNvSpPr>
            <a:spLocks noGrp="1"/>
          </p:cNvSpPr>
          <p:nvPr>
            <p:ph type="body" sz="quarter" idx="10"/>
          </p:nvPr>
        </p:nvSpPr>
        <p:spPr>
          <a:xfrm>
            <a:off x="561969" y="290861"/>
            <a:ext cx="9793148" cy="307777"/>
          </a:xfrm>
        </p:spPr>
        <p:txBody>
          <a:bodyPr/>
          <a:lstStyle/>
          <a:p>
            <a:r>
              <a:rPr lang="en-US" altLang="ja-JP" dirty="0">
                <a:latin typeface="+mn-ea"/>
                <a:ea typeface="+mn-ea"/>
              </a:rPr>
              <a:t>RMP</a:t>
            </a:r>
            <a:r>
              <a:rPr lang="ja-JP" altLang="en-US" dirty="0">
                <a:latin typeface="+mn-ea"/>
                <a:ea typeface="+mn-ea"/>
              </a:rPr>
              <a:t>マーク　ロゴセット（サンプル）</a:t>
            </a:r>
            <a:r>
              <a:rPr lang="en-US" altLang="ja-JP" dirty="0">
                <a:latin typeface="+mn-ea"/>
                <a:ea typeface="+mn-ea"/>
              </a:rPr>
              <a:t>2024</a:t>
            </a:r>
            <a:r>
              <a:rPr lang="ja-JP" altLang="en-US" dirty="0">
                <a:latin typeface="+mn-ea"/>
                <a:ea typeface="+mn-ea"/>
              </a:rPr>
              <a:t>年改訂版</a:t>
            </a:r>
          </a:p>
        </p:txBody>
      </p:sp>
      <p:sp>
        <p:nvSpPr>
          <p:cNvPr id="18" name="テキスト ボックス 17">
            <a:extLst>
              <a:ext uri="{FF2B5EF4-FFF2-40B4-BE49-F238E27FC236}">
                <a16:creationId xmlns:a16="http://schemas.microsoft.com/office/drawing/2014/main" id="{17623665-D0B0-DD28-03E9-451DB6B98B1F}"/>
              </a:ext>
            </a:extLst>
          </p:cNvPr>
          <p:cNvSpPr txBox="1"/>
          <p:nvPr/>
        </p:nvSpPr>
        <p:spPr>
          <a:xfrm>
            <a:off x="8121166" y="933079"/>
            <a:ext cx="4070834" cy="262774"/>
          </a:xfrm>
          <a:prstGeom prst="rect">
            <a:avLst/>
          </a:prstGeom>
          <a:noFill/>
        </p:spPr>
        <p:txBody>
          <a:bodyPr wrap="square" rtlCol="0">
            <a:spAutoFit/>
          </a:bodyPr>
          <a:lstStyle/>
          <a:p>
            <a:r>
              <a:rPr lang="en-US" altLang="ja-JP" sz="1050" dirty="0">
                <a:solidFill>
                  <a:schemeClr val="accent6"/>
                </a:solidFill>
                <a:latin typeface="Meiryo UI" panose="020B0604030504040204" pitchFamily="50" charset="-128"/>
                <a:ea typeface="Meiryo UI" panose="020B0604030504040204" pitchFamily="50" charset="-128"/>
              </a:rPr>
              <a:t>※</a:t>
            </a:r>
            <a:r>
              <a:rPr lang="ja-JP" altLang="en-US" sz="1050" dirty="0">
                <a:solidFill>
                  <a:schemeClr val="accent6"/>
                </a:solidFill>
                <a:latin typeface="Meiryo UI" panose="020B0604030504040204" pitchFamily="50" charset="-128"/>
                <a:ea typeface="Meiryo UI" panose="020B0604030504040204" pitchFamily="50" charset="-128"/>
              </a:rPr>
              <a:t>下記はサンプルです。サイズ等は適宜各社判断にてご活用下さい。</a:t>
            </a:r>
          </a:p>
        </p:txBody>
      </p:sp>
      <p:sp>
        <p:nvSpPr>
          <p:cNvPr id="19" name="正方形/長方形 18">
            <a:extLst>
              <a:ext uri="{FF2B5EF4-FFF2-40B4-BE49-F238E27FC236}">
                <a16:creationId xmlns:a16="http://schemas.microsoft.com/office/drawing/2014/main" id="{9AA5929B-67A9-77AC-1FEB-44B6D79D7023}"/>
              </a:ext>
            </a:extLst>
          </p:cNvPr>
          <p:cNvSpPr/>
          <p:nvPr/>
        </p:nvSpPr>
        <p:spPr>
          <a:xfrm>
            <a:off x="8121166" y="122635"/>
            <a:ext cx="3283434" cy="738664"/>
          </a:xfrm>
          <a:prstGeom prst="rect">
            <a:avLst/>
          </a:prstGeom>
          <a:ln>
            <a:solidFill>
              <a:schemeClr val="accent6"/>
            </a:solidFill>
          </a:ln>
        </p:spPr>
        <p:txBody>
          <a:bodyPr wrap="square">
            <a:spAutoFit/>
          </a:bodyPr>
          <a:lstStyle/>
          <a:p>
            <a:r>
              <a:rPr lang="ja-JP" altLang="en-US" sz="1400" dirty="0">
                <a:solidFill>
                  <a:schemeClr val="accent6"/>
                </a:solidFill>
              </a:rPr>
              <a:t>本ファイルをカタログとして参照頂き、印刷用の画像データファイル（</a:t>
            </a:r>
            <a:r>
              <a:rPr lang="en-US" altLang="ja-JP" sz="1400" dirty="0">
                <a:solidFill>
                  <a:schemeClr val="accent6"/>
                </a:solidFill>
              </a:rPr>
              <a:t>AI</a:t>
            </a:r>
            <a:r>
              <a:rPr lang="ja-JP" altLang="en-US" sz="1400" dirty="0">
                <a:solidFill>
                  <a:schemeClr val="accent6"/>
                </a:solidFill>
              </a:rPr>
              <a:t>ファイル）は、別のファイルに添付されてものをご活用ください。</a:t>
            </a:r>
          </a:p>
        </p:txBody>
      </p:sp>
    </p:spTree>
    <p:extLst>
      <p:ext uri="{BB962C8B-B14F-4D97-AF65-F5344CB8AC3E}">
        <p14:creationId xmlns:p14="http://schemas.microsoft.com/office/powerpoint/2010/main" val="4916722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表 15"/>
          <p:cNvGraphicFramePr>
            <a:graphicFrameLocks noGrp="1"/>
          </p:cNvGraphicFramePr>
          <p:nvPr>
            <p:extLst>
              <p:ext uri="{D42A27DB-BD31-4B8C-83A1-F6EECF244321}">
                <p14:modId xmlns:p14="http://schemas.microsoft.com/office/powerpoint/2010/main" val="1666314921"/>
              </p:ext>
            </p:extLst>
          </p:nvPr>
        </p:nvGraphicFramePr>
        <p:xfrm>
          <a:off x="1609234" y="1589102"/>
          <a:ext cx="8828697" cy="4749840"/>
        </p:xfrm>
        <a:graphic>
          <a:graphicData uri="http://schemas.openxmlformats.org/drawingml/2006/table">
            <a:tbl>
              <a:tblPr bandCol="1">
                <a:tableStyleId>{3B4B98B0-60AC-42C2-AFA5-B58CD77FA1E5}</a:tableStyleId>
              </a:tblPr>
              <a:tblGrid>
                <a:gridCol w="1620000">
                  <a:extLst>
                    <a:ext uri="{9D8B030D-6E8A-4147-A177-3AD203B41FA5}">
                      <a16:colId xmlns:a16="http://schemas.microsoft.com/office/drawing/2014/main" val="20000"/>
                    </a:ext>
                  </a:extLst>
                </a:gridCol>
                <a:gridCol w="2402899">
                  <a:extLst>
                    <a:ext uri="{9D8B030D-6E8A-4147-A177-3AD203B41FA5}">
                      <a16:colId xmlns:a16="http://schemas.microsoft.com/office/drawing/2014/main" val="20001"/>
                    </a:ext>
                  </a:extLst>
                </a:gridCol>
                <a:gridCol w="2402899">
                  <a:extLst>
                    <a:ext uri="{9D8B030D-6E8A-4147-A177-3AD203B41FA5}">
                      <a16:colId xmlns:a16="http://schemas.microsoft.com/office/drawing/2014/main" val="20002"/>
                    </a:ext>
                  </a:extLst>
                </a:gridCol>
                <a:gridCol w="2402899">
                  <a:extLst>
                    <a:ext uri="{9D8B030D-6E8A-4147-A177-3AD203B41FA5}">
                      <a16:colId xmlns:a16="http://schemas.microsoft.com/office/drawing/2014/main" val="20003"/>
                    </a:ext>
                  </a:extLst>
                </a:gridCol>
              </a:tblGrid>
              <a:tr h="889654">
                <a:tc>
                  <a:txBody>
                    <a:bodyPr/>
                    <a:lstStyle/>
                    <a:p>
                      <a:endParaRPr kumimoji="1" lang="ja-JP" altLang="en-US" sz="19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r>
                        <a:rPr kumimoji="1" lang="en-US" altLang="ja-JP" sz="2000" b="1" dirty="0">
                          <a:latin typeface="+mn-ea"/>
                          <a:ea typeface="+mn-ea"/>
                        </a:rPr>
                        <a:t>1</a:t>
                      </a:r>
                      <a:r>
                        <a:rPr kumimoji="1" lang="ja-JP" altLang="en-US" sz="2000" b="1" dirty="0">
                          <a:latin typeface="+mn-ea"/>
                          <a:ea typeface="+mn-ea"/>
                        </a:rPr>
                        <a:t>－</a:t>
                      </a:r>
                      <a:r>
                        <a:rPr kumimoji="1" lang="en-US" altLang="ja-JP" sz="2000" b="1" dirty="0">
                          <a:latin typeface="+mn-ea"/>
                          <a:ea typeface="+mn-ea"/>
                        </a:rPr>
                        <a:t>MS</a:t>
                      </a:r>
                      <a:r>
                        <a:rPr kumimoji="1" lang="ja-JP" altLang="en-US" sz="2000" b="1" dirty="0">
                          <a:latin typeface="+mn-ea"/>
                          <a:ea typeface="+mn-ea"/>
                        </a:rPr>
                        <a:t>ゴシック</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kumimoji="1" lang="en-US" altLang="ja-JP" sz="2000" b="1" dirty="0">
                          <a:latin typeface="+mn-ea"/>
                          <a:ea typeface="+mn-ea"/>
                        </a:rPr>
                        <a:t>2</a:t>
                      </a:r>
                      <a:r>
                        <a:rPr kumimoji="1" lang="ja-JP" altLang="en-US" sz="2000" b="1" dirty="0">
                          <a:latin typeface="+mn-ea"/>
                          <a:ea typeface="+mn-ea"/>
                        </a:rPr>
                        <a:t>－</a:t>
                      </a:r>
                      <a:r>
                        <a:rPr kumimoji="1" lang="en-US" altLang="ja-JP" sz="2000" b="1" dirty="0">
                          <a:latin typeface="+mn-ea"/>
                          <a:ea typeface="+mn-ea"/>
                        </a:rPr>
                        <a:t>UD</a:t>
                      </a:r>
                      <a:r>
                        <a:rPr kumimoji="1" lang="ja-JP" altLang="en-US" sz="2000" b="1" dirty="0">
                          <a:latin typeface="+mn-ea"/>
                          <a:ea typeface="+mn-ea"/>
                        </a:rPr>
                        <a:t>新ゴ</a:t>
                      </a:r>
                      <a:r>
                        <a:rPr kumimoji="1" lang="en-US" altLang="ja-JP" sz="2000" b="1" dirty="0">
                          <a:latin typeface="+mn-ea"/>
                          <a:ea typeface="+mn-ea"/>
                        </a:rPr>
                        <a:t>-M</a:t>
                      </a:r>
                      <a:br>
                        <a:rPr kumimoji="1" lang="en-US" altLang="ja-JP" sz="2000" b="1" dirty="0">
                          <a:latin typeface="+mn-ea"/>
                          <a:ea typeface="+mn-ea"/>
                        </a:rPr>
                      </a:br>
                      <a:r>
                        <a:rPr kumimoji="1" lang="ja-JP" altLang="en-US" sz="2000" b="1" dirty="0">
                          <a:latin typeface="+mn-ea"/>
                          <a:ea typeface="+mn-ea"/>
                        </a:rPr>
                        <a:t>　　＋</a:t>
                      </a:r>
                      <a:r>
                        <a:rPr kumimoji="1" lang="en-US" altLang="ja-JP" sz="2000" b="1" dirty="0">
                          <a:latin typeface="+mn-ea"/>
                          <a:ea typeface="+mn-ea"/>
                        </a:rPr>
                        <a:t>Helvetica</a:t>
                      </a:r>
                      <a:r>
                        <a:rPr lang="ja-JP" altLang="en-US" sz="2000" b="1" dirty="0">
                          <a:latin typeface="Meiryo UI" panose="020B0604030504040204" pitchFamily="50" charset="-128"/>
                          <a:ea typeface="Meiryo UI" panose="020B0604030504040204" pitchFamily="50" charset="-128"/>
                        </a:rPr>
                        <a:t>（枠装飾あり）</a:t>
                      </a:r>
                      <a:endParaRPr kumimoji="1" lang="ja-JP" altLang="en-US" sz="2000" b="1" dirty="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en-US" altLang="ja-JP" sz="2000" b="1" dirty="0">
                          <a:latin typeface="+mn-ea"/>
                          <a:ea typeface="+mn-ea"/>
                        </a:rPr>
                        <a:t>3</a:t>
                      </a:r>
                      <a:r>
                        <a:rPr kumimoji="1" lang="ja-JP" altLang="en-US" sz="2000" b="1" dirty="0">
                          <a:latin typeface="+mn-ea"/>
                          <a:ea typeface="+mn-ea"/>
                        </a:rPr>
                        <a:t>－ヒラギノ</a:t>
                      </a:r>
                      <a:r>
                        <a:rPr kumimoji="1" lang="en-US" altLang="ja-JP" sz="2000" b="1" dirty="0">
                          <a:latin typeface="+mn-ea"/>
                          <a:ea typeface="+mn-ea"/>
                        </a:rPr>
                        <a:t>UD</a:t>
                      </a:r>
                      <a:r>
                        <a:rPr kumimoji="1" lang="ja-JP" altLang="en-US" sz="2000" b="1" dirty="0">
                          <a:latin typeface="+mn-ea"/>
                          <a:ea typeface="+mn-ea"/>
                        </a:rPr>
                        <a:t>角ゴ</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936000">
                <a:tc>
                  <a:txBody>
                    <a:bodyPr/>
                    <a:lstStyle/>
                    <a:p>
                      <a:r>
                        <a:rPr kumimoji="1" lang="en-US" altLang="ja-JP" sz="1600" b="1" dirty="0">
                          <a:latin typeface="Meiryo UI" panose="020B0604030504040204" pitchFamily="50" charset="-128"/>
                          <a:ea typeface="Meiryo UI" panose="020B0604030504040204" pitchFamily="50" charset="-128"/>
                        </a:rPr>
                        <a:t>Pattern1</a:t>
                      </a:r>
                    </a:p>
                    <a:p>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基本形）</a:t>
                      </a:r>
                      <a:endParaRPr kumimoji="1" lang="ja-JP" altLang="en-US" sz="1600" b="1" dirty="0">
                        <a:latin typeface="Meiryo UI" panose="020B0604030504040204" pitchFamily="50" charset="-128"/>
                        <a:ea typeface="Meiryo UI" panose="020B0604030504040204" pitchFamily="50" charset="-128"/>
                      </a:endParaRPr>
                    </a:p>
                  </a:txBody>
                  <a:tcPr marL="45720" marR="45720" anchor="ctr">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60000"/>
                        <a:lumOff val="40000"/>
                        <a:alpha val="20000"/>
                      </a:schemeClr>
                    </a:solidFill>
                  </a:tcPr>
                </a:tc>
                <a:tc>
                  <a:txBody>
                    <a:bodyPr/>
                    <a:lstStyle/>
                    <a:p>
                      <a:endParaRPr kumimoji="1" lang="ja-JP" altLang="en-US"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75000"/>
                      </a:schemeClr>
                    </a:solidFill>
                  </a:tcPr>
                </a:tc>
                <a:tc>
                  <a:txBody>
                    <a:bodyPr/>
                    <a:lstStyle/>
                    <a:p>
                      <a:endParaRPr kumimoji="1" lang="ja-JP" altLang="en-US"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50000"/>
                      </a:schemeClr>
                    </a:solidFill>
                  </a:tcPr>
                </a:tc>
                <a:tc>
                  <a:txBody>
                    <a:bodyPr/>
                    <a:lstStyle/>
                    <a:p>
                      <a:endParaRPr kumimoji="1" lang="ja-JP" altLang="en-US" sz="19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001"/>
                  </a:ext>
                </a:extLst>
              </a:tr>
              <a:tr h="936000">
                <a:tc>
                  <a:txBody>
                    <a:bodyPr/>
                    <a:lstStyle/>
                    <a:p>
                      <a:r>
                        <a:rPr kumimoji="1" lang="en-US" altLang="ja-JP" sz="1600" b="1" dirty="0">
                          <a:latin typeface="Meiryo UI" panose="020B0604030504040204" pitchFamily="50" charset="-128"/>
                          <a:ea typeface="Meiryo UI" panose="020B0604030504040204" pitchFamily="50" charset="-128"/>
                        </a:rPr>
                        <a:t>Pattern2-1</a:t>
                      </a:r>
                    </a:p>
                    <a:p>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註釈有・</a:t>
                      </a:r>
                      <a:r>
                        <a:rPr lang="en-US" altLang="ja-JP" sz="1600" b="1" dirty="0">
                          <a:latin typeface="Meiryo UI" panose="020B0604030504040204" pitchFamily="50" charset="-128"/>
                          <a:ea typeface="Meiryo UI" panose="020B0604030504040204" pitchFamily="50" charset="-128"/>
                        </a:rPr>
                        <a:t>1</a:t>
                      </a:r>
                      <a:r>
                        <a:rPr lang="ja-JP" altLang="en-US" sz="1600" b="1" dirty="0">
                          <a:latin typeface="Meiryo UI" panose="020B0604030504040204" pitchFamily="50" charset="-128"/>
                          <a:ea typeface="Meiryo UI" panose="020B0604030504040204" pitchFamily="50" charset="-128"/>
                        </a:rPr>
                        <a:t>）</a:t>
                      </a:r>
                      <a:endParaRPr kumimoji="1" lang="ja-JP" altLang="en-US" sz="1600" b="1" dirty="0">
                        <a:latin typeface="Meiryo UI" panose="020B0604030504040204" pitchFamily="50" charset="-128"/>
                        <a:ea typeface="Meiryo UI" panose="020B0604030504040204" pitchFamily="50" charset="-128"/>
                      </a:endParaRPr>
                    </a:p>
                  </a:txBody>
                  <a:tcPr marL="45720" marR="45720" anchor="ctr">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60000"/>
                        <a:lumOff val="40000"/>
                        <a:alpha val="20000"/>
                      </a:schemeClr>
                    </a:solidFill>
                  </a:tcPr>
                </a:tc>
                <a:tc>
                  <a:txBody>
                    <a:bodyPr/>
                    <a:lstStyle/>
                    <a:p>
                      <a:endParaRPr kumimoji="1" lang="ja-JP" altLang="en-US"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75000"/>
                      </a:schemeClr>
                    </a:solidFill>
                  </a:tcPr>
                </a:tc>
                <a:tc>
                  <a:txBody>
                    <a:bodyPr/>
                    <a:lstStyle/>
                    <a:p>
                      <a:endParaRPr kumimoji="1" lang="ja-JP" altLang="en-US"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50000"/>
                      </a:schemeClr>
                    </a:solidFill>
                  </a:tcPr>
                </a:tc>
                <a:tc>
                  <a:txBody>
                    <a:bodyPr/>
                    <a:lstStyle/>
                    <a:p>
                      <a:endParaRPr kumimoji="1" lang="ja-JP" altLang="en-US" sz="19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002"/>
                  </a:ext>
                </a:extLst>
              </a:tr>
              <a:tr h="936000">
                <a:tc>
                  <a:txBody>
                    <a:bodyPr/>
                    <a:lstStyle/>
                    <a:p>
                      <a:r>
                        <a:rPr kumimoji="1" lang="en-US" altLang="ja-JP" sz="1600" b="1" dirty="0">
                          <a:latin typeface="Meiryo UI" panose="020B0604030504040204" pitchFamily="50" charset="-128"/>
                          <a:ea typeface="Meiryo UI" panose="020B0604030504040204" pitchFamily="50" charset="-128"/>
                        </a:rPr>
                        <a:t>Pattern2-2</a:t>
                      </a:r>
                    </a:p>
                    <a:p>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註釈有・</a:t>
                      </a:r>
                      <a:r>
                        <a:rPr lang="en-US" altLang="ja-JP" sz="1600" b="1" dirty="0">
                          <a:latin typeface="Meiryo UI" panose="020B0604030504040204" pitchFamily="50" charset="-128"/>
                          <a:ea typeface="Meiryo UI" panose="020B0604030504040204" pitchFamily="50" charset="-128"/>
                        </a:rPr>
                        <a:t>2)</a:t>
                      </a:r>
                      <a:endParaRPr kumimoji="1" lang="ja-JP" altLang="en-US" sz="1600" b="1" dirty="0">
                        <a:latin typeface="Meiryo UI" panose="020B0604030504040204" pitchFamily="50" charset="-128"/>
                        <a:ea typeface="Meiryo UI" panose="020B0604030504040204" pitchFamily="50" charset="-128"/>
                      </a:endParaRPr>
                    </a:p>
                  </a:txBody>
                  <a:tcPr marL="45720" marR="45720" anchor="ctr">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60000"/>
                        <a:lumOff val="40000"/>
                        <a:alpha val="20000"/>
                      </a:schemeClr>
                    </a:solidFill>
                  </a:tcPr>
                </a:tc>
                <a:tc>
                  <a:txBody>
                    <a:bodyPr/>
                    <a:lstStyle/>
                    <a:p>
                      <a:endParaRPr kumimoji="1" lang="ja-JP" altLang="en-US"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75000"/>
                      </a:schemeClr>
                    </a:solidFill>
                  </a:tcPr>
                </a:tc>
                <a:tc>
                  <a:txBody>
                    <a:bodyPr/>
                    <a:lstStyle/>
                    <a:p>
                      <a:endParaRPr kumimoji="1" lang="ja-JP" altLang="en-US"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50000"/>
                      </a:schemeClr>
                    </a:solidFill>
                  </a:tcPr>
                </a:tc>
                <a:tc>
                  <a:txBody>
                    <a:bodyPr/>
                    <a:lstStyle/>
                    <a:p>
                      <a:endParaRPr kumimoji="1" lang="ja-JP" altLang="en-US" sz="19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003"/>
                  </a:ext>
                </a:extLst>
              </a:tr>
              <a:tr h="936000">
                <a:tc>
                  <a:txBody>
                    <a:bodyPr/>
                    <a:lstStyle/>
                    <a:p>
                      <a:r>
                        <a:rPr kumimoji="1" lang="ja-JP" altLang="en-US" sz="1600" b="1" dirty="0">
                          <a:latin typeface="Meiryo UI" panose="020B0604030504040204" pitchFamily="50" charset="-128"/>
                          <a:ea typeface="Meiryo UI" panose="020B0604030504040204" pitchFamily="50" charset="-128"/>
                        </a:rPr>
                        <a:t>カード用</a:t>
                      </a:r>
                      <a:endParaRPr kumimoji="1" lang="en-US" altLang="ja-JP" sz="1600" b="1" dirty="0">
                        <a:latin typeface="Meiryo UI" panose="020B0604030504040204" pitchFamily="50" charset="-128"/>
                        <a:ea typeface="Meiryo UI" panose="020B0604030504040204" pitchFamily="50" charset="-128"/>
                      </a:endParaRPr>
                    </a:p>
                    <a:p>
                      <a:r>
                        <a:rPr kumimoji="1" lang="ja-JP" altLang="en-US" sz="1600" b="1" dirty="0">
                          <a:latin typeface="Meiryo UI" panose="020B0604030504040204" pitchFamily="50" charset="-128"/>
                          <a:ea typeface="Meiryo UI" panose="020B0604030504040204" pitchFamily="50" charset="-128"/>
                        </a:rPr>
                        <a:t>最小サイズ</a:t>
                      </a:r>
                    </a:p>
                  </a:txBody>
                  <a:tcPr marL="45720" marR="45720" anchor="ctr">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alpha val="20000"/>
                      </a:schemeClr>
                    </a:solidFill>
                  </a:tcPr>
                </a:tc>
                <a:tc>
                  <a:txBody>
                    <a:bodyPr/>
                    <a:lstStyle/>
                    <a:p>
                      <a:endParaRPr kumimoji="1" lang="ja-JP" altLang="en-US"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endParaRPr kumimoji="1" lang="ja-JP" altLang="en-US"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endParaRPr kumimoji="1" lang="ja-JP" altLang="en-US" sz="19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004"/>
                  </a:ext>
                </a:extLst>
              </a:tr>
            </a:tbl>
          </a:graphicData>
        </a:graphic>
      </p:graphicFrame>
      <p:sp>
        <p:nvSpPr>
          <p:cNvPr id="10" name="テキスト プレースホルダー 9">
            <a:extLst>
              <a:ext uri="{FF2B5EF4-FFF2-40B4-BE49-F238E27FC236}">
                <a16:creationId xmlns:a16="http://schemas.microsoft.com/office/drawing/2014/main" id="{90BB89ED-E42F-07E9-240C-1908E83ECD4D}"/>
              </a:ext>
            </a:extLst>
          </p:cNvPr>
          <p:cNvSpPr>
            <a:spLocks noGrp="1"/>
          </p:cNvSpPr>
          <p:nvPr>
            <p:ph type="body" sz="quarter" idx="12"/>
          </p:nvPr>
        </p:nvSpPr>
        <p:spPr>
          <a:xfrm>
            <a:off x="512218" y="519058"/>
            <a:ext cx="10287399" cy="954107"/>
          </a:xfrm>
        </p:spPr>
        <p:txBody>
          <a:bodyPr/>
          <a:lstStyle/>
          <a:p>
            <a:r>
              <a:rPr lang="en-US" altLang="ja-JP" dirty="0"/>
              <a:t>7</a:t>
            </a:r>
            <a:r>
              <a:rPr lang="ja-JP" altLang="en-US" dirty="0"/>
              <a:t>．</a:t>
            </a:r>
            <a:r>
              <a:rPr lang="en-US" altLang="ja-JP" dirty="0"/>
              <a:t>RMP</a:t>
            </a:r>
            <a:r>
              <a:rPr lang="ja-JP" altLang="en-US" dirty="0"/>
              <a:t>マーク（青＋白地） 小、カード用</a:t>
            </a:r>
            <a:br>
              <a:rPr lang="en-US" altLang="ja-JP" dirty="0"/>
            </a:br>
            <a:r>
              <a:rPr lang="ja-JP" altLang="en-US" sz="2400" dirty="0"/>
              <a:t>　　　　　　　　　　　　　　　　　　　　　　　　　　黒・濃色背景用</a:t>
            </a:r>
          </a:p>
        </p:txBody>
      </p:sp>
      <p:pic>
        <p:nvPicPr>
          <p:cNvPr id="3" name="図 2">
            <a:extLst>
              <a:ext uri="{FF2B5EF4-FFF2-40B4-BE49-F238E27FC236}">
                <a16:creationId xmlns:a16="http://schemas.microsoft.com/office/drawing/2014/main" id="{D2BBDE4D-E8F7-386A-4B42-43A6DA78B65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59769" y="2621256"/>
            <a:ext cx="1725805" cy="865641"/>
          </a:xfrm>
          <a:prstGeom prst="rect">
            <a:avLst/>
          </a:prstGeom>
        </p:spPr>
      </p:pic>
      <p:pic>
        <p:nvPicPr>
          <p:cNvPr id="5" name="図 4">
            <a:extLst>
              <a:ext uri="{FF2B5EF4-FFF2-40B4-BE49-F238E27FC236}">
                <a16:creationId xmlns:a16="http://schemas.microsoft.com/office/drawing/2014/main" id="{30D2CF4D-D71E-0892-7067-90CA4F342F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61652" y="4493743"/>
            <a:ext cx="1723983" cy="862903"/>
          </a:xfrm>
          <a:prstGeom prst="rect">
            <a:avLst/>
          </a:prstGeom>
        </p:spPr>
      </p:pic>
      <p:pic>
        <p:nvPicPr>
          <p:cNvPr id="6" name="図 5">
            <a:extLst>
              <a:ext uri="{FF2B5EF4-FFF2-40B4-BE49-F238E27FC236}">
                <a16:creationId xmlns:a16="http://schemas.microsoft.com/office/drawing/2014/main" id="{120235C7-7CA5-6867-6611-26B416932A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58496" y="5444220"/>
            <a:ext cx="1730288" cy="867891"/>
          </a:xfrm>
          <a:prstGeom prst="rect">
            <a:avLst/>
          </a:prstGeom>
        </p:spPr>
      </p:pic>
      <p:pic>
        <p:nvPicPr>
          <p:cNvPr id="7" name="図 6">
            <a:extLst>
              <a:ext uri="{FF2B5EF4-FFF2-40B4-BE49-F238E27FC236}">
                <a16:creationId xmlns:a16="http://schemas.microsoft.com/office/drawing/2014/main" id="{F88FBD6B-F62D-BF3A-9812-561A1D54820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67878" y="2620514"/>
            <a:ext cx="1722167" cy="862903"/>
          </a:xfrm>
          <a:prstGeom prst="rect">
            <a:avLst/>
          </a:prstGeom>
        </p:spPr>
      </p:pic>
      <p:pic>
        <p:nvPicPr>
          <p:cNvPr id="9" name="図 8">
            <a:extLst>
              <a:ext uri="{FF2B5EF4-FFF2-40B4-BE49-F238E27FC236}">
                <a16:creationId xmlns:a16="http://schemas.microsoft.com/office/drawing/2014/main" id="{8CB07205-7107-BFDA-A3DC-34929CF07F1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64541" y="4494125"/>
            <a:ext cx="1725805" cy="862901"/>
          </a:xfrm>
          <a:prstGeom prst="rect">
            <a:avLst/>
          </a:prstGeom>
        </p:spPr>
      </p:pic>
      <p:pic>
        <p:nvPicPr>
          <p:cNvPr id="11" name="図 10">
            <a:extLst>
              <a:ext uri="{FF2B5EF4-FFF2-40B4-BE49-F238E27FC236}">
                <a16:creationId xmlns:a16="http://schemas.microsoft.com/office/drawing/2014/main" id="{28BBE3AD-5A40-E392-3A69-45A7A6F8B6F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64541" y="5446183"/>
            <a:ext cx="1725805" cy="864727"/>
          </a:xfrm>
          <a:prstGeom prst="rect">
            <a:avLst/>
          </a:prstGeom>
        </p:spPr>
      </p:pic>
      <p:pic>
        <p:nvPicPr>
          <p:cNvPr id="13" name="図 12">
            <a:extLst>
              <a:ext uri="{FF2B5EF4-FFF2-40B4-BE49-F238E27FC236}">
                <a16:creationId xmlns:a16="http://schemas.microsoft.com/office/drawing/2014/main" id="{722739DC-1FCC-CD1A-D391-B1CE5C6C0EC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25294" y="2621257"/>
            <a:ext cx="1725805" cy="865641"/>
          </a:xfrm>
          <a:prstGeom prst="rect">
            <a:avLst/>
          </a:prstGeom>
        </p:spPr>
      </p:pic>
      <p:pic>
        <p:nvPicPr>
          <p:cNvPr id="4" name="図 3">
            <a:extLst>
              <a:ext uri="{FF2B5EF4-FFF2-40B4-BE49-F238E27FC236}">
                <a16:creationId xmlns:a16="http://schemas.microsoft.com/office/drawing/2014/main" id="{CE1BE872-028C-41C2-91CF-2533DF97B02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958496" y="3554826"/>
            <a:ext cx="1730288" cy="867891"/>
          </a:xfrm>
          <a:prstGeom prst="rect">
            <a:avLst/>
          </a:prstGeom>
        </p:spPr>
      </p:pic>
      <p:pic>
        <p:nvPicPr>
          <p:cNvPr id="8" name="図 7">
            <a:extLst>
              <a:ext uri="{FF2B5EF4-FFF2-40B4-BE49-F238E27FC236}">
                <a16:creationId xmlns:a16="http://schemas.microsoft.com/office/drawing/2014/main" id="{59855918-C410-02A4-4760-309AFE54EE7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364541" y="3556788"/>
            <a:ext cx="1725805" cy="864727"/>
          </a:xfrm>
          <a:prstGeom prst="rect">
            <a:avLst/>
          </a:prstGeom>
        </p:spPr>
      </p:pic>
      <p:pic>
        <p:nvPicPr>
          <p:cNvPr id="14" name="図 13">
            <a:extLst>
              <a:ext uri="{FF2B5EF4-FFF2-40B4-BE49-F238E27FC236}">
                <a16:creationId xmlns:a16="http://schemas.microsoft.com/office/drawing/2014/main" id="{54578D21-493A-BB3F-4B72-85FD88C0BDC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524023" y="3554826"/>
            <a:ext cx="1730288" cy="867891"/>
          </a:xfrm>
          <a:prstGeom prst="rect">
            <a:avLst/>
          </a:prstGeom>
        </p:spPr>
      </p:pic>
      <p:pic>
        <p:nvPicPr>
          <p:cNvPr id="17" name="図 16">
            <a:extLst>
              <a:ext uri="{FF2B5EF4-FFF2-40B4-BE49-F238E27FC236}">
                <a16:creationId xmlns:a16="http://schemas.microsoft.com/office/drawing/2014/main" id="{EBB3FA13-8E76-56BA-1E3E-184D44F9287F}"/>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527177" y="4493743"/>
            <a:ext cx="1723983" cy="862903"/>
          </a:xfrm>
          <a:prstGeom prst="rect">
            <a:avLst/>
          </a:prstGeom>
        </p:spPr>
      </p:pic>
      <p:pic>
        <p:nvPicPr>
          <p:cNvPr id="18" name="図 17">
            <a:extLst>
              <a:ext uri="{FF2B5EF4-FFF2-40B4-BE49-F238E27FC236}">
                <a16:creationId xmlns:a16="http://schemas.microsoft.com/office/drawing/2014/main" id="{AF7F1035-8973-564C-6D83-E5CD398C8962}"/>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524023" y="5444220"/>
            <a:ext cx="1730288" cy="867891"/>
          </a:xfrm>
          <a:prstGeom prst="rect">
            <a:avLst/>
          </a:prstGeom>
        </p:spPr>
      </p:pic>
      <p:sp>
        <p:nvSpPr>
          <p:cNvPr id="12" name="テキスト プレースホルダー 2">
            <a:extLst>
              <a:ext uri="{FF2B5EF4-FFF2-40B4-BE49-F238E27FC236}">
                <a16:creationId xmlns:a16="http://schemas.microsoft.com/office/drawing/2014/main" id="{6E15324B-C91F-3C71-0511-A5AAF877D550}"/>
              </a:ext>
            </a:extLst>
          </p:cNvPr>
          <p:cNvSpPr>
            <a:spLocks noGrp="1"/>
          </p:cNvSpPr>
          <p:nvPr>
            <p:ph type="body" sz="quarter" idx="10"/>
          </p:nvPr>
        </p:nvSpPr>
        <p:spPr>
          <a:xfrm>
            <a:off x="561969" y="290861"/>
            <a:ext cx="9793148" cy="307777"/>
          </a:xfrm>
        </p:spPr>
        <p:txBody>
          <a:bodyPr/>
          <a:lstStyle/>
          <a:p>
            <a:r>
              <a:rPr lang="en-US" altLang="ja-JP" dirty="0">
                <a:latin typeface="+mn-ea"/>
                <a:ea typeface="+mn-ea"/>
              </a:rPr>
              <a:t>RMP</a:t>
            </a:r>
            <a:r>
              <a:rPr lang="ja-JP" altLang="en-US" dirty="0">
                <a:latin typeface="+mn-ea"/>
                <a:ea typeface="+mn-ea"/>
              </a:rPr>
              <a:t>マーク　ロゴセット（サンプル）</a:t>
            </a:r>
            <a:r>
              <a:rPr lang="en-US" altLang="ja-JP" dirty="0">
                <a:latin typeface="+mn-ea"/>
                <a:ea typeface="+mn-ea"/>
              </a:rPr>
              <a:t>2024</a:t>
            </a:r>
            <a:r>
              <a:rPr lang="ja-JP" altLang="en-US" dirty="0">
                <a:latin typeface="+mn-ea"/>
                <a:ea typeface="+mn-ea"/>
              </a:rPr>
              <a:t>年改訂版</a:t>
            </a:r>
          </a:p>
        </p:txBody>
      </p:sp>
      <p:sp>
        <p:nvSpPr>
          <p:cNvPr id="15" name="テキスト ボックス 14">
            <a:extLst>
              <a:ext uri="{FF2B5EF4-FFF2-40B4-BE49-F238E27FC236}">
                <a16:creationId xmlns:a16="http://schemas.microsoft.com/office/drawing/2014/main" id="{D22EDFAF-0CC8-0BD5-3F51-C4E6CCA9268E}"/>
              </a:ext>
            </a:extLst>
          </p:cNvPr>
          <p:cNvSpPr txBox="1"/>
          <p:nvPr/>
        </p:nvSpPr>
        <p:spPr>
          <a:xfrm>
            <a:off x="8121166" y="933079"/>
            <a:ext cx="4070834" cy="262774"/>
          </a:xfrm>
          <a:prstGeom prst="rect">
            <a:avLst/>
          </a:prstGeom>
          <a:noFill/>
        </p:spPr>
        <p:txBody>
          <a:bodyPr wrap="square" rtlCol="0">
            <a:spAutoFit/>
          </a:bodyPr>
          <a:lstStyle/>
          <a:p>
            <a:r>
              <a:rPr lang="en-US" altLang="ja-JP" sz="1050" dirty="0">
                <a:solidFill>
                  <a:schemeClr val="accent6"/>
                </a:solidFill>
                <a:latin typeface="Meiryo UI" panose="020B0604030504040204" pitchFamily="50" charset="-128"/>
                <a:ea typeface="Meiryo UI" panose="020B0604030504040204" pitchFamily="50" charset="-128"/>
              </a:rPr>
              <a:t>※</a:t>
            </a:r>
            <a:r>
              <a:rPr lang="ja-JP" altLang="en-US" sz="1050" dirty="0">
                <a:solidFill>
                  <a:schemeClr val="accent6"/>
                </a:solidFill>
                <a:latin typeface="Meiryo UI" panose="020B0604030504040204" pitchFamily="50" charset="-128"/>
                <a:ea typeface="Meiryo UI" panose="020B0604030504040204" pitchFamily="50" charset="-128"/>
              </a:rPr>
              <a:t>下記はサンプルです。サイズ等は適宜各社判断にてご活用下さい。</a:t>
            </a:r>
          </a:p>
        </p:txBody>
      </p:sp>
      <p:sp>
        <p:nvSpPr>
          <p:cNvPr id="19" name="正方形/長方形 18">
            <a:extLst>
              <a:ext uri="{FF2B5EF4-FFF2-40B4-BE49-F238E27FC236}">
                <a16:creationId xmlns:a16="http://schemas.microsoft.com/office/drawing/2014/main" id="{1A981E47-34D3-1C00-0000-6296AEC34671}"/>
              </a:ext>
            </a:extLst>
          </p:cNvPr>
          <p:cNvSpPr/>
          <p:nvPr/>
        </p:nvSpPr>
        <p:spPr>
          <a:xfrm>
            <a:off x="8121166" y="122635"/>
            <a:ext cx="3283434" cy="738664"/>
          </a:xfrm>
          <a:prstGeom prst="rect">
            <a:avLst/>
          </a:prstGeom>
          <a:ln>
            <a:solidFill>
              <a:schemeClr val="accent6"/>
            </a:solidFill>
          </a:ln>
        </p:spPr>
        <p:txBody>
          <a:bodyPr wrap="square">
            <a:spAutoFit/>
          </a:bodyPr>
          <a:lstStyle/>
          <a:p>
            <a:r>
              <a:rPr lang="ja-JP" altLang="en-US" sz="1400" dirty="0">
                <a:solidFill>
                  <a:schemeClr val="accent6"/>
                </a:solidFill>
              </a:rPr>
              <a:t>本ファイルをカタログとして参照頂き、印刷用の画像データファイル（</a:t>
            </a:r>
            <a:r>
              <a:rPr lang="en-US" altLang="ja-JP" sz="1400" dirty="0">
                <a:solidFill>
                  <a:schemeClr val="accent6"/>
                </a:solidFill>
              </a:rPr>
              <a:t>AI</a:t>
            </a:r>
            <a:r>
              <a:rPr lang="ja-JP" altLang="en-US" sz="1400" dirty="0">
                <a:solidFill>
                  <a:schemeClr val="accent6"/>
                </a:solidFill>
              </a:rPr>
              <a:t>ファイル）は、別のファイルに添付されてものをご活用ください。</a:t>
            </a:r>
          </a:p>
        </p:txBody>
      </p:sp>
    </p:spTree>
    <p:extLst>
      <p:ext uri="{BB962C8B-B14F-4D97-AF65-F5344CB8AC3E}">
        <p14:creationId xmlns:p14="http://schemas.microsoft.com/office/powerpoint/2010/main" val="42080165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表 15"/>
          <p:cNvGraphicFramePr>
            <a:graphicFrameLocks noGrp="1"/>
          </p:cNvGraphicFramePr>
          <p:nvPr>
            <p:extLst>
              <p:ext uri="{D42A27DB-BD31-4B8C-83A1-F6EECF244321}">
                <p14:modId xmlns:p14="http://schemas.microsoft.com/office/powerpoint/2010/main" val="185092238"/>
              </p:ext>
            </p:extLst>
          </p:nvPr>
        </p:nvGraphicFramePr>
        <p:xfrm>
          <a:off x="1609234" y="1589102"/>
          <a:ext cx="8828697" cy="4749840"/>
        </p:xfrm>
        <a:graphic>
          <a:graphicData uri="http://schemas.openxmlformats.org/drawingml/2006/table">
            <a:tbl>
              <a:tblPr bandCol="1">
                <a:tableStyleId>{3B4B98B0-60AC-42C2-AFA5-B58CD77FA1E5}</a:tableStyleId>
              </a:tblPr>
              <a:tblGrid>
                <a:gridCol w="1620000">
                  <a:extLst>
                    <a:ext uri="{9D8B030D-6E8A-4147-A177-3AD203B41FA5}">
                      <a16:colId xmlns:a16="http://schemas.microsoft.com/office/drawing/2014/main" val="20000"/>
                    </a:ext>
                  </a:extLst>
                </a:gridCol>
                <a:gridCol w="2402899">
                  <a:extLst>
                    <a:ext uri="{9D8B030D-6E8A-4147-A177-3AD203B41FA5}">
                      <a16:colId xmlns:a16="http://schemas.microsoft.com/office/drawing/2014/main" val="20001"/>
                    </a:ext>
                  </a:extLst>
                </a:gridCol>
                <a:gridCol w="2402899">
                  <a:extLst>
                    <a:ext uri="{9D8B030D-6E8A-4147-A177-3AD203B41FA5}">
                      <a16:colId xmlns:a16="http://schemas.microsoft.com/office/drawing/2014/main" val="20002"/>
                    </a:ext>
                  </a:extLst>
                </a:gridCol>
                <a:gridCol w="2402899">
                  <a:extLst>
                    <a:ext uri="{9D8B030D-6E8A-4147-A177-3AD203B41FA5}">
                      <a16:colId xmlns:a16="http://schemas.microsoft.com/office/drawing/2014/main" val="20003"/>
                    </a:ext>
                  </a:extLst>
                </a:gridCol>
              </a:tblGrid>
              <a:tr h="889654">
                <a:tc>
                  <a:txBody>
                    <a:bodyPr/>
                    <a:lstStyle/>
                    <a:p>
                      <a:endParaRPr kumimoji="1" lang="ja-JP" altLang="en-US" sz="19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r>
                        <a:rPr kumimoji="1" lang="en-US" altLang="ja-JP" sz="2000" b="1" dirty="0">
                          <a:latin typeface="+mn-ea"/>
                          <a:ea typeface="+mn-ea"/>
                        </a:rPr>
                        <a:t>1</a:t>
                      </a:r>
                      <a:r>
                        <a:rPr kumimoji="1" lang="ja-JP" altLang="en-US" sz="2000" b="1" dirty="0">
                          <a:latin typeface="+mn-ea"/>
                          <a:ea typeface="+mn-ea"/>
                        </a:rPr>
                        <a:t>－</a:t>
                      </a:r>
                      <a:r>
                        <a:rPr kumimoji="1" lang="en-US" altLang="ja-JP" sz="2000" b="1" dirty="0">
                          <a:latin typeface="+mn-ea"/>
                          <a:ea typeface="+mn-ea"/>
                        </a:rPr>
                        <a:t>MS</a:t>
                      </a:r>
                      <a:r>
                        <a:rPr kumimoji="1" lang="ja-JP" altLang="en-US" sz="2000" b="1" dirty="0">
                          <a:latin typeface="+mn-ea"/>
                          <a:ea typeface="+mn-ea"/>
                        </a:rPr>
                        <a:t>ゴシック</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kumimoji="1" lang="en-US" altLang="ja-JP" sz="2000" b="1" dirty="0">
                          <a:latin typeface="+mn-ea"/>
                          <a:ea typeface="+mn-ea"/>
                        </a:rPr>
                        <a:t>2</a:t>
                      </a:r>
                      <a:r>
                        <a:rPr kumimoji="1" lang="ja-JP" altLang="en-US" sz="2000" b="1" dirty="0">
                          <a:latin typeface="+mn-ea"/>
                          <a:ea typeface="+mn-ea"/>
                        </a:rPr>
                        <a:t>－</a:t>
                      </a:r>
                      <a:r>
                        <a:rPr kumimoji="1" lang="en-US" altLang="ja-JP" sz="2000" b="1" dirty="0">
                          <a:latin typeface="+mn-ea"/>
                          <a:ea typeface="+mn-ea"/>
                        </a:rPr>
                        <a:t>UD</a:t>
                      </a:r>
                      <a:r>
                        <a:rPr kumimoji="1" lang="ja-JP" altLang="en-US" sz="2000" b="1" dirty="0">
                          <a:latin typeface="+mn-ea"/>
                          <a:ea typeface="+mn-ea"/>
                        </a:rPr>
                        <a:t>新ゴ</a:t>
                      </a:r>
                      <a:r>
                        <a:rPr kumimoji="1" lang="en-US" altLang="ja-JP" sz="2000" b="1" dirty="0">
                          <a:latin typeface="+mn-ea"/>
                          <a:ea typeface="+mn-ea"/>
                        </a:rPr>
                        <a:t>-M</a:t>
                      </a:r>
                      <a:br>
                        <a:rPr kumimoji="1" lang="en-US" altLang="ja-JP" sz="2000" b="1" dirty="0">
                          <a:latin typeface="+mn-ea"/>
                          <a:ea typeface="+mn-ea"/>
                        </a:rPr>
                      </a:br>
                      <a:r>
                        <a:rPr kumimoji="1" lang="ja-JP" altLang="en-US" sz="2000" b="1" dirty="0">
                          <a:latin typeface="+mn-ea"/>
                          <a:ea typeface="+mn-ea"/>
                        </a:rPr>
                        <a:t>　　＋</a:t>
                      </a:r>
                      <a:r>
                        <a:rPr kumimoji="1" lang="en-US" altLang="ja-JP" sz="2000" b="1" dirty="0">
                          <a:latin typeface="+mn-ea"/>
                          <a:ea typeface="+mn-ea"/>
                        </a:rPr>
                        <a:t>Helvetica</a:t>
                      </a:r>
                      <a:r>
                        <a:rPr lang="ja-JP" altLang="en-US" sz="2000" b="1" dirty="0">
                          <a:latin typeface="Meiryo UI" panose="020B0604030504040204" pitchFamily="50" charset="-128"/>
                          <a:ea typeface="Meiryo UI" panose="020B0604030504040204" pitchFamily="50" charset="-128"/>
                        </a:rPr>
                        <a:t>（枠装飾あり）</a:t>
                      </a:r>
                      <a:endParaRPr kumimoji="1" lang="ja-JP" altLang="en-US" sz="2000" b="1" dirty="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c>
                  <a:txBody>
                    <a:bodyPr/>
                    <a:lstStyle/>
                    <a:p>
                      <a:r>
                        <a:rPr kumimoji="1" lang="en-US" altLang="ja-JP" sz="2000" b="1" dirty="0">
                          <a:latin typeface="+mn-ea"/>
                          <a:ea typeface="+mn-ea"/>
                        </a:rPr>
                        <a:t>3</a:t>
                      </a:r>
                      <a:r>
                        <a:rPr kumimoji="1" lang="ja-JP" altLang="en-US" sz="2000" b="1" dirty="0">
                          <a:latin typeface="+mn-ea"/>
                          <a:ea typeface="+mn-ea"/>
                        </a:rPr>
                        <a:t>－ヒラギノ</a:t>
                      </a:r>
                      <a:r>
                        <a:rPr kumimoji="1" lang="en-US" altLang="ja-JP" sz="2000" b="1" dirty="0">
                          <a:latin typeface="+mn-ea"/>
                          <a:ea typeface="+mn-ea"/>
                        </a:rPr>
                        <a:t>UD</a:t>
                      </a:r>
                      <a:r>
                        <a:rPr kumimoji="1" lang="ja-JP" altLang="en-US" sz="2000" b="1" dirty="0">
                          <a:latin typeface="+mn-ea"/>
                          <a:ea typeface="+mn-ea"/>
                        </a:rPr>
                        <a:t>角ゴ</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936000">
                <a:tc>
                  <a:txBody>
                    <a:bodyPr/>
                    <a:lstStyle/>
                    <a:p>
                      <a:r>
                        <a:rPr kumimoji="1" lang="en-US" altLang="ja-JP" sz="1600" b="1" dirty="0">
                          <a:latin typeface="Meiryo UI" panose="020B0604030504040204" pitchFamily="50" charset="-128"/>
                          <a:ea typeface="Meiryo UI" panose="020B0604030504040204" pitchFamily="50" charset="-128"/>
                        </a:rPr>
                        <a:t>Pattern1</a:t>
                      </a:r>
                    </a:p>
                    <a:p>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基本形）</a:t>
                      </a:r>
                      <a:endParaRPr kumimoji="1" lang="ja-JP" altLang="en-US" sz="1600" b="1" dirty="0">
                        <a:latin typeface="Meiryo UI" panose="020B0604030504040204" pitchFamily="50" charset="-128"/>
                        <a:ea typeface="Meiryo UI" panose="020B0604030504040204" pitchFamily="50" charset="-128"/>
                      </a:endParaRPr>
                    </a:p>
                  </a:txBody>
                  <a:tcPr marL="45720" marR="45720" anchor="ctr">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alpha val="20000"/>
                      </a:schemeClr>
                    </a:solidFill>
                  </a:tcPr>
                </a:tc>
                <a:tc>
                  <a:txBody>
                    <a:bodyPr/>
                    <a:lstStyle/>
                    <a:p>
                      <a:endParaRPr kumimoji="1" lang="ja-JP" altLang="en-US"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75000"/>
                        <a:lumOff val="25000"/>
                      </a:schemeClr>
                    </a:solidFill>
                  </a:tcPr>
                </a:tc>
                <a:tc>
                  <a:txBody>
                    <a:bodyPr/>
                    <a:lstStyle/>
                    <a:p>
                      <a:endParaRPr kumimoji="1" lang="ja-JP" altLang="en-US"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endParaRPr kumimoji="1" lang="ja-JP" altLang="en-US" sz="19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75000"/>
                        <a:lumOff val="25000"/>
                      </a:schemeClr>
                    </a:solidFill>
                  </a:tcPr>
                </a:tc>
                <a:extLst>
                  <a:ext uri="{0D108BD9-81ED-4DB2-BD59-A6C34878D82A}">
                    <a16:rowId xmlns:a16="http://schemas.microsoft.com/office/drawing/2014/main" val="10001"/>
                  </a:ext>
                </a:extLst>
              </a:tr>
              <a:tr h="936000">
                <a:tc>
                  <a:txBody>
                    <a:bodyPr/>
                    <a:lstStyle/>
                    <a:p>
                      <a:r>
                        <a:rPr kumimoji="1" lang="en-US" altLang="ja-JP" sz="1600" b="1" dirty="0">
                          <a:latin typeface="Meiryo UI" panose="020B0604030504040204" pitchFamily="50" charset="-128"/>
                          <a:ea typeface="Meiryo UI" panose="020B0604030504040204" pitchFamily="50" charset="-128"/>
                        </a:rPr>
                        <a:t>Pattern2-1</a:t>
                      </a:r>
                    </a:p>
                    <a:p>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註釈有・</a:t>
                      </a:r>
                      <a:r>
                        <a:rPr lang="en-US" altLang="ja-JP" sz="1600" b="1" dirty="0">
                          <a:latin typeface="Meiryo UI" panose="020B0604030504040204" pitchFamily="50" charset="-128"/>
                          <a:ea typeface="Meiryo UI" panose="020B0604030504040204" pitchFamily="50" charset="-128"/>
                        </a:rPr>
                        <a:t>1</a:t>
                      </a:r>
                      <a:r>
                        <a:rPr lang="ja-JP" altLang="en-US" sz="1600" b="1" dirty="0">
                          <a:latin typeface="Meiryo UI" panose="020B0604030504040204" pitchFamily="50" charset="-128"/>
                          <a:ea typeface="Meiryo UI" panose="020B0604030504040204" pitchFamily="50" charset="-128"/>
                        </a:rPr>
                        <a:t>）</a:t>
                      </a:r>
                      <a:endParaRPr kumimoji="1" lang="ja-JP" altLang="en-US" sz="1600" b="1" dirty="0">
                        <a:latin typeface="Meiryo UI" panose="020B0604030504040204" pitchFamily="50" charset="-128"/>
                        <a:ea typeface="Meiryo UI" panose="020B0604030504040204" pitchFamily="50" charset="-128"/>
                      </a:endParaRPr>
                    </a:p>
                  </a:txBody>
                  <a:tcPr marL="45720" marR="45720" anchor="ctr">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alpha val="20000"/>
                      </a:schemeClr>
                    </a:solidFill>
                  </a:tcPr>
                </a:tc>
                <a:tc>
                  <a:txBody>
                    <a:bodyPr/>
                    <a:lstStyle/>
                    <a:p>
                      <a:endParaRPr kumimoji="1" lang="ja-JP" altLang="en-US"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75000"/>
                        <a:lumOff val="25000"/>
                      </a:schemeClr>
                    </a:solidFill>
                  </a:tcPr>
                </a:tc>
                <a:tc>
                  <a:txBody>
                    <a:bodyPr/>
                    <a:lstStyle/>
                    <a:p>
                      <a:endParaRPr kumimoji="1" lang="ja-JP" altLang="en-US"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endParaRPr kumimoji="1" lang="ja-JP" altLang="en-US" sz="19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75000"/>
                        <a:lumOff val="25000"/>
                      </a:schemeClr>
                    </a:solidFill>
                  </a:tcPr>
                </a:tc>
                <a:extLst>
                  <a:ext uri="{0D108BD9-81ED-4DB2-BD59-A6C34878D82A}">
                    <a16:rowId xmlns:a16="http://schemas.microsoft.com/office/drawing/2014/main" val="10002"/>
                  </a:ext>
                </a:extLst>
              </a:tr>
              <a:tr h="936000">
                <a:tc>
                  <a:txBody>
                    <a:bodyPr/>
                    <a:lstStyle/>
                    <a:p>
                      <a:r>
                        <a:rPr kumimoji="1" lang="en-US" altLang="ja-JP" sz="1600" b="1" dirty="0">
                          <a:latin typeface="Meiryo UI" panose="020B0604030504040204" pitchFamily="50" charset="-128"/>
                          <a:ea typeface="Meiryo UI" panose="020B0604030504040204" pitchFamily="50" charset="-128"/>
                        </a:rPr>
                        <a:t>Pattern2-2</a:t>
                      </a:r>
                    </a:p>
                    <a:p>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註釈有・</a:t>
                      </a:r>
                      <a:r>
                        <a:rPr lang="en-US" altLang="ja-JP" sz="1600" b="1" dirty="0">
                          <a:latin typeface="Meiryo UI" panose="020B0604030504040204" pitchFamily="50" charset="-128"/>
                          <a:ea typeface="Meiryo UI" panose="020B0604030504040204" pitchFamily="50" charset="-128"/>
                        </a:rPr>
                        <a:t>2)</a:t>
                      </a:r>
                      <a:endParaRPr kumimoji="1" lang="ja-JP" altLang="en-US" sz="1600" b="1" dirty="0">
                        <a:latin typeface="Meiryo UI" panose="020B0604030504040204" pitchFamily="50" charset="-128"/>
                        <a:ea typeface="Meiryo UI" panose="020B0604030504040204" pitchFamily="50" charset="-128"/>
                      </a:endParaRPr>
                    </a:p>
                  </a:txBody>
                  <a:tcPr marL="45720" marR="45720" anchor="ctr">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alpha val="20000"/>
                      </a:schemeClr>
                    </a:solidFill>
                  </a:tcPr>
                </a:tc>
                <a:tc>
                  <a:txBody>
                    <a:bodyPr/>
                    <a:lstStyle/>
                    <a:p>
                      <a:endParaRPr kumimoji="1" lang="ja-JP" altLang="en-US"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75000"/>
                        <a:lumOff val="25000"/>
                      </a:schemeClr>
                    </a:solidFill>
                  </a:tcPr>
                </a:tc>
                <a:tc>
                  <a:txBody>
                    <a:bodyPr/>
                    <a:lstStyle/>
                    <a:p>
                      <a:endParaRPr kumimoji="1" lang="ja-JP" altLang="en-US"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endParaRPr kumimoji="1" lang="ja-JP" altLang="en-US" sz="19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75000"/>
                        <a:lumOff val="25000"/>
                      </a:schemeClr>
                    </a:solidFill>
                  </a:tcPr>
                </a:tc>
                <a:extLst>
                  <a:ext uri="{0D108BD9-81ED-4DB2-BD59-A6C34878D82A}">
                    <a16:rowId xmlns:a16="http://schemas.microsoft.com/office/drawing/2014/main" val="10003"/>
                  </a:ext>
                </a:extLst>
              </a:tr>
              <a:tr h="936000">
                <a:tc>
                  <a:txBody>
                    <a:bodyPr/>
                    <a:lstStyle/>
                    <a:p>
                      <a:r>
                        <a:rPr kumimoji="1" lang="ja-JP" altLang="en-US" sz="1600" b="1" dirty="0">
                          <a:latin typeface="Meiryo UI" panose="020B0604030504040204" pitchFamily="50" charset="-128"/>
                          <a:ea typeface="Meiryo UI" panose="020B0604030504040204" pitchFamily="50" charset="-128"/>
                        </a:rPr>
                        <a:t>カード用</a:t>
                      </a:r>
                      <a:endParaRPr kumimoji="1" lang="en-US" altLang="ja-JP" sz="1600" b="1" dirty="0">
                        <a:latin typeface="Meiryo UI" panose="020B0604030504040204" pitchFamily="50" charset="-128"/>
                        <a:ea typeface="Meiryo UI" panose="020B0604030504040204" pitchFamily="50" charset="-128"/>
                      </a:endParaRPr>
                    </a:p>
                    <a:p>
                      <a:r>
                        <a:rPr kumimoji="1" lang="ja-JP" altLang="en-US" sz="1600" b="1" dirty="0">
                          <a:latin typeface="Meiryo UI" panose="020B0604030504040204" pitchFamily="50" charset="-128"/>
                          <a:ea typeface="Meiryo UI" panose="020B0604030504040204" pitchFamily="50" charset="-128"/>
                        </a:rPr>
                        <a:t>最小サイズ</a:t>
                      </a:r>
                    </a:p>
                  </a:txBody>
                  <a:tcPr marL="45720" marR="45720" anchor="ctr">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alpha val="20000"/>
                      </a:schemeClr>
                    </a:solidFill>
                  </a:tcPr>
                </a:tc>
                <a:tc>
                  <a:txBody>
                    <a:bodyPr/>
                    <a:lstStyle/>
                    <a:p>
                      <a:endParaRPr kumimoji="1" lang="ja-JP" altLang="en-US"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lumOff val="25000"/>
                      </a:schemeClr>
                    </a:solidFill>
                  </a:tcPr>
                </a:tc>
                <a:tc>
                  <a:txBody>
                    <a:bodyPr/>
                    <a:lstStyle/>
                    <a:p>
                      <a:endParaRPr kumimoji="1" lang="ja-JP" altLang="en-US"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endParaRPr kumimoji="1" lang="ja-JP" altLang="en-US" sz="19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lumOff val="25000"/>
                      </a:schemeClr>
                    </a:solidFill>
                  </a:tcPr>
                </a:tc>
                <a:extLst>
                  <a:ext uri="{0D108BD9-81ED-4DB2-BD59-A6C34878D82A}">
                    <a16:rowId xmlns:a16="http://schemas.microsoft.com/office/drawing/2014/main" val="10004"/>
                  </a:ext>
                </a:extLst>
              </a:tr>
            </a:tbl>
          </a:graphicData>
        </a:graphic>
      </p:graphicFrame>
      <p:sp>
        <p:nvSpPr>
          <p:cNvPr id="10" name="テキスト プレースホルダー 9">
            <a:extLst>
              <a:ext uri="{FF2B5EF4-FFF2-40B4-BE49-F238E27FC236}">
                <a16:creationId xmlns:a16="http://schemas.microsoft.com/office/drawing/2014/main" id="{90BB89ED-E42F-07E9-240C-1908E83ECD4D}"/>
              </a:ext>
            </a:extLst>
          </p:cNvPr>
          <p:cNvSpPr>
            <a:spLocks noGrp="1"/>
          </p:cNvSpPr>
          <p:nvPr>
            <p:ph type="body" sz="quarter" idx="12"/>
          </p:nvPr>
        </p:nvSpPr>
        <p:spPr>
          <a:xfrm>
            <a:off x="512218" y="519058"/>
            <a:ext cx="10287399" cy="954107"/>
          </a:xfrm>
        </p:spPr>
        <p:txBody>
          <a:bodyPr/>
          <a:lstStyle/>
          <a:p>
            <a:r>
              <a:rPr lang="en-US" altLang="ja-JP" dirty="0"/>
              <a:t>8</a:t>
            </a:r>
            <a:r>
              <a:rPr lang="ja-JP" altLang="en-US" dirty="0"/>
              <a:t>．</a:t>
            </a:r>
            <a:r>
              <a:rPr lang="en-US" altLang="ja-JP" dirty="0"/>
              <a:t>RMP</a:t>
            </a:r>
            <a:r>
              <a:rPr lang="ja-JP" altLang="en-US" dirty="0"/>
              <a:t>マーク（白＋透過） 小、カード用</a:t>
            </a:r>
            <a:br>
              <a:rPr lang="en-US" altLang="ja-JP" dirty="0"/>
            </a:br>
            <a:r>
              <a:rPr lang="ja-JP" altLang="en-US" sz="2400" dirty="0"/>
              <a:t>　　　　　　　　　　　　　　　　　　　　　　　　　　黒・濃色背景用</a:t>
            </a:r>
          </a:p>
        </p:txBody>
      </p:sp>
      <p:pic>
        <p:nvPicPr>
          <p:cNvPr id="12" name="図 11">
            <a:extLst>
              <a:ext uri="{FF2B5EF4-FFF2-40B4-BE49-F238E27FC236}">
                <a16:creationId xmlns:a16="http://schemas.microsoft.com/office/drawing/2014/main" id="{B1E1E115-C849-47A9-ED05-44910ABC4FA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59769" y="2602004"/>
            <a:ext cx="1725805" cy="865641"/>
          </a:xfrm>
          <a:prstGeom prst="rect">
            <a:avLst/>
          </a:prstGeom>
        </p:spPr>
      </p:pic>
      <p:pic>
        <p:nvPicPr>
          <p:cNvPr id="19" name="図 18">
            <a:extLst>
              <a:ext uri="{FF2B5EF4-FFF2-40B4-BE49-F238E27FC236}">
                <a16:creationId xmlns:a16="http://schemas.microsoft.com/office/drawing/2014/main" id="{58A08922-FDC8-E5EE-6F24-FE032B2E64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61652" y="4493745"/>
            <a:ext cx="1723983" cy="862903"/>
          </a:xfrm>
          <a:prstGeom prst="rect">
            <a:avLst/>
          </a:prstGeom>
        </p:spPr>
      </p:pic>
      <p:pic>
        <p:nvPicPr>
          <p:cNvPr id="20" name="図 19">
            <a:extLst>
              <a:ext uri="{FF2B5EF4-FFF2-40B4-BE49-F238E27FC236}">
                <a16:creationId xmlns:a16="http://schemas.microsoft.com/office/drawing/2014/main" id="{0E8597D5-B132-5DBA-C9F2-CC4542A8B75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58496" y="5444220"/>
            <a:ext cx="1730288" cy="867891"/>
          </a:xfrm>
          <a:prstGeom prst="rect">
            <a:avLst/>
          </a:prstGeom>
        </p:spPr>
      </p:pic>
      <p:pic>
        <p:nvPicPr>
          <p:cNvPr id="21" name="図 20">
            <a:extLst>
              <a:ext uri="{FF2B5EF4-FFF2-40B4-BE49-F238E27FC236}">
                <a16:creationId xmlns:a16="http://schemas.microsoft.com/office/drawing/2014/main" id="{5066D54E-1FA4-BD24-9F1E-A4F6C5ED08F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48623" y="2601262"/>
            <a:ext cx="1722167" cy="862903"/>
          </a:xfrm>
          <a:prstGeom prst="rect">
            <a:avLst/>
          </a:prstGeom>
        </p:spPr>
      </p:pic>
      <p:pic>
        <p:nvPicPr>
          <p:cNvPr id="23" name="図 22">
            <a:extLst>
              <a:ext uri="{FF2B5EF4-FFF2-40B4-BE49-F238E27FC236}">
                <a16:creationId xmlns:a16="http://schemas.microsoft.com/office/drawing/2014/main" id="{51804B08-435F-646C-84B9-96C908B48D9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45286" y="4494127"/>
            <a:ext cx="1725805" cy="862901"/>
          </a:xfrm>
          <a:prstGeom prst="rect">
            <a:avLst/>
          </a:prstGeom>
        </p:spPr>
      </p:pic>
      <p:pic>
        <p:nvPicPr>
          <p:cNvPr id="24" name="図 23">
            <a:extLst>
              <a:ext uri="{FF2B5EF4-FFF2-40B4-BE49-F238E27FC236}">
                <a16:creationId xmlns:a16="http://schemas.microsoft.com/office/drawing/2014/main" id="{BB2F528C-72CA-D951-1870-2C23A31ADAD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45286" y="5446183"/>
            <a:ext cx="1725805" cy="864727"/>
          </a:xfrm>
          <a:prstGeom prst="rect">
            <a:avLst/>
          </a:prstGeom>
        </p:spPr>
      </p:pic>
      <p:pic>
        <p:nvPicPr>
          <p:cNvPr id="25" name="図 24">
            <a:extLst>
              <a:ext uri="{FF2B5EF4-FFF2-40B4-BE49-F238E27FC236}">
                <a16:creationId xmlns:a16="http://schemas.microsoft.com/office/drawing/2014/main" id="{F3E775B7-41E6-215B-DEF6-6CFC870D5A4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92669" y="2602005"/>
            <a:ext cx="1725805" cy="865641"/>
          </a:xfrm>
          <a:prstGeom prst="rect">
            <a:avLst/>
          </a:prstGeom>
        </p:spPr>
      </p:pic>
      <p:pic>
        <p:nvPicPr>
          <p:cNvPr id="15" name="図 14">
            <a:extLst>
              <a:ext uri="{FF2B5EF4-FFF2-40B4-BE49-F238E27FC236}">
                <a16:creationId xmlns:a16="http://schemas.microsoft.com/office/drawing/2014/main" id="{E2BED783-3A18-375F-C8AC-DE383455322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958496" y="3545201"/>
            <a:ext cx="1730288" cy="867891"/>
          </a:xfrm>
          <a:prstGeom prst="rect">
            <a:avLst/>
          </a:prstGeom>
        </p:spPr>
      </p:pic>
      <p:pic>
        <p:nvPicPr>
          <p:cNvPr id="22" name="図 21">
            <a:extLst>
              <a:ext uri="{FF2B5EF4-FFF2-40B4-BE49-F238E27FC236}">
                <a16:creationId xmlns:a16="http://schemas.microsoft.com/office/drawing/2014/main" id="{CBEF279C-F988-FC89-AA34-CB12987E88F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345286" y="3547163"/>
            <a:ext cx="1725805" cy="864727"/>
          </a:xfrm>
          <a:prstGeom prst="rect">
            <a:avLst/>
          </a:prstGeom>
        </p:spPr>
      </p:pic>
      <p:pic>
        <p:nvPicPr>
          <p:cNvPr id="26" name="図 25">
            <a:extLst>
              <a:ext uri="{FF2B5EF4-FFF2-40B4-BE49-F238E27FC236}">
                <a16:creationId xmlns:a16="http://schemas.microsoft.com/office/drawing/2014/main" id="{080D4044-496F-CC9E-5BF2-F32C27EAC17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591398" y="3545201"/>
            <a:ext cx="1730288" cy="867891"/>
          </a:xfrm>
          <a:prstGeom prst="rect">
            <a:avLst/>
          </a:prstGeom>
        </p:spPr>
      </p:pic>
      <p:pic>
        <p:nvPicPr>
          <p:cNvPr id="27" name="図 26">
            <a:extLst>
              <a:ext uri="{FF2B5EF4-FFF2-40B4-BE49-F238E27FC236}">
                <a16:creationId xmlns:a16="http://schemas.microsoft.com/office/drawing/2014/main" id="{0C68D769-42AA-084E-DEFE-E978ECECE7D5}"/>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594552" y="4493745"/>
            <a:ext cx="1723983" cy="862903"/>
          </a:xfrm>
          <a:prstGeom prst="rect">
            <a:avLst/>
          </a:prstGeom>
        </p:spPr>
      </p:pic>
      <p:pic>
        <p:nvPicPr>
          <p:cNvPr id="28" name="図 27">
            <a:extLst>
              <a:ext uri="{FF2B5EF4-FFF2-40B4-BE49-F238E27FC236}">
                <a16:creationId xmlns:a16="http://schemas.microsoft.com/office/drawing/2014/main" id="{26B71FF3-1FB9-9935-1BB8-9C5B8A278932}"/>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591398" y="5444220"/>
            <a:ext cx="1730288" cy="867891"/>
          </a:xfrm>
          <a:prstGeom prst="rect">
            <a:avLst/>
          </a:prstGeom>
        </p:spPr>
      </p:pic>
      <p:sp>
        <p:nvSpPr>
          <p:cNvPr id="3" name="テキスト プレースホルダー 2">
            <a:extLst>
              <a:ext uri="{FF2B5EF4-FFF2-40B4-BE49-F238E27FC236}">
                <a16:creationId xmlns:a16="http://schemas.microsoft.com/office/drawing/2014/main" id="{7FDB54D1-77DE-E6D2-4F64-F5D25AB1F4F1}"/>
              </a:ext>
            </a:extLst>
          </p:cNvPr>
          <p:cNvSpPr>
            <a:spLocks noGrp="1"/>
          </p:cNvSpPr>
          <p:nvPr>
            <p:ph type="body" sz="quarter" idx="10"/>
          </p:nvPr>
        </p:nvSpPr>
        <p:spPr>
          <a:xfrm>
            <a:off x="561969" y="290861"/>
            <a:ext cx="9793148" cy="307777"/>
          </a:xfrm>
        </p:spPr>
        <p:txBody>
          <a:bodyPr/>
          <a:lstStyle/>
          <a:p>
            <a:r>
              <a:rPr lang="en-US" altLang="ja-JP" dirty="0">
                <a:latin typeface="+mn-ea"/>
                <a:ea typeface="+mn-ea"/>
              </a:rPr>
              <a:t>RMP</a:t>
            </a:r>
            <a:r>
              <a:rPr lang="ja-JP" altLang="en-US" dirty="0">
                <a:latin typeface="+mn-ea"/>
                <a:ea typeface="+mn-ea"/>
              </a:rPr>
              <a:t>マーク　ロゴセット（サンプル）</a:t>
            </a:r>
            <a:r>
              <a:rPr lang="en-US" altLang="ja-JP" dirty="0">
                <a:latin typeface="+mn-ea"/>
                <a:ea typeface="+mn-ea"/>
              </a:rPr>
              <a:t>2024</a:t>
            </a:r>
            <a:r>
              <a:rPr lang="ja-JP" altLang="en-US" dirty="0">
                <a:latin typeface="+mn-ea"/>
                <a:ea typeface="+mn-ea"/>
              </a:rPr>
              <a:t>年改訂版</a:t>
            </a:r>
          </a:p>
        </p:txBody>
      </p:sp>
      <p:sp>
        <p:nvSpPr>
          <p:cNvPr id="6" name="テキスト ボックス 5">
            <a:extLst>
              <a:ext uri="{FF2B5EF4-FFF2-40B4-BE49-F238E27FC236}">
                <a16:creationId xmlns:a16="http://schemas.microsoft.com/office/drawing/2014/main" id="{95B3960E-62F0-B6F2-9C52-77DCB3904E83}"/>
              </a:ext>
            </a:extLst>
          </p:cNvPr>
          <p:cNvSpPr txBox="1"/>
          <p:nvPr/>
        </p:nvSpPr>
        <p:spPr>
          <a:xfrm>
            <a:off x="8121166" y="933079"/>
            <a:ext cx="4070834" cy="262774"/>
          </a:xfrm>
          <a:prstGeom prst="rect">
            <a:avLst/>
          </a:prstGeom>
          <a:noFill/>
        </p:spPr>
        <p:txBody>
          <a:bodyPr wrap="square" rtlCol="0">
            <a:spAutoFit/>
          </a:bodyPr>
          <a:lstStyle/>
          <a:p>
            <a:r>
              <a:rPr lang="en-US" altLang="ja-JP" sz="1050" dirty="0">
                <a:solidFill>
                  <a:schemeClr val="accent6"/>
                </a:solidFill>
                <a:latin typeface="Meiryo UI" panose="020B0604030504040204" pitchFamily="50" charset="-128"/>
                <a:ea typeface="Meiryo UI" panose="020B0604030504040204" pitchFamily="50" charset="-128"/>
              </a:rPr>
              <a:t>※</a:t>
            </a:r>
            <a:r>
              <a:rPr lang="ja-JP" altLang="en-US" sz="1050" dirty="0">
                <a:solidFill>
                  <a:schemeClr val="accent6"/>
                </a:solidFill>
                <a:latin typeface="Meiryo UI" panose="020B0604030504040204" pitchFamily="50" charset="-128"/>
                <a:ea typeface="Meiryo UI" panose="020B0604030504040204" pitchFamily="50" charset="-128"/>
              </a:rPr>
              <a:t>下記はサンプルです。サイズ等は適宜各社判断にてご活用下さい。</a:t>
            </a:r>
          </a:p>
        </p:txBody>
      </p:sp>
      <p:sp>
        <p:nvSpPr>
          <p:cNvPr id="7" name="正方形/長方形 6">
            <a:extLst>
              <a:ext uri="{FF2B5EF4-FFF2-40B4-BE49-F238E27FC236}">
                <a16:creationId xmlns:a16="http://schemas.microsoft.com/office/drawing/2014/main" id="{F32D8260-F19E-176C-0A39-4A2A507AA4E7}"/>
              </a:ext>
            </a:extLst>
          </p:cNvPr>
          <p:cNvSpPr/>
          <p:nvPr/>
        </p:nvSpPr>
        <p:spPr>
          <a:xfrm>
            <a:off x="8121166" y="122635"/>
            <a:ext cx="3283434" cy="738664"/>
          </a:xfrm>
          <a:prstGeom prst="rect">
            <a:avLst/>
          </a:prstGeom>
          <a:ln>
            <a:solidFill>
              <a:schemeClr val="accent6"/>
            </a:solidFill>
          </a:ln>
        </p:spPr>
        <p:txBody>
          <a:bodyPr wrap="square">
            <a:spAutoFit/>
          </a:bodyPr>
          <a:lstStyle/>
          <a:p>
            <a:r>
              <a:rPr lang="ja-JP" altLang="en-US" sz="1400" dirty="0">
                <a:solidFill>
                  <a:schemeClr val="accent6"/>
                </a:solidFill>
              </a:rPr>
              <a:t>本ファイルをカタログとして参照頂き、印刷用の画像データファイル（</a:t>
            </a:r>
            <a:r>
              <a:rPr lang="en-US" altLang="ja-JP" sz="1400" dirty="0">
                <a:solidFill>
                  <a:schemeClr val="accent6"/>
                </a:solidFill>
              </a:rPr>
              <a:t>AI</a:t>
            </a:r>
            <a:r>
              <a:rPr lang="ja-JP" altLang="en-US" sz="1400" dirty="0">
                <a:solidFill>
                  <a:schemeClr val="accent6"/>
                </a:solidFill>
              </a:rPr>
              <a:t>ファイル）は、別のファイルに添付されてものをご活用ください。</a:t>
            </a:r>
          </a:p>
        </p:txBody>
      </p:sp>
    </p:spTree>
    <p:extLst>
      <p:ext uri="{BB962C8B-B14F-4D97-AF65-F5344CB8AC3E}">
        <p14:creationId xmlns:p14="http://schemas.microsoft.com/office/powerpoint/2010/main" val="7328131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C2407A5E-A8D9-62BF-5EC0-276E41EC2292}"/>
              </a:ext>
            </a:extLst>
          </p:cNvPr>
          <p:cNvPicPr>
            <a:picLocks noChangeAspect="1"/>
          </p:cNvPicPr>
          <p:nvPr/>
        </p:nvPicPr>
        <p:blipFill>
          <a:blip r:embed="rId2"/>
          <a:stretch>
            <a:fillRect/>
          </a:stretch>
        </p:blipFill>
        <p:spPr>
          <a:xfrm>
            <a:off x="692438" y="1504445"/>
            <a:ext cx="7683940" cy="4328795"/>
          </a:xfrm>
          <a:prstGeom prst="rect">
            <a:avLst/>
          </a:prstGeom>
          <a:ln>
            <a:solidFill>
              <a:schemeClr val="tx1"/>
            </a:solidFill>
          </a:ln>
        </p:spPr>
      </p:pic>
      <p:pic>
        <p:nvPicPr>
          <p:cNvPr id="9" name="図 8">
            <a:extLst>
              <a:ext uri="{FF2B5EF4-FFF2-40B4-BE49-F238E27FC236}">
                <a16:creationId xmlns:a16="http://schemas.microsoft.com/office/drawing/2014/main" id="{B0145B56-14FF-CE01-E047-8D4497F36A52}"/>
              </a:ext>
            </a:extLst>
          </p:cNvPr>
          <p:cNvPicPr>
            <a:picLocks noChangeAspect="1"/>
          </p:cNvPicPr>
          <p:nvPr/>
        </p:nvPicPr>
        <p:blipFill>
          <a:blip r:embed="rId3"/>
          <a:stretch>
            <a:fillRect/>
          </a:stretch>
        </p:blipFill>
        <p:spPr>
          <a:xfrm>
            <a:off x="6121079" y="2180420"/>
            <a:ext cx="4601464" cy="3311398"/>
          </a:xfrm>
          <a:prstGeom prst="rect">
            <a:avLst/>
          </a:prstGeom>
          <a:effectLst>
            <a:outerShdw blurRad="50800" dist="38100" dir="2700000" algn="tl" rotWithShape="0">
              <a:prstClr val="black">
                <a:alpha val="40000"/>
              </a:prstClr>
            </a:outerShdw>
          </a:effectLst>
        </p:spPr>
      </p:pic>
      <p:sp>
        <p:nvSpPr>
          <p:cNvPr id="7" name="テキスト プレースホルダー 6">
            <a:extLst>
              <a:ext uri="{FF2B5EF4-FFF2-40B4-BE49-F238E27FC236}">
                <a16:creationId xmlns:a16="http://schemas.microsoft.com/office/drawing/2014/main" id="{B99A996C-81FC-2C03-5BC1-988CB525E73A}"/>
              </a:ext>
            </a:extLst>
          </p:cNvPr>
          <p:cNvSpPr>
            <a:spLocks noGrp="1"/>
          </p:cNvSpPr>
          <p:nvPr>
            <p:ph type="body" sz="quarter" idx="12"/>
          </p:nvPr>
        </p:nvSpPr>
        <p:spPr>
          <a:xfrm>
            <a:off x="512219" y="538111"/>
            <a:ext cx="10210324" cy="1077218"/>
          </a:xfrm>
        </p:spPr>
        <p:txBody>
          <a:bodyPr/>
          <a:lstStyle/>
          <a:p>
            <a:r>
              <a:rPr lang="ja-JP" altLang="en-US" sz="3200" b="1" dirty="0"/>
              <a:t>印刷用の</a:t>
            </a:r>
            <a:r>
              <a:rPr lang="en-US" altLang="ja-JP" sz="3200" b="1" dirty="0"/>
              <a:t>AI</a:t>
            </a:r>
            <a:r>
              <a:rPr lang="ja-JP" altLang="en-US" sz="3200" b="1" dirty="0"/>
              <a:t>（イラストレーター）ファイルのダウンロード方法</a:t>
            </a:r>
            <a:endParaRPr lang="ja-JP" altLang="en-US" dirty="0"/>
          </a:p>
        </p:txBody>
      </p:sp>
      <p:sp>
        <p:nvSpPr>
          <p:cNvPr id="17" name="テキスト ボックス 16"/>
          <p:cNvSpPr txBox="1"/>
          <p:nvPr/>
        </p:nvSpPr>
        <p:spPr>
          <a:xfrm>
            <a:off x="1749634" y="6056909"/>
            <a:ext cx="8763991" cy="646331"/>
          </a:xfrm>
          <a:prstGeom prst="rect">
            <a:avLst/>
          </a:prstGeom>
          <a:noFill/>
          <a:ln w="38100">
            <a:solidFill>
              <a:srgbClr val="FF0000"/>
            </a:solidFill>
          </a:ln>
        </p:spPr>
        <p:txBody>
          <a:bodyPr wrap="square" rtlCol="0">
            <a:spAutoFit/>
          </a:bodyPr>
          <a:lstStyle/>
          <a:p>
            <a:r>
              <a:rPr lang="ja-JP" altLang="en-US" dirty="0"/>
              <a:t>①対象の</a:t>
            </a:r>
            <a:r>
              <a:rPr lang="en-US" altLang="ja-JP" dirty="0"/>
              <a:t>ZIP</a:t>
            </a:r>
            <a:r>
              <a:rPr lang="ja-JP" altLang="en-US" dirty="0"/>
              <a:t>ファイルをダブルクリック</a:t>
            </a:r>
            <a:endParaRPr lang="en-US" altLang="ja-JP" dirty="0"/>
          </a:p>
          <a:p>
            <a:r>
              <a:rPr lang="ja-JP" altLang="en-US" dirty="0"/>
              <a:t>②</a:t>
            </a:r>
            <a:r>
              <a:rPr lang="en-US" altLang="ja-JP" dirty="0"/>
              <a:t>ZIP</a:t>
            </a:r>
            <a:r>
              <a:rPr lang="ja-JP" altLang="en-US" dirty="0"/>
              <a:t>ファイルを開く</a:t>
            </a:r>
            <a:endParaRPr lang="en-US" altLang="ja-JP" dirty="0"/>
          </a:p>
        </p:txBody>
      </p:sp>
      <p:sp>
        <p:nvSpPr>
          <p:cNvPr id="5" name="正方形/長方形 4">
            <a:extLst>
              <a:ext uri="{FF2B5EF4-FFF2-40B4-BE49-F238E27FC236}">
                <a16:creationId xmlns:a16="http://schemas.microsoft.com/office/drawing/2014/main" id="{606DA540-DD50-5A7A-FB0C-9D405A72E499}"/>
              </a:ext>
            </a:extLst>
          </p:cNvPr>
          <p:cNvSpPr/>
          <p:nvPr/>
        </p:nvSpPr>
        <p:spPr>
          <a:xfrm>
            <a:off x="3335867" y="2895600"/>
            <a:ext cx="948266" cy="372533"/>
          </a:xfrm>
          <a:prstGeom prst="rect">
            <a:avLst/>
          </a:prstGeom>
          <a:noFill/>
          <a:ln w="28575">
            <a:solidFill>
              <a:srgbClr val="FF0000"/>
            </a:solidFill>
            <a:prstDash val="sysDot"/>
          </a:ln>
        </p:spPr>
        <p:txBody>
          <a:bodyPr wrap="square" lIns="108000" tIns="108000" rIns="108000" bIns="108000" rtlCol="0" anchor="ctr">
            <a:noAutofit/>
          </a:bodyPr>
          <a:lstStyle/>
          <a:p>
            <a:pPr algn="ctr"/>
            <a:endParaRPr kumimoji="1" lang="ja-JP" altLang="en-US" b="1" dirty="0">
              <a:solidFill>
                <a:schemeClr val="bg1"/>
              </a:solidFill>
            </a:endParaRPr>
          </a:p>
        </p:txBody>
      </p:sp>
      <p:sp>
        <p:nvSpPr>
          <p:cNvPr id="11" name="円/楕円 10"/>
          <p:cNvSpPr/>
          <p:nvPr/>
        </p:nvSpPr>
        <p:spPr>
          <a:xfrm>
            <a:off x="4016938" y="2589684"/>
            <a:ext cx="534389" cy="510639"/>
          </a:xfrm>
          <a:prstGeom prst="ellipse">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rgbClr val="FF0000"/>
                </a:solidFill>
              </a:rPr>
              <a:t>１</a:t>
            </a:r>
          </a:p>
        </p:txBody>
      </p:sp>
      <p:sp>
        <p:nvSpPr>
          <p:cNvPr id="10" name="正方形/長方形 9">
            <a:extLst>
              <a:ext uri="{FF2B5EF4-FFF2-40B4-BE49-F238E27FC236}">
                <a16:creationId xmlns:a16="http://schemas.microsoft.com/office/drawing/2014/main" id="{25B60E53-2368-08D9-3745-348D38E96FC7}"/>
              </a:ext>
            </a:extLst>
          </p:cNvPr>
          <p:cNvSpPr/>
          <p:nvPr/>
        </p:nvSpPr>
        <p:spPr>
          <a:xfrm>
            <a:off x="8562851" y="3802170"/>
            <a:ext cx="980542" cy="380947"/>
          </a:xfrm>
          <a:prstGeom prst="rect">
            <a:avLst/>
          </a:prstGeom>
          <a:noFill/>
          <a:ln w="28575">
            <a:solidFill>
              <a:srgbClr val="FF0000"/>
            </a:solidFill>
            <a:prstDash val="sysDot"/>
          </a:ln>
        </p:spPr>
        <p:txBody>
          <a:bodyPr wrap="square" lIns="108000" tIns="108000" rIns="108000" bIns="108000" rtlCol="0" anchor="ctr">
            <a:noAutofit/>
          </a:bodyPr>
          <a:lstStyle/>
          <a:p>
            <a:pPr algn="ctr"/>
            <a:endParaRPr kumimoji="1" lang="ja-JP" altLang="en-US" b="1" dirty="0">
              <a:solidFill>
                <a:schemeClr val="bg1"/>
              </a:solidFill>
            </a:endParaRPr>
          </a:p>
        </p:txBody>
      </p:sp>
      <p:sp>
        <p:nvSpPr>
          <p:cNvPr id="12" name="円/楕円 11"/>
          <p:cNvSpPr/>
          <p:nvPr/>
        </p:nvSpPr>
        <p:spPr>
          <a:xfrm>
            <a:off x="9276198" y="3419754"/>
            <a:ext cx="534389" cy="510639"/>
          </a:xfrm>
          <a:prstGeom prst="ellipse">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a:solidFill>
                  <a:srgbClr val="FF0000"/>
                </a:solidFill>
              </a:rPr>
              <a:t>2</a:t>
            </a:r>
            <a:endParaRPr lang="ja-JP" altLang="en-US" b="1" dirty="0">
              <a:solidFill>
                <a:srgbClr val="FF0000"/>
              </a:solidFill>
            </a:endParaRPr>
          </a:p>
        </p:txBody>
      </p:sp>
      <p:sp>
        <p:nvSpPr>
          <p:cNvPr id="2" name="テキスト プレースホルダー 2">
            <a:extLst>
              <a:ext uri="{FF2B5EF4-FFF2-40B4-BE49-F238E27FC236}">
                <a16:creationId xmlns:a16="http://schemas.microsoft.com/office/drawing/2014/main" id="{4CB89F73-2A83-F984-EF75-14FCBA27999F}"/>
              </a:ext>
            </a:extLst>
          </p:cNvPr>
          <p:cNvSpPr>
            <a:spLocks noGrp="1"/>
          </p:cNvSpPr>
          <p:nvPr>
            <p:ph type="body" sz="quarter" idx="10"/>
          </p:nvPr>
        </p:nvSpPr>
        <p:spPr>
          <a:xfrm>
            <a:off x="561969" y="290861"/>
            <a:ext cx="9793148" cy="307777"/>
          </a:xfrm>
        </p:spPr>
        <p:txBody>
          <a:bodyPr/>
          <a:lstStyle/>
          <a:p>
            <a:r>
              <a:rPr lang="en-US" altLang="ja-JP" dirty="0">
                <a:latin typeface="+mn-ea"/>
                <a:ea typeface="+mn-ea"/>
              </a:rPr>
              <a:t>RMP</a:t>
            </a:r>
            <a:r>
              <a:rPr lang="ja-JP" altLang="en-US" dirty="0">
                <a:latin typeface="+mn-ea"/>
                <a:ea typeface="+mn-ea"/>
              </a:rPr>
              <a:t>マーク　ロゴセット（サンプル）</a:t>
            </a:r>
            <a:r>
              <a:rPr lang="en-US" altLang="ja-JP" dirty="0">
                <a:latin typeface="+mn-ea"/>
                <a:ea typeface="+mn-ea"/>
              </a:rPr>
              <a:t>2024</a:t>
            </a:r>
            <a:r>
              <a:rPr lang="ja-JP" altLang="en-US" dirty="0">
                <a:latin typeface="+mn-ea"/>
                <a:ea typeface="+mn-ea"/>
              </a:rPr>
              <a:t>年改訂版</a:t>
            </a:r>
          </a:p>
        </p:txBody>
      </p:sp>
    </p:spTree>
    <p:extLst>
      <p:ext uri="{BB962C8B-B14F-4D97-AF65-F5344CB8AC3E}">
        <p14:creationId xmlns:p14="http://schemas.microsoft.com/office/powerpoint/2010/main" val="24084983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プレースホルダー 6">
            <a:extLst>
              <a:ext uri="{FF2B5EF4-FFF2-40B4-BE49-F238E27FC236}">
                <a16:creationId xmlns:a16="http://schemas.microsoft.com/office/drawing/2014/main" id="{B99A996C-81FC-2C03-5BC1-988CB525E73A}"/>
              </a:ext>
            </a:extLst>
          </p:cNvPr>
          <p:cNvSpPr>
            <a:spLocks noGrp="1"/>
          </p:cNvSpPr>
          <p:nvPr>
            <p:ph type="body" sz="quarter" idx="12"/>
          </p:nvPr>
        </p:nvSpPr>
        <p:spPr>
          <a:xfrm>
            <a:off x="512218" y="538111"/>
            <a:ext cx="11319563" cy="584775"/>
          </a:xfrm>
        </p:spPr>
        <p:txBody>
          <a:bodyPr/>
          <a:lstStyle/>
          <a:p>
            <a:pPr>
              <a:tabLst>
                <a:tab pos="1257300" algn="l"/>
              </a:tabLst>
              <a:defRPr/>
            </a:pPr>
            <a:r>
              <a:rPr lang="ja-JP" altLang="en-US" b="1" dirty="0">
                <a:solidFill>
                  <a:sysClr val="windowText" lastClr="000000"/>
                </a:solidFill>
                <a:latin typeface="+mn-ea"/>
                <a:ea typeface="+mn-ea"/>
              </a:rPr>
              <a:t>作成担当／編集</a:t>
            </a:r>
            <a:endParaRPr lang="ja-JP" altLang="en-US" sz="2400" dirty="0">
              <a:solidFill>
                <a:sysClr val="windowText" lastClr="000000"/>
              </a:solidFill>
              <a:latin typeface="+mn-ea"/>
              <a:ea typeface="+mn-ea"/>
            </a:endParaRPr>
          </a:p>
        </p:txBody>
      </p:sp>
      <p:sp>
        <p:nvSpPr>
          <p:cNvPr id="15" name="コンテンツ プレースホルダ 2">
            <a:extLst>
              <a:ext uri="{FF2B5EF4-FFF2-40B4-BE49-F238E27FC236}">
                <a16:creationId xmlns:a16="http://schemas.microsoft.com/office/drawing/2014/main" id="{7D33D1A4-7B2A-8A12-BCBF-DB6C3A2CD108}"/>
              </a:ext>
            </a:extLst>
          </p:cNvPr>
          <p:cNvSpPr txBox="1">
            <a:spLocks/>
          </p:cNvSpPr>
          <p:nvPr/>
        </p:nvSpPr>
        <p:spPr bwMode="auto">
          <a:xfrm>
            <a:off x="596268" y="1489685"/>
            <a:ext cx="11182477" cy="2447315"/>
          </a:xfrm>
          <a:prstGeom prst="rect">
            <a:avLst/>
          </a:prstGeom>
          <a:noFill/>
          <a:ln w="9525">
            <a:solidFill>
              <a:srgbClr val="1F497D">
                <a:lumMod val="75000"/>
              </a:srgbClr>
            </a:solidFill>
            <a:miter lim="800000"/>
            <a:headEnd/>
            <a:tailEnd/>
          </a:ln>
        </p:spPr>
        <p:txBody>
          <a:bodyPr vert="horz" wrap="square" lIns="144000" tIns="144000" rIns="144000" bIns="144000" numCol="1" anchor="t" anchorCtr="0" compatLnSpc="1">
            <a:prstTxWarp prst="textNoShape">
              <a:avLst/>
            </a:prstTxWarp>
          </a:bodyPr>
          <a:lstStyle/>
          <a:p>
            <a:pPr marL="1349375" indent="-1349375">
              <a:defRPr/>
            </a:pPr>
            <a:endParaRPr kumimoji="0" lang="ja-JP" altLang="ja-JP" sz="1600" b="1" kern="0" dirty="0">
              <a:solidFill>
                <a:prstClr val="black"/>
              </a:solidFill>
              <a:latin typeface="+mn-ea"/>
            </a:endParaRPr>
          </a:p>
        </p:txBody>
      </p:sp>
      <p:sp>
        <p:nvSpPr>
          <p:cNvPr id="16" name="コンテンツ プレースホルダ 2">
            <a:extLst>
              <a:ext uri="{FF2B5EF4-FFF2-40B4-BE49-F238E27FC236}">
                <a16:creationId xmlns:a16="http://schemas.microsoft.com/office/drawing/2014/main" id="{84D144B1-1E4C-DAD4-9848-96B5BC1965CC}"/>
              </a:ext>
            </a:extLst>
          </p:cNvPr>
          <p:cNvSpPr txBox="1">
            <a:spLocks/>
          </p:cNvSpPr>
          <p:nvPr/>
        </p:nvSpPr>
        <p:spPr bwMode="auto">
          <a:xfrm>
            <a:off x="656604" y="1572876"/>
            <a:ext cx="5428847" cy="227031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algn="l" rtl="0" eaLnBrk="1" fontAlgn="t" latinLnBrk="0" hangingPunct="1">
              <a:spcAft>
                <a:spcPts val="0"/>
              </a:spcAft>
            </a:pPr>
            <a:r>
              <a:rPr kumimoji="0" lang="ja-JP" altLang="en-US" sz="1600" kern="0" dirty="0">
                <a:solidFill>
                  <a:prstClr val="black"/>
                </a:solidFill>
                <a:latin typeface="+mn-ea"/>
              </a:rPr>
              <a:t>◎</a:t>
            </a:r>
            <a:r>
              <a:rPr kumimoji="1" lang="ja-JP" altLang="ja-JP" sz="1600" i="0" u="none" strike="noStrike" kern="1200" dirty="0">
                <a:solidFill>
                  <a:srgbClr val="000000"/>
                </a:solidFill>
                <a:effectLst/>
                <a:latin typeface="+mn-ea"/>
              </a:rPr>
              <a:t>長濵　敬樹（グラクソ・スミスクライン株式会社）</a:t>
            </a:r>
            <a:endParaRPr lang="en-US" altLang="ja-JP" sz="1600" dirty="0">
              <a:latin typeface="+mn-ea"/>
            </a:endParaRPr>
          </a:p>
          <a:p>
            <a:pPr marL="0" algn="l" rtl="0" eaLnBrk="1" fontAlgn="t" latinLnBrk="0" hangingPunct="1">
              <a:spcAft>
                <a:spcPts val="0"/>
              </a:spcAft>
            </a:pPr>
            <a:r>
              <a:rPr kumimoji="0" lang="ja-JP" altLang="en-US" sz="1600" kern="0" dirty="0">
                <a:solidFill>
                  <a:prstClr val="black"/>
                </a:solidFill>
                <a:latin typeface="+mn-ea"/>
              </a:rPr>
              <a:t>■竹本　信也</a:t>
            </a:r>
            <a:r>
              <a:rPr kumimoji="0" lang="ja-JP" altLang="ja-JP" sz="1600" kern="0" dirty="0">
                <a:solidFill>
                  <a:prstClr val="black"/>
                </a:solidFill>
                <a:latin typeface="+mn-ea"/>
              </a:rPr>
              <a:t>（中外製薬株式会社）</a:t>
            </a:r>
            <a:endParaRPr kumimoji="0" lang="en-US" altLang="ja-JP" sz="1600" kern="0" dirty="0">
              <a:solidFill>
                <a:prstClr val="black"/>
              </a:solidFill>
              <a:latin typeface="+mn-ea"/>
            </a:endParaRPr>
          </a:p>
          <a:p>
            <a:pPr marL="1349375" indent="-1349375" fontAlgn="ctr"/>
            <a:r>
              <a:rPr kumimoji="0" lang="ja-JP" altLang="en-US" sz="1600" kern="0" dirty="0">
                <a:solidFill>
                  <a:prstClr val="black"/>
                </a:solidFill>
                <a:latin typeface="+mn-ea"/>
              </a:rPr>
              <a:t>○</a:t>
            </a:r>
            <a:r>
              <a:rPr kumimoji="0" lang="ja-JP" altLang="ja-JP" sz="1600" kern="0" dirty="0">
                <a:solidFill>
                  <a:prstClr val="black"/>
                </a:solidFill>
                <a:latin typeface="+mn-ea"/>
              </a:rPr>
              <a:t>山田</a:t>
            </a:r>
            <a:r>
              <a:rPr kumimoji="0" lang="ja-JP" altLang="en-US" sz="1600" kern="0" dirty="0">
                <a:solidFill>
                  <a:prstClr val="black"/>
                </a:solidFill>
                <a:latin typeface="+mn-ea"/>
              </a:rPr>
              <a:t>　</a:t>
            </a:r>
            <a:r>
              <a:rPr kumimoji="0" lang="ja-JP" altLang="ja-JP" sz="1600" kern="0" dirty="0">
                <a:solidFill>
                  <a:prstClr val="black"/>
                </a:solidFill>
                <a:latin typeface="+mn-ea"/>
              </a:rPr>
              <a:t>知子</a:t>
            </a:r>
            <a:r>
              <a:rPr kumimoji="0" lang="ja-JP" altLang="en-US" sz="1600" kern="0" dirty="0">
                <a:solidFill>
                  <a:prstClr val="black"/>
                </a:solidFill>
                <a:latin typeface="+mn-ea"/>
              </a:rPr>
              <a:t>（</a:t>
            </a:r>
            <a:r>
              <a:rPr kumimoji="0" lang="en-US" altLang="ja-JP" sz="1600" kern="0" dirty="0">
                <a:solidFill>
                  <a:prstClr val="black"/>
                </a:solidFill>
                <a:latin typeface="+mn-ea"/>
              </a:rPr>
              <a:t>MSD</a:t>
            </a:r>
            <a:r>
              <a:rPr kumimoji="0" lang="ja-JP" altLang="en-US" sz="1600" kern="0" dirty="0">
                <a:solidFill>
                  <a:prstClr val="black"/>
                </a:solidFill>
                <a:latin typeface="+mn-ea"/>
              </a:rPr>
              <a:t>株式会社）　</a:t>
            </a:r>
            <a:endParaRPr lang="en-US" altLang="ja-JP" sz="1600" dirty="0">
              <a:solidFill>
                <a:prstClr val="black"/>
              </a:solidFill>
              <a:latin typeface="+mn-ea"/>
            </a:endParaRPr>
          </a:p>
          <a:p>
            <a:pPr marL="1349375" indent="-1349375" fontAlgn="ctr"/>
            <a:r>
              <a:rPr kumimoji="0" lang="ja-JP" altLang="en-US" sz="1600" kern="0" dirty="0">
                <a:solidFill>
                  <a:prstClr val="black"/>
                </a:solidFill>
                <a:latin typeface="+mn-ea"/>
              </a:rPr>
              <a:t>□</a:t>
            </a:r>
            <a:r>
              <a:rPr kumimoji="0" lang="ja-JP" altLang="ja-JP" sz="1600" kern="0" dirty="0">
                <a:solidFill>
                  <a:prstClr val="black"/>
                </a:solidFill>
                <a:latin typeface="+mn-ea"/>
              </a:rPr>
              <a:t>石田</a:t>
            </a:r>
            <a:r>
              <a:rPr kumimoji="0" lang="ja-JP" altLang="en-US" sz="1600" kern="0" dirty="0">
                <a:solidFill>
                  <a:prstClr val="black"/>
                </a:solidFill>
                <a:latin typeface="+mn-ea"/>
              </a:rPr>
              <a:t>　</a:t>
            </a:r>
            <a:r>
              <a:rPr kumimoji="0" lang="ja-JP" altLang="ja-JP" sz="1600" kern="0" dirty="0">
                <a:solidFill>
                  <a:prstClr val="black"/>
                </a:solidFill>
                <a:latin typeface="+mn-ea"/>
              </a:rPr>
              <a:t>和彦（</a:t>
            </a:r>
            <a:r>
              <a:rPr kumimoji="0" lang="ja-JP" altLang="en-US" sz="1600" kern="0" dirty="0">
                <a:solidFill>
                  <a:prstClr val="black"/>
                </a:solidFill>
                <a:latin typeface="+mn-ea"/>
              </a:rPr>
              <a:t>アステラス</a:t>
            </a:r>
            <a:r>
              <a:rPr kumimoji="0" lang="zh-TW" altLang="ja-JP" sz="1600" kern="0" dirty="0">
                <a:solidFill>
                  <a:prstClr val="black"/>
                </a:solidFill>
                <a:latin typeface="+mn-ea"/>
              </a:rPr>
              <a:t>製薬株式会社</a:t>
            </a:r>
            <a:r>
              <a:rPr kumimoji="0" lang="ja-JP" altLang="ja-JP" sz="1600" kern="0" dirty="0">
                <a:solidFill>
                  <a:prstClr val="black"/>
                </a:solidFill>
                <a:latin typeface="+mn-ea"/>
              </a:rPr>
              <a:t>）</a:t>
            </a:r>
          </a:p>
          <a:p>
            <a:pPr marL="0" algn="l" rtl="0" eaLnBrk="1" fontAlgn="t" latinLnBrk="0" hangingPunct="1">
              <a:spcAft>
                <a:spcPts val="0"/>
              </a:spcAft>
            </a:pPr>
            <a:r>
              <a:rPr kumimoji="0" lang="ja-JP" altLang="en-US" sz="1600" kern="0" dirty="0">
                <a:solidFill>
                  <a:prstClr val="black"/>
                </a:solidFill>
                <a:latin typeface="+mn-ea"/>
              </a:rPr>
              <a:t>□</a:t>
            </a:r>
            <a:r>
              <a:rPr kumimoji="1" lang="zh-TW" altLang="ja-JP" sz="1600" i="0" u="none" strike="noStrike" kern="1200" dirty="0">
                <a:solidFill>
                  <a:srgbClr val="000000"/>
                </a:solidFill>
                <a:effectLst/>
                <a:latin typeface="+mn-ea"/>
              </a:rPr>
              <a:t>飯田　絵美子</a:t>
            </a:r>
            <a:r>
              <a:rPr kumimoji="1" lang="ja-JP" altLang="ja-JP" sz="1600" i="0" u="none" strike="noStrike" kern="1200" dirty="0">
                <a:solidFill>
                  <a:srgbClr val="000000"/>
                </a:solidFill>
                <a:effectLst/>
                <a:latin typeface="+mn-ea"/>
              </a:rPr>
              <a:t>（</a:t>
            </a:r>
            <a:r>
              <a:rPr kumimoji="1" lang="zh-CN" altLang="ja-JP" sz="1600" i="0" u="none" strike="noStrike" kern="1200" dirty="0">
                <a:solidFill>
                  <a:srgbClr val="000000"/>
                </a:solidFill>
                <a:effectLst/>
                <a:latin typeface="+mn-ea"/>
              </a:rPr>
              <a:t>第一三共株式会社</a:t>
            </a:r>
            <a:r>
              <a:rPr kumimoji="1" lang="ja-JP" altLang="ja-JP" sz="1600" i="0" u="none" strike="noStrike" kern="1200" dirty="0">
                <a:solidFill>
                  <a:srgbClr val="000000"/>
                </a:solidFill>
                <a:effectLst/>
                <a:latin typeface="+mn-ea"/>
              </a:rPr>
              <a:t>）</a:t>
            </a:r>
            <a:endParaRPr lang="ja-JP" altLang="ja-JP" sz="1600" i="0" u="none" strike="noStrike" dirty="0">
              <a:effectLst/>
              <a:latin typeface="+mn-ea"/>
            </a:endParaRPr>
          </a:p>
          <a:p>
            <a:pPr marL="0" algn="l" rtl="0" eaLnBrk="1" fontAlgn="t" latinLnBrk="0" hangingPunct="1">
              <a:spcAft>
                <a:spcPts val="0"/>
              </a:spcAft>
            </a:pPr>
            <a:r>
              <a:rPr kumimoji="1" lang="ja-JP" altLang="en-US" sz="1600" i="0" u="none" strike="noStrike" kern="1200" dirty="0">
                <a:solidFill>
                  <a:prstClr val="black"/>
                </a:solidFill>
                <a:effectLst/>
                <a:latin typeface="+mn-ea"/>
              </a:rPr>
              <a:t>□</a:t>
            </a:r>
            <a:r>
              <a:rPr kumimoji="1" lang="ja-JP" altLang="ja-JP" sz="1600" i="0" u="none" strike="noStrike" kern="1200" dirty="0">
                <a:solidFill>
                  <a:srgbClr val="000000"/>
                </a:solidFill>
                <a:effectLst/>
                <a:latin typeface="+mn-ea"/>
              </a:rPr>
              <a:t>大隅　智香子（ファイザー株式会社）</a:t>
            </a:r>
            <a:endParaRPr lang="ja-JP" altLang="ja-JP" sz="1600" i="0" u="none" strike="noStrike" dirty="0">
              <a:effectLst/>
              <a:latin typeface="+mn-ea"/>
            </a:endParaRPr>
          </a:p>
          <a:p>
            <a:pPr marL="0" algn="l" rtl="0" eaLnBrk="1" fontAlgn="t" latinLnBrk="0" hangingPunct="1">
              <a:spcAft>
                <a:spcPts val="0"/>
              </a:spcAft>
            </a:pPr>
            <a:r>
              <a:rPr kumimoji="1" lang="ja-JP" altLang="en-US" sz="1600" i="0" u="none" strike="noStrike" kern="1200" dirty="0">
                <a:solidFill>
                  <a:srgbClr val="000000"/>
                </a:solidFill>
                <a:effectLst/>
                <a:latin typeface="+mn-ea"/>
              </a:rPr>
              <a:t>□</a:t>
            </a:r>
            <a:r>
              <a:rPr kumimoji="1" lang="ja-JP" altLang="ja-JP" sz="1600" i="0" u="none" strike="noStrike" kern="1200" dirty="0">
                <a:solidFill>
                  <a:srgbClr val="000000"/>
                </a:solidFill>
                <a:effectLst/>
                <a:latin typeface="+mn-ea"/>
              </a:rPr>
              <a:t>円谷　尊彦（中外製薬株式会社）</a:t>
            </a:r>
            <a:endParaRPr kumimoji="1" lang="en-US" altLang="ja-JP" sz="1600" i="0" u="none" strike="noStrike" kern="1200" dirty="0">
              <a:solidFill>
                <a:srgbClr val="000000"/>
              </a:solidFill>
              <a:effectLst/>
              <a:latin typeface="+mn-ea"/>
            </a:endParaRPr>
          </a:p>
          <a:p>
            <a:pPr fontAlgn="t"/>
            <a:r>
              <a:rPr kumimoji="1" lang="ja-JP" altLang="en-US" sz="1600" b="0" i="0" u="none" strike="noStrike" kern="1200" dirty="0">
                <a:solidFill>
                  <a:srgbClr val="000000"/>
                </a:solidFill>
                <a:effectLst/>
                <a:latin typeface="+mn-ea"/>
              </a:rPr>
              <a:t>　 </a:t>
            </a:r>
            <a:r>
              <a:rPr kumimoji="1" lang="zh-TW" altLang="ja-JP" sz="1600" b="0" i="0" u="none" strike="noStrike" kern="1200" dirty="0">
                <a:solidFill>
                  <a:srgbClr val="000000"/>
                </a:solidFill>
                <a:effectLst/>
                <a:latin typeface="+mn-ea"/>
              </a:rPr>
              <a:t>於勢　佳代子</a:t>
            </a:r>
            <a:r>
              <a:rPr kumimoji="1" lang="ja-JP" altLang="ja-JP" sz="1600" b="0" i="0" u="none" strike="noStrike" kern="1200" dirty="0">
                <a:solidFill>
                  <a:srgbClr val="000000"/>
                </a:solidFill>
                <a:effectLst/>
                <a:latin typeface="+mn-ea"/>
              </a:rPr>
              <a:t>（グラクソ・スミスクライン株式会社）</a:t>
            </a:r>
            <a:endParaRPr lang="ja-JP" altLang="ja-JP" sz="1600" b="0" i="0" u="none" strike="noStrike" dirty="0">
              <a:effectLst/>
              <a:latin typeface="+mn-ea"/>
            </a:endParaRPr>
          </a:p>
          <a:p>
            <a:pPr marL="1349375" indent="-1349375" fontAlgn="ctr"/>
            <a:r>
              <a:rPr kumimoji="1" lang="en-US" altLang="ja-JP" sz="1600" b="0" i="0" u="none" strike="noStrike" kern="1200" dirty="0">
                <a:solidFill>
                  <a:srgbClr val="000000"/>
                </a:solidFill>
                <a:effectLst/>
                <a:latin typeface="+mn-ea"/>
              </a:rPr>
              <a:t>   </a:t>
            </a:r>
            <a:r>
              <a:rPr kumimoji="1" lang="ja-JP" altLang="ja-JP" sz="1600" b="0" i="0" u="none" strike="noStrike" kern="1200" dirty="0">
                <a:solidFill>
                  <a:srgbClr val="000000"/>
                </a:solidFill>
                <a:effectLst/>
                <a:latin typeface="+mn-ea"/>
              </a:rPr>
              <a:t>河井　茜（日本ベーリンガーインゲルハイム株式会社）</a:t>
            </a:r>
            <a:endParaRPr lang="ja-JP" altLang="ja-JP" sz="1600" b="0" i="0" u="none" strike="noStrike" dirty="0">
              <a:effectLst/>
              <a:latin typeface="+mn-ea"/>
            </a:endParaRPr>
          </a:p>
        </p:txBody>
      </p:sp>
      <p:sp>
        <p:nvSpPr>
          <p:cNvPr id="18" name="コンテンツ プレースホルダ 2">
            <a:extLst>
              <a:ext uri="{FF2B5EF4-FFF2-40B4-BE49-F238E27FC236}">
                <a16:creationId xmlns:a16="http://schemas.microsoft.com/office/drawing/2014/main" id="{E73EFCD2-E167-9920-A76F-AA7C3DA499F3}"/>
              </a:ext>
            </a:extLst>
          </p:cNvPr>
          <p:cNvSpPr txBox="1">
            <a:spLocks/>
          </p:cNvSpPr>
          <p:nvPr/>
        </p:nvSpPr>
        <p:spPr bwMode="auto">
          <a:xfrm>
            <a:off x="6055886" y="1572876"/>
            <a:ext cx="5790238" cy="227031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algn="l" rtl="0" eaLnBrk="1" fontAlgn="t" latinLnBrk="0" hangingPunct="1">
              <a:spcAft>
                <a:spcPts val="0"/>
              </a:spcAft>
            </a:pPr>
            <a:r>
              <a:rPr kumimoji="1" lang="ja-JP" altLang="ja-JP" sz="1600" b="0" i="0" u="none" strike="noStrike" kern="1200" dirty="0">
                <a:solidFill>
                  <a:srgbClr val="000000"/>
                </a:solidFill>
                <a:effectLst/>
                <a:latin typeface="+mn-ea"/>
              </a:rPr>
              <a:t>清水　聡子（ブリストル・マイヤーズ スクイブ株式会社）</a:t>
            </a:r>
            <a:endParaRPr lang="ja-JP" altLang="ja-JP" sz="1600" b="0" i="0" u="none" strike="noStrike" dirty="0">
              <a:effectLst/>
              <a:latin typeface="+mn-ea"/>
            </a:endParaRPr>
          </a:p>
          <a:p>
            <a:pPr marL="0" marR="0" indent="0" algn="l" rtl="0" eaLnBrk="1" fontAlgn="auto" latinLnBrk="0" hangingPunct="1">
              <a:spcAft>
                <a:spcPts val="0"/>
              </a:spcAft>
            </a:pPr>
            <a:r>
              <a:rPr kumimoji="1" lang="ja-JP" altLang="ja-JP" sz="1600" b="0" i="0" u="none" strike="noStrike" kern="1200" dirty="0">
                <a:solidFill>
                  <a:srgbClr val="000000"/>
                </a:solidFill>
                <a:effectLst/>
                <a:latin typeface="+mn-ea"/>
              </a:rPr>
              <a:t>中島　真央（</a:t>
            </a:r>
            <a:r>
              <a:rPr kumimoji="1" lang="zh-TW" altLang="ja-JP" sz="1600" b="0" i="0" u="none" strike="noStrike" kern="1200" dirty="0">
                <a:solidFill>
                  <a:srgbClr val="000000"/>
                </a:solidFill>
                <a:effectLst/>
                <a:latin typeface="+mn-ea"/>
              </a:rPr>
              <a:t>大塚製薬株式会社</a:t>
            </a:r>
            <a:r>
              <a:rPr kumimoji="1" lang="ja-JP" altLang="ja-JP" sz="1600" b="0" i="0" u="none" strike="noStrike" kern="1200" dirty="0">
                <a:solidFill>
                  <a:srgbClr val="000000"/>
                </a:solidFill>
                <a:effectLst/>
                <a:latin typeface="+mn-ea"/>
              </a:rPr>
              <a:t>）</a:t>
            </a:r>
            <a:endParaRPr lang="ja-JP" altLang="ja-JP" sz="1600" b="0" i="0" u="none" strike="noStrike" dirty="0">
              <a:effectLst/>
              <a:latin typeface="+mn-ea"/>
            </a:endParaRPr>
          </a:p>
          <a:p>
            <a:pPr marL="0" marR="0" indent="0" algn="l" rtl="0" eaLnBrk="1" fontAlgn="auto" latinLnBrk="0" hangingPunct="1">
              <a:spcAft>
                <a:spcPts val="0"/>
              </a:spcAft>
            </a:pPr>
            <a:r>
              <a:rPr kumimoji="1" lang="ja-JP" altLang="ja-JP" sz="1600" b="0" i="0" u="none" strike="noStrike" kern="1200" dirty="0">
                <a:solidFill>
                  <a:srgbClr val="000000"/>
                </a:solidFill>
                <a:effectLst/>
                <a:latin typeface="+mn-ea"/>
              </a:rPr>
              <a:t>成井　信博（</a:t>
            </a:r>
            <a:r>
              <a:rPr kumimoji="1" lang="zh-TW" altLang="ja-JP" sz="1600" b="0" i="0" u="none" strike="noStrike" kern="1200" dirty="0">
                <a:solidFill>
                  <a:srgbClr val="000000"/>
                </a:solidFill>
                <a:effectLst/>
                <a:latin typeface="+mn-ea"/>
              </a:rPr>
              <a:t>武田薬品工業</a:t>
            </a:r>
            <a:r>
              <a:rPr kumimoji="1" lang="ja-JP" altLang="ja-JP" sz="1600" b="0" i="0" u="none" strike="noStrike" kern="1200" dirty="0">
                <a:solidFill>
                  <a:srgbClr val="000000"/>
                </a:solidFill>
                <a:effectLst/>
                <a:latin typeface="+mn-ea"/>
              </a:rPr>
              <a:t>株式会社）</a:t>
            </a:r>
            <a:endParaRPr kumimoji="1" lang="en-US" altLang="ja-JP" sz="1600" b="0" i="0" u="none" strike="noStrike" kern="1200" dirty="0">
              <a:solidFill>
                <a:srgbClr val="000000"/>
              </a:solidFill>
              <a:effectLst/>
              <a:latin typeface="+mn-ea"/>
            </a:endParaRPr>
          </a:p>
          <a:p>
            <a:pPr marL="0" marR="0" indent="0" algn="l" rtl="0" eaLnBrk="1" fontAlgn="auto" latinLnBrk="0" hangingPunct="1">
              <a:spcAft>
                <a:spcPts val="0"/>
              </a:spcAft>
            </a:pPr>
            <a:r>
              <a:rPr kumimoji="1" lang="ja-JP" altLang="ja-JP" sz="1600" b="0" i="0" u="none" strike="noStrike" kern="1200" dirty="0">
                <a:solidFill>
                  <a:srgbClr val="000000"/>
                </a:solidFill>
                <a:effectLst/>
                <a:latin typeface="+mn-ea"/>
              </a:rPr>
              <a:t>西村　美紀（協和キリン株式会社）</a:t>
            </a:r>
            <a:endParaRPr lang="ja-JP" altLang="ja-JP" sz="1600" b="0" i="0" u="none" strike="noStrike" dirty="0">
              <a:effectLst/>
              <a:latin typeface="+mn-ea"/>
            </a:endParaRPr>
          </a:p>
          <a:p>
            <a:pPr marL="0" marR="0" indent="0" algn="l" rtl="0" eaLnBrk="1" fontAlgn="auto" latinLnBrk="0" hangingPunct="1">
              <a:spcAft>
                <a:spcPts val="0"/>
              </a:spcAft>
            </a:pPr>
            <a:r>
              <a:rPr kumimoji="1" lang="ja-JP" altLang="ja-JP" sz="1600" b="0" i="0" u="none" strike="noStrike" kern="1200" dirty="0">
                <a:solidFill>
                  <a:srgbClr val="000000"/>
                </a:solidFill>
                <a:effectLst/>
                <a:latin typeface="+mn-ea"/>
              </a:rPr>
              <a:t>芳賀　佳子（ノボ ノルディスク ファーマ株式会社）</a:t>
            </a:r>
            <a:endParaRPr lang="ja-JP" altLang="ja-JP" sz="1600" b="0" i="0" u="none" strike="noStrike" dirty="0">
              <a:effectLst/>
              <a:latin typeface="+mn-ea"/>
            </a:endParaRPr>
          </a:p>
          <a:p>
            <a:pPr marL="0" algn="l" rtl="0" eaLnBrk="1" fontAlgn="t" latinLnBrk="0" hangingPunct="1">
              <a:spcAft>
                <a:spcPts val="0"/>
              </a:spcAft>
            </a:pPr>
            <a:r>
              <a:rPr kumimoji="1" lang="ja-JP" altLang="ja-JP" sz="1600" b="0" i="0" u="none" strike="noStrike" kern="1200" dirty="0">
                <a:solidFill>
                  <a:srgbClr val="000000"/>
                </a:solidFill>
                <a:effectLst/>
                <a:latin typeface="+mn-ea"/>
              </a:rPr>
              <a:t>林　倫子（塩野義製薬株式会社）</a:t>
            </a:r>
            <a:endParaRPr lang="ja-JP" altLang="ja-JP" sz="1600" b="0" i="0" u="none" strike="noStrike" dirty="0">
              <a:effectLst/>
              <a:latin typeface="+mn-ea"/>
            </a:endParaRPr>
          </a:p>
          <a:p>
            <a:pPr marL="0" algn="l" rtl="0" eaLnBrk="1" fontAlgn="t" latinLnBrk="0" hangingPunct="1">
              <a:spcAft>
                <a:spcPts val="0"/>
              </a:spcAft>
            </a:pPr>
            <a:r>
              <a:rPr kumimoji="1" lang="ja-JP" altLang="ja-JP" sz="1600" b="0" i="0" u="none" strike="noStrike" kern="1200" dirty="0">
                <a:solidFill>
                  <a:srgbClr val="000000"/>
                </a:solidFill>
                <a:effectLst/>
                <a:latin typeface="+mn-ea"/>
              </a:rPr>
              <a:t>水田　久美子（アストラゼネカ株式会社）</a:t>
            </a:r>
            <a:endParaRPr lang="ja-JP" altLang="ja-JP" sz="1600" b="0" i="0" u="none" strike="noStrike" dirty="0">
              <a:effectLst/>
              <a:latin typeface="+mn-ea"/>
            </a:endParaRPr>
          </a:p>
          <a:p>
            <a:pPr marL="0" algn="l" rtl="0" eaLnBrk="1" fontAlgn="t" latinLnBrk="0" hangingPunct="1">
              <a:spcAft>
                <a:spcPts val="0"/>
              </a:spcAft>
            </a:pPr>
            <a:r>
              <a:rPr kumimoji="1" lang="ja-JP" altLang="ja-JP" sz="1600" b="0" i="0" u="none" strike="noStrike" kern="1200" dirty="0">
                <a:solidFill>
                  <a:srgbClr val="000000"/>
                </a:solidFill>
                <a:effectLst/>
                <a:latin typeface="+mn-ea"/>
              </a:rPr>
              <a:t>茂利　梨絵（</a:t>
            </a:r>
            <a:r>
              <a:rPr kumimoji="1" lang="en-US" altLang="ja-JP" sz="1600" b="0" i="0" u="none" strike="noStrike" kern="1200" dirty="0">
                <a:solidFill>
                  <a:srgbClr val="000000"/>
                </a:solidFill>
                <a:effectLst/>
                <a:latin typeface="+mn-ea"/>
              </a:rPr>
              <a:t>EA</a:t>
            </a:r>
            <a:r>
              <a:rPr kumimoji="1" lang="ja-JP" altLang="ja-JP" sz="1600" b="0" i="0" u="none" strike="noStrike" kern="1200" dirty="0">
                <a:solidFill>
                  <a:srgbClr val="000000"/>
                </a:solidFill>
                <a:effectLst/>
                <a:latin typeface="+mn-ea"/>
              </a:rPr>
              <a:t>ファーマ株式会社株式会社）</a:t>
            </a:r>
            <a:endParaRPr lang="ja-JP" altLang="ja-JP" sz="1600" b="0" i="0" u="none" strike="noStrike" dirty="0">
              <a:effectLst/>
              <a:latin typeface="+mn-ea"/>
            </a:endParaRPr>
          </a:p>
        </p:txBody>
      </p:sp>
      <p:sp>
        <p:nvSpPr>
          <p:cNvPr id="19" name="コンテンツ プレースホルダ 2">
            <a:extLst>
              <a:ext uri="{FF2B5EF4-FFF2-40B4-BE49-F238E27FC236}">
                <a16:creationId xmlns:a16="http://schemas.microsoft.com/office/drawing/2014/main" id="{5DFB1F52-EE06-B789-2D32-99B568997A19}"/>
              </a:ext>
            </a:extLst>
          </p:cNvPr>
          <p:cNvSpPr txBox="1">
            <a:spLocks/>
          </p:cNvSpPr>
          <p:nvPr/>
        </p:nvSpPr>
        <p:spPr bwMode="auto">
          <a:xfrm>
            <a:off x="5370590" y="820768"/>
            <a:ext cx="5722859" cy="488793"/>
          </a:xfrm>
          <a:prstGeom prst="rect">
            <a:avLst/>
          </a:prstGeom>
          <a:noFill/>
          <a:ln w="9525">
            <a:solidFill>
              <a:schemeClr val="tx1"/>
            </a:solidFill>
            <a:miter lim="800000"/>
            <a:headEnd/>
            <a:tailEnd/>
          </a:ln>
        </p:spPr>
        <p:txBody>
          <a:bodyPr vert="horz" wrap="square" lIns="91440" tIns="180000" rIns="91440" bIns="180000" numCol="1" anchor="ctr" anchorCtr="0" compatLnSpc="1">
            <a:prstTxWarp prst="textNoShape">
              <a:avLst/>
            </a:prstTxWarp>
          </a:bodyPr>
          <a:lstStyle/>
          <a:p>
            <a:pPr marL="1349375" indent="-1349375" algn="ctr" fontAlgn="ctr"/>
            <a:r>
              <a:rPr kumimoji="0" lang="ja-JP" altLang="en-US" sz="1600" kern="0" dirty="0">
                <a:solidFill>
                  <a:prstClr val="black"/>
                </a:solidFill>
                <a:latin typeface="+mn-ea"/>
              </a:rPr>
              <a:t>◎リーダー　○サブリーダー　□拡大幹事　■担当副部会長</a:t>
            </a:r>
            <a:endParaRPr lang="ja-JP" altLang="ja-JP" sz="1600" dirty="0">
              <a:solidFill>
                <a:prstClr val="black"/>
              </a:solidFill>
              <a:latin typeface="+mn-ea"/>
            </a:endParaRPr>
          </a:p>
        </p:txBody>
      </p:sp>
      <p:sp>
        <p:nvSpPr>
          <p:cNvPr id="20" name="テキスト ボックス 19">
            <a:extLst>
              <a:ext uri="{FF2B5EF4-FFF2-40B4-BE49-F238E27FC236}">
                <a16:creationId xmlns:a16="http://schemas.microsoft.com/office/drawing/2014/main" id="{68B86277-668E-7CB8-89AA-73218CBEE6C6}"/>
              </a:ext>
            </a:extLst>
          </p:cNvPr>
          <p:cNvSpPr txBox="1"/>
          <p:nvPr/>
        </p:nvSpPr>
        <p:spPr>
          <a:xfrm>
            <a:off x="1557250" y="4891254"/>
            <a:ext cx="9553372" cy="1843751"/>
          </a:xfrm>
          <a:prstGeom prst="rect">
            <a:avLst/>
          </a:prstGeom>
          <a:solidFill>
            <a:schemeClr val="accent2">
              <a:lumMod val="20000"/>
              <a:lumOff val="80000"/>
            </a:schemeClr>
          </a:solidFill>
          <a:ln>
            <a:noFill/>
          </a:ln>
        </p:spPr>
        <p:txBody>
          <a:bodyPr wrap="square" lIns="180000" tIns="90000" rIns="180000" bIns="90000">
            <a:spAutoFit/>
          </a:bodyPr>
          <a:lstStyle/>
          <a:p>
            <a:r>
              <a:rPr lang="ja-JP" altLang="en-US" dirty="0">
                <a:latin typeface="+mn-ea"/>
              </a:rPr>
              <a:t>令和</a:t>
            </a:r>
            <a:r>
              <a:rPr lang="en-US" altLang="ja-JP" dirty="0">
                <a:latin typeface="+mn-ea"/>
              </a:rPr>
              <a:t>6</a:t>
            </a:r>
            <a:r>
              <a:rPr lang="ja-JP" altLang="en-US" dirty="0">
                <a:latin typeface="+mn-ea"/>
              </a:rPr>
              <a:t>年</a:t>
            </a:r>
            <a:r>
              <a:rPr lang="en-US" altLang="ja-JP" dirty="0">
                <a:latin typeface="+mn-ea"/>
              </a:rPr>
              <a:t>6</a:t>
            </a:r>
            <a:r>
              <a:rPr lang="ja-JP" altLang="en-US" dirty="0">
                <a:latin typeface="+mn-ea"/>
              </a:rPr>
              <a:t>月発行</a:t>
            </a:r>
          </a:p>
          <a:p>
            <a:endParaRPr lang="en-US" altLang="ja-JP" dirty="0">
              <a:latin typeface="+mn-ea"/>
            </a:endParaRPr>
          </a:p>
          <a:p>
            <a:r>
              <a:rPr lang="ja-JP" altLang="en-US" dirty="0">
                <a:latin typeface="+mn-ea"/>
              </a:rPr>
              <a:t>編集　</a:t>
            </a:r>
          </a:p>
          <a:p>
            <a:r>
              <a:rPr lang="ja-JP" altLang="en-US" dirty="0">
                <a:latin typeface="+mn-ea"/>
              </a:rPr>
              <a:t>日本製薬工業協会 医薬品評価委員会　ファーマコビジランス部会　継続課題対応チーム</a:t>
            </a:r>
            <a:r>
              <a:rPr lang="en-US" altLang="ja-JP" dirty="0">
                <a:latin typeface="+mn-ea"/>
              </a:rPr>
              <a:t>1</a:t>
            </a:r>
            <a:r>
              <a:rPr lang="ja-JP" altLang="en-US" dirty="0">
                <a:latin typeface="+mn-ea"/>
              </a:rPr>
              <a:t>（</a:t>
            </a:r>
            <a:r>
              <a:rPr lang="en-US" altLang="ja-JP" dirty="0">
                <a:latin typeface="+mn-ea"/>
              </a:rPr>
              <a:t>KT1</a:t>
            </a:r>
            <a:r>
              <a:rPr lang="ja-JP" altLang="en-US" dirty="0">
                <a:latin typeface="+mn-ea"/>
              </a:rPr>
              <a:t>）</a:t>
            </a:r>
            <a:endParaRPr lang="en-US" altLang="ja-JP" dirty="0">
              <a:latin typeface="+mn-ea"/>
            </a:endParaRPr>
          </a:p>
          <a:p>
            <a:r>
              <a:rPr lang="en-US" altLang="ja-JP" dirty="0">
                <a:latin typeface="+mn-ea"/>
              </a:rPr>
              <a:t>〒103-0023 </a:t>
            </a:r>
            <a:r>
              <a:rPr lang="ja-JP" altLang="en-US" dirty="0">
                <a:latin typeface="+mn-ea"/>
              </a:rPr>
              <a:t>東京都中央区日本橋本町</a:t>
            </a:r>
            <a:r>
              <a:rPr lang="en-US" altLang="ja-JP" dirty="0">
                <a:latin typeface="+mn-ea"/>
              </a:rPr>
              <a:t>2-3-11</a:t>
            </a:r>
            <a:r>
              <a:rPr lang="ja-JP" altLang="en-US" dirty="0">
                <a:latin typeface="+mn-ea"/>
              </a:rPr>
              <a:t>（日本橋ライフサイエンスビルディング）</a:t>
            </a:r>
          </a:p>
          <a:p>
            <a:r>
              <a:rPr lang="ja-JP" altLang="en-US" dirty="0">
                <a:latin typeface="+mn-ea"/>
              </a:rPr>
              <a:t>　　　　</a:t>
            </a:r>
            <a:r>
              <a:rPr lang="en-US" altLang="ja-JP" dirty="0">
                <a:latin typeface="+mn-ea"/>
              </a:rPr>
              <a:t>TEL</a:t>
            </a:r>
            <a:r>
              <a:rPr lang="ja-JP" altLang="en-US" dirty="0">
                <a:latin typeface="+mn-ea"/>
              </a:rPr>
              <a:t>：</a:t>
            </a:r>
            <a:r>
              <a:rPr lang="en-US" altLang="ja-JP" dirty="0">
                <a:latin typeface="+mn-ea"/>
              </a:rPr>
              <a:t>03-3241-0326	FAX</a:t>
            </a:r>
            <a:r>
              <a:rPr lang="ja-JP" altLang="en-US" dirty="0">
                <a:latin typeface="+mn-ea"/>
              </a:rPr>
              <a:t>：</a:t>
            </a:r>
            <a:r>
              <a:rPr lang="en-US" altLang="ja-JP" dirty="0">
                <a:latin typeface="+mn-ea"/>
              </a:rPr>
              <a:t>03-3242-1767</a:t>
            </a:r>
          </a:p>
        </p:txBody>
      </p:sp>
      <p:sp>
        <p:nvSpPr>
          <p:cNvPr id="21" name="テキスト ボックス 20">
            <a:extLst>
              <a:ext uri="{FF2B5EF4-FFF2-40B4-BE49-F238E27FC236}">
                <a16:creationId xmlns:a16="http://schemas.microsoft.com/office/drawing/2014/main" id="{9572390C-7786-4F89-8610-593A96A4A658}"/>
              </a:ext>
            </a:extLst>
          </p:cNvPr>
          <p:cNvSpPr txBox="1"/>
          <p:nvPr/>
        </p:nvSpPr>
        <p:spPr>
          <a:xfrm>
            <a:off x="8848005" y="88121"/>
            <a:ext cx="2245444" cy="584775"/>
          </a:xfrm>
          <a:prstGeom prst="rect">
            <a:avLst/>
          </a:prstGeom>
          <a:noFill/>
          <a:ln>
            <a:solidFill>
              <a:schemeClr val="accent6"/>
            </a:solidFill>
          </a:ln>
        </p:spPr>
        <p:txBody>
          <a:bodyPr wrap="square">
            <a:spAutoFit/>
          </a:bodyPr>
          <a:lstStyle/>
          <a:p>
            <a:pPr algn="ctr"/>
            <a:r>
              <a:rPr lang="ja-JP" altLang="en-US" sz="1600" dirty="0">
                <a:solidFill>
                  <a:srgbClr val="FF0000"/>
                </a:solidFill>
                <a:latin typeface="+mn-ea"/>
              </a:rPr>
              <a:t>本資料の内容を無断で転載することを禁じます</a:t>
            </a:r>
          </a:p>
        </p:txBody>
      </p:sp>
      <p:sp>
        <p:nvSpPr>
          <p:cNvPr id="9" name="テキスト プレースホルダー 2">
            <a:extLst>
              <a:ext uri="{FF2B5EF4-FFF2-40B4-BE49-F238E27FC236}">
                <a16:creationId xmlns:a16="http://schemas.microsoft.com/office/drawing/2014/main" id="{444C6FD4-5D8B-8A47-2972-855D703F9B52}"/>
              </a:ext>
            </a:extLst>
          </p:cNvPr>
          <p:cNvSpPr>
            <a:spLocks noGrp="1"/>
          </p:cNvSpPr>
          <p:nvPr>
            <p:ph type="body" sz="quarter" idx="10"/>
          </p:nvPr>
        </p:nvSpPr>
        <p:spPr>
          <a:xfrm>
            <a:off x="561969" y="290861"/>
            <a:ext cx="9793148" cy="307777"/>
          </a:xfrm>
        </p:spPr>
        <p:txBody>
          <a:bodyPr/>
          <a:lstStyle/>
          <a:p>
            <a:r>
              <a:rPr lang="en-US" altLang="ja-JP" dirty="0">
                <a:latin typeface="+mn-ea"/>
                <a:ea typeface="+mn-ea"/>
              </a:rPr>
              <a:t>RMP</a:t>
            </a:r>
            <a:r>
              <a:rPr lang="ja-JP" altLang="en-US" dirty="0">
                <a:latin typeface="+mn-ea"/>
                <a:ea typeface="+mn-ea"/>
              </a:rPr>
              <a:t>マーク　ロゴセット（サンプル）</a:t>
            </a:r>
            <a:r>
              <a:rPr lang="en-US" altLang="ja-JP" dirty="0">
                <a:latin typeface="+mn-ea"/>
                <a:ea typeface="+mn-ea"/>
              </a:rPr>
              <a:t>2024</a:t>
            </a:r>
            <a:r>
              <a:rPr lang="ja-JP" altLang="en-US" dirty="0">
                <a:latin typeface="+mn-ea"/>
                <a:ea typeface="+mn-ea"/>
              </a:rPr>
              <a:t>年改訂版</a:t>
            </a:r>
          </a:p>
        </p:txBody>
      </p:sp>
      <p:sp>
        <p:nvSpPr>
          <p:cNvPr id="3" name="テキスト ボックス 2">
            <a:extLst>
              <a:ext uri="{FF2B5EF4-FFF2-40B4-BE49-F238E27FC236}">
                <a16:creationId xmlns:a16="http://schemas.microsoft.com/office/drawing/2014/main" id="{62EE2A32-8AA6-07E9-7357-5A39B221783B}"/>
              </a:ext>
            </a:extLst>
          </p:cNvPr>
          <p:cNvSpPr txBox="1"/>
          <p:nvPr/>
        </p:nvSpPr>
        <p:spPr>
          <a:xfrm>
            <a:off x="1397965" y="4044054"/>
            <a:ext cx="9315841" cy="646331"/>
          </a:xfrm>
          <a:prstGeom prst="rect">
            <a:avLst/>
          </a:prstGeom>
          <a:noFill/>
          <a:ln>
            <a:noFill/>
          </a:ln>
        </p:spPr>
        <p:txBody>
          <a:bodyPr wrap="square">
            <a:spAutoFit/>
          </a:bodyPr>
          <a:lstStyle/>
          <a:p>
            <a:pPr fontAlgn="ctr"/>
            <a:r>
              <a:rPr kumimoji="0" lang="ja-JP" altLang="en-US" kern="0" dirty="0">
                <a:solidFill>
                  <a:prstClr val="black"/>
                </a:solidFill>
                <a:latin typeface="+mn-ea"/>
              </a:rPr>
              <a:t>本資料の作成にあたっては、</a:t>
            </a:r>
            <a:r>
              <a:rPr kumimoji="0" lang="en-US" altLang="ja-JP" kern="0" dirty="0">
                <a:solidFill>
                  <a:prstClr val="black"/>
                </a:solidFill>
                <a:latin typeface="+mn-ea"/>
              </a:rPr>
              <a:t>100</a:t>
            </a:r>
            <a:r>
              <a:rPr kumimoji="0" lang="ja-JP" altLang="en-US" kern="0" dirty="0">
                <a:solidFill>
                  <a:prstClr val="black"/>
                </a:solidFill>
                <a:latin typeface="+mn-ea"/>
              </a:rPr>
              <a:t>件を超える</a:t>
            </a:r>
            <a:r>
              <a:rPr kumimoji="0" lang="en-US" altLang="ja-JP" kern="0" dirty="0">
                <a:solidFill>
                  <a:prstClr val="black"/>
                </a:solidFill>
                <a:latin typeface="+mn-ea"/>
              </a:rPr>
              <a:t>AI</a:t>
            </a:r>
            <a:r>
              <a:rPr kumimoji="0" lang="ja-JP" altLang="en-US" kern="0" dirty="0">
                <a:solidFill>
                  <a:prstClr val="black"/>
                </a:solidFill>
                <a:latin typeface="+mn-ea"/>
              </a:rPr>
              <a:t>ファイルの作成、ならびにカタログファイルの調整など</a:t>
            </a:r>
            <a:endParaRPr kumimoji="0" lang="en-US" altLang="ja-JP" kern="0" dirty="0">
              <a:solidFill>
                <a:prstClr val="black"/>
              </a:solidFill>
              <a:latin typeface="+mn-ea"/>
            </a:endParaRPr>
          </a:p>
          <a:p>
            <a:pPr fontAlgn="ctr"/>
            <a:r>
              <a:rPr kumimoji="0" lang="ja-JP" altLang="en-US" kern="0" dirty="0">
                <a:solidFill>
                  <a:prstClr val="black"/>
                </a:solidFill>
                <a:latin typeface="+mn-ea"/>
              </a:rPr>
              <a:t>多大な協力をいただきました</a:t>
            </a:r>
            <a:r>
              <a:rPr kumimoji="0" lang="ja-JP" altLang="ja-JP" sz="1800" kern="0" dirty="0">
                <a:solidFill>
                  <a:prstClr val="black"/>
                </a:solidFill>
                <a:latin typeface="+mn-ea"/>
              </a:rPr>
              <a:t>中外製薬株式会社</a:t>
            </a:r>
            <a:r>
              <a:rPr kumimoji="0" lang="ja-JP" altLang="en-US" sz="1800" kern="0" dirty="0">
                <a:solidFill>
                  <a:prstClr val="black"/>
                </a:solidFill>
                <a:latin typeface="+mn-ea"/>
              </a:rPr>
              <a:t>　熊谷　遥</a:t>
            </a:r>
            <a:r>
              <a:rPr kumimoji="0" lang="ja-JP" altLang="en-US" kern="0" dirty="0">
                <a:solidFill>
                  <a:prstClr val="black"/>
                </a:solidFill>
                <a:latin typeface="+mn-ea"/>
              </a:rPr>
              <a:t>氏に深甚たる謝意を表します。</a:t>
            </a:r>
            <a:endParaRPr kumimoji="0" lang="en-US" altLang="ja-JP" kern="0" dirty="0">
              <a:solidFill>
                <a:prstClr val="black"/>
              </a:solidFill>
              <a:latin typeface="+mn-ea"/>
            </a:endParaRPr>
          </a:p>
        </p:txBody>
      </p:sp>
    </p:spTree>
    <p:extLst>
      <p:ext uri="{BB962C8B-B14F-4D97-AF65-F5344CB8AC3E}">
        <p14:creationId xmlns:p14="http://schemas.microsoft.com/office/powerpoint/2010/main" val="3505563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F95F9BAD-51AA-4BCB-B6D2-099A2F5151F7}"/>
              </a:ext>
            </a:extLst>
          </p:cNvPr>
          <p:cNvSpPr>
            <a:spLocks noGrp="1"/>
          </p:cNvSpPr>
          <p:nvPr>
            <p:ph type="body" sz="quarter" idx="10"/>
          </p:nvPr>
        </p:nvSpPr>
        <p:spPr>
          <a:xfrm>
            <a:off x="561969" y="290861"/>
            <a:ext cx="9793148" cy="307777"/>
          </a:xfrm>
        </p:spPr>
        <p:txBody>
          <a:bodyPr/>
          <a:lstStyle/>
          <a:p>
            <a:r>
              <a:rPr lang="en-US" altLang="ja-JP" dirty="0">
                <a:latin typeface="+mn-ea"/>
                <a:ea typeface="+mn-ea"/>
              </a:rPr>
              <a:t>RMP</a:t>
            </a:r>
            <a:r>
              <a:rPr lang="ja-JP" altLang="en-US" dirty="0">
                <a:latin typeface="+mn-ea"/>
                <a:ea typeface="+mn-ea"/>
              </a:rPr>
              <a:t>マーク　ロゴセット（サンプル）</a:t>
            </a:r>
            <a:r>
              <a:rPr lang="en-US" altLang="ja-JP" dirty="0">
                <a:latin typeface="+mn-ea"/>
                <a:ea typeface="+mn-ea"/>
              </a:rPr>
              <a:t>2024</a:t>
            </a:r>
            <a:r>
              <a:rPr lang="ja-JP" altLang="en-US" dirty="0">
                <a:latin typeface="+mn-ea"/>
                <a:ea typeface="+mn-ea"/>
              </a:rPr>
              <a:t>年改訂版</a:t>
            </a:r>
          </a:p>
        </p:txBody>
      </p:sp>
      <p:sp>
        <p:nvSpPr>
          <p:cNvPr id="4" name="テキスト プレースホルダー 3">
            <a:extLst>
              <a:ext uri="{FF2B5EF4-FFF2-40B4-BE49-F238E27FC236}">
                <a16:creationId xmlns:a16="http://schemas.microsoft.com/office/drawing/2014/main" id="{BDA3C4EB-312D-47AF-A68F-64EFB66B3092}"/>
              </a:ext>
            </a:extLst>
          </p:cNvPr>
          <p:cNvSpPr>
            <a:spLocks noGrp="1"/>
          </p:cNvSpPr>
          <p:nvPr>
            <p:ph type="body" sz="quarter" idx="12"/>
          </p:nvPr>
        </p:nvSpPr>
        <p:spPr>
          <a:xfrm>
            <a:off x="512218" y="527585"/>
            <a:ext cx="11272413" cy="461665"/>
          </a:xfrm>
        </p:spPr>
        <p:txBody>
          <a:bodyPr/>
          <a:lstStyle/>
          <a:p>
            <a:r>
              <a:rPr lang="en-US" altLang="ja-JP" sz="2400" b="1" dirty="0"/>
              <a:t>CONTENTS</a:t>
            </a:r>
            <a:endParaRPr lang="en-US" altLang="ja-JP" sz="2400" b="0" dirty="0">
              <a:solidFill>
                <a:schemeClr val="accent6"/>
              </a:solidFill>
              <a:latin typeface="+mn-ea"/>
              <a:ea typeface="+mn-ea"/>
            </a:endParaRPr>
          </a:p>
        </p:txBody>
      </p:sp>
      <p:sp>
        <p:nvSpPr>
          <p:cNvPr id="2" name="スライド番号プレースホルダー 3">
            <a:extLst>
              <a:ext uri="{FF2B5EF4-FFF2-40B4-BE49-F238E27FC236}">
                <a16:creationId xmlns:a16="http://schemas.microsoft.com/office/drawing/2014/main" id="{EB2440A1-1A5C-C17D-55AE-7762DA2CA0A1}"/>
              </a:ext>
            </a:extLst>
          </p:cNvPr>
          <p:cNvSpPr txBox="1">
            <a:spLocks/>
          </p:cNvSpPr>
          <p:nvPr/>
        </p:nvSpPr>
        <p:spPr>
          <a:xfrm>
            <a:off x="9265951" y="6009467"/>
            <a:ext cx="2743200" cy="365125"/>
          </a:xfrm>
          <a:prstGeom prst="rect">
            <a:avLst/>
          </a:prstGeom>
        </p:spPr>
        <p:txBody>
          <a:bodyPr vert="horz" lIns="91440" tIns="45720" rIns="91440" bIns="45720" rtlCol="0" anchor="t" anchorCtr="0">
            <a:spAutoFit/>
          </a:bodyPr>
          <a:lstStyle>
            <a:lvl1pPr marL="0" indent="0" algn="l" defTabSz="914400" rtl="0" eaLnBrk="1" latinLnBrk="0" hangingPunct="1">
              <a:lnSpc>
                <a:spcPct val="100000"/>
              </a:lnSpc>
              <a:spcBef>
                <a:spcPts val="1000"/>
              </a:spcBef>
              <a:buFont typeface="Arial" panose="020B0604020202020204" pitchFamily="34" charset="0"/>
              <a:buNone/>
              <a:defRPr kumimoji="1" sz="3200" b="1" i="0" kern="1200">
                <a:solidFill>
                  <a:schemeClr val="tx1"/>
                </a:solidFill>
                <a:latin typeface="Meiryo UI" panose="020B0604030504040204" pitchFamily="50" charset="-128"/>
                <a:ea typeface="Meiryo UI" panose="020B0604030504040204" pitchFamily="50" charset="-128"/>
                <a:cs typeface="+mn-cs"/>
              </a:defRPr>
            </a:lvl1pPr>
            <a:lvl2pPr marL="685800" indent="-228600" algn="l" defTabSz="914400" rtl="0" eaLnBrk="1" latinLnBrk="0" hangingPunct="1">
              <a:lnSpc>
                <a:spcPct val="100000"/>
              </a:lnSpc>
              <a:spcBef>
                <a:spcPts val="1200"/>
              </a:spcBef>
              <a:buFont typeface="Meiryo UI" panose="020B0604030504040204" pitchFamily="50" charset="-128"/>
              <a:buChar char="-"/>
              <a:defRPr kumimoji="1" sz="2000" kern="1200">
                <a:solidFill>
                  <a:schemeClr val="tx1"/>
                </a:solidFill>
                <a:latin typeface="Meiryo UI" panose="020B0604030504040204" pitchFamily="50" charset="-128"/>
                <a:ea typeface="Meiryo UI" panose="020B0604030504040204" pitchFamily="50" charset="-128"/>
                <a:cs typeface="+mn-cs"/>
              </a:defRPr>
            </a:lvl2pPr>
            <a:lvl3pPr marL="1143000" indent="-228600" algn="l" defTabSz="914400" rtl="0" eaLnBrk="1" latinLnBrk="0" hangingPunct="1">
              <a:lnSpc>
                <a:spcPct val="100000"/>
              </a:lnSpc>
              <a:spcBef>
                <a:spcPts val="1200"/>
              </a:spcBef>
              <a:buFont typeface="Meiryo UI" panose="020B0604030504040204" pitchFamily="50" charset="-128"/>
              <a:buChar char="-"/>
              <a:defRPr kumimoji="1" sz="1800" kern="1200">
                <a:solidFill>
                  <a:schemeClr val="tx1"/>
                </a:solidFill>
                <a:latin typeface="Meiryo UI" panose="020B0604030504040204" pitchFamily="50" charset="-128"/>
                <a:ea typeface="Meiryo UI" panose="020B0604030504040204" pitchFamily="50" charset="-128"/>
                <a:cs typeface="+mn-cs"/>
              </a:defRPr>
            </a:lvl3pPr>
            <a:lvl4pPr marL="1600200" indent="-228600" algn="l" defTabSz="914400" rtl="0" eaLnBrk="1" latinLnBrk="0" hangingPunct="1">
              <a:lnSpc>
                <a:spcPct val="100000"/>
              </a:lnSpc>
              <a:spcBef>
                <a:spcPts val="1200"/>
              </a:spcBef>
              <a:buFont typeface="Meiryo UI" panose="020B0604030504040204" pitchFamily="50" charset="-128"/>
              <a:buChar char="-"/>
              <a:defRPr kumimoji="1" sz="1600" kern="1200">
                <a:solidFill>
                  <a:schemeClr val="tx1"/>
                </a:solidFill>
                <a:latin typeface="Meiryo UI" panose="020B0604030504040204" pitchFamily="50" charset="-128"/>
                <a:ea typeface="Meiryo UI" panose="020B0604030504040204" pitchFamily="50" charset="-128"/>
                <a:cs typeface="+mn-cs"/>
              </a:defRPr>
            </a:lvl4pPr>
            <a:lvl5pPr marL="2057400" indent="-228600" algn="l" defTabSz="914400" rtl="0" eaLnBrk="1" latinLnBrk="0" hangingPunct="1">
              <a:lnSpc>
                <a:spcPct val="100000"/>
              </a:lnSpc>
              <a:spcBef>
                <a:spcPts val="1200"/>
              </a:spcBef>
              <a:buFont typeface="Meiryo UI" panose="020B0604030504040204" pitchFamily="50" charset="-128"/>
              <a:buChar char="-"/>
              <a:defRPr kumimoji="1" sz="1400" kern="1200">
                <a:solidFill>
                  <a:schemeClr val="tx1"/>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fld id="{4A979828-F271-4329-A1D9-75F1C2E012D8}" type="slidenum">
              <a:rPr kumimoji="1" lang="ja-JP" altLang="en-US" sz="3200" b="1"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t>2</a:t>
            </a:fld>
            <a:endParaRPr kumimoji="1" lang="ja-JP" altLang="en-US" sz="3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aphicFrame>
        <p:nvGraphicFramePr>
          <p:cNvPr id="5" name="表 4">
            <a:extLst>
              <a:ext uri="{FF2B5EF4-FFF2-40B4-BE49-F238E27FC236}">
                <a16:creationId xmlns:a16="http://schemas.microsoft.com/office/drawing/2014/main" id="{E293D678-6F36-E1FD-8039-3B00F1D3FE2C}"/>
              </a:ext>
            </a:extLst>
          </p:cNvPr>
          <p:cNvGraphicFramePr>
            <a:graphicFrameLocks noGrp="1"/>
          </p:cNvGraphicFramePr>
          <p:nvPr/>
        </p:nvGraphicFramePr>
        <p:xfrm>
          <a:off x="384364" y="1302626"/>
          <a:ext cx="10972321" cy="5214744"/>
        </p:xfrm>
        <a:graphic>
          <a:graphicData uri="http://schemas.openxmlformats.org/drawingml/2006/table">
            <a:tbl>
              <a:tblPr bandRow="1">
                <a:tableStyleId>{5C22544A-7EE6-4342-B048-85BDC9FD1C3A}</a:tableStyleId>
              </a:tblPr>
              <a:tblGrid>
                <a:gridCol w="462678">
                  <a:extLst>
                    <a:ext uri="{9D8B030D-6E8A-4147-A177-3AD203B41FA5}">
                      <a16:colId xmlns:a16="http://schemas.microsoft.com/office/drawing/2014/main" val="20000"/>
                    </a:ext>
                  </a:extLst>
                </a:gridCol>
                <a:gridCol w="4180772">
                  <a:extLst>
                    <a:ext uri="{9D8B030D-6E8A-4147-A177-3AD203B41FA5}">
                      <a16:colId xmlns:a16="http://schemas.microsoft.com/office/drawing/2014/main" val="20001"/>
                    </a:ext>
                  </a:extLst>
                </a:gridCol>
                <a:gridCol w="2070271">
                  <a:extLst>
                    <a:ext uri="{9D8B030D-6E8A-4147-A177-3AD203B41FA5}">
                      <a16:colId xmlns:a16="http://schemas.microsoft.com/office/drawing/2014/main" val="20002"/>
                    </a:ext>
                  </a:extLst>
                </a:gridCol>
                <a:gridCol w="4258600">
                  <a:extLst>
                    <a:ext uri="{9D8B030D-6E8A-4147-A177-3AD203B41FA5}">
                      <a16:colId xmlns:a16="http://schemas.microsoft.com/office/drawing/2014/main" val="20003"/>
                    </a:ext>
                  </a:extLst>
                </a:gridCol>
              </a:tblGrid>
              <a:tr h="719275">
                <a:tc>
                  <a:txBody>
                    <a:bodyPr/>
                    <a:lstStyle/>
                    <a:p>
                      <a:pPr algn="ctr"/>
                      <a:r>
                        <a:rPr kumimoji="1" lang="en-US" altLang="ja-JP" sz="1900" b="1" baseline="0" dirty="0">
                          <a:solidFill>
                            <a:srgbClr val="008AE6"/>
                          </a:solidFill>
                        </a:rPr>
                        <a:t>1</a:t>
                      </a:r>
                      <a:endParaRPr kumimoji="1" lang="ja-JP" altLang="en-US" sz="1900" b="1" baseline="0" dirty="0">
                        <a:solidFill>
                          <a:srgbClr val="008AE6"/>
                        </a:solidFill>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r>
                        <a:rPr lang="en-US" altLang="ja-JP" sz="1900" b="1" baseline="0" dirty="0">
                          <a:solidFill>
                            <a:srgbClr val="008AE6"/>
                          </a:solidFill>
                        </a:rPr>
                        <a:t>RMP</a:t>
                      </a:r>
                      <a:r>
                        <a:rPr lang="ja-JP" altLang="en-US" sz="1900" b="1" baseline="0" dirty="0">
                          <a:solidFill>
                            <a:srgbClr val="008AE6"/>
                          </a:solidFill>
                        </a:rPr>
                        <a:t>マーク（青）</a:t>
                      </a:r>
                      <a:endParaRPr kumimoji="1" lang="ja-JP" altLang="en-US" sz="1900" b="1" baseline="0" dirty="0">
                        <a:solidFill>
                          <a:srgbClr val="008AE6"/>
                        </a:solidFill>
                      </a:endParaRPr>
                    </a:p>
                  </a:txBody>
                  <a:tcPr marL="108000" marR="10800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rowSpan="2">
                  <a:txBody>
                    <a:bodyPr/>
                    <a:lstStyle/>
                    <a:p>
                      <a:pPr algn="ctr"/>
                      <a:r>
                        <a:rPr kumimoji="1" lang="ja-JP" altLang="en-US" sz="1900" dirty="0"/>
                        <a:t>白・薄色背景用</a:t>
                      </a:r>
                    </a:p>
                  </a:txBody>
                  <a:tcPr marL="108000" marR="10800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900" dirty="0"/>
                    </a:p>
                  </a:txBody>
                  <a:tcPr marL="108000" marR="10800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719275">
                <a:tc>
                  <a:txBody>
                    <a:bodyPr/>
                    <a:lstStyle/>
                    <a:p>
                      <a:pPr algn="ctr"/>
                      <a:r>
                        <a:rPr kumimoji="1" lang="en-US" altLang="ja-JP" sz="1900" b="1" dirty="0"/>
                        <a:t>2</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r>
                        <a:rPr lang="en-US" altLang="ja-JP" sz="1900" b="1" dirty="0"/>
                        <a:t>RMP</a:t>
                      </a:r>
                      <a:r>
                        <a:rPr lang="ja-JP" altLang="en-US" sz="1900" b="1" dirty="0"/>
                        <a:t>マーク（黒）</a:t>
                      </a:r>
                      <a:endParaRPr kumimoji="1" lang="ja-JP" altLang="en-US" sz="1900" b="1" dirty="0"/>
                    </a:p>
                  </a:txBody>
                  <a:tcPr marL="108000" marR="10800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vMerge="1">
                  <a:txBody>
                    <a:bodyPr/>
                    <a:lstStyle/>
                    <a:p>
                      <a:endParaRPr kumimoji="1" lang="ja-JP" altLang="en-US" dirty="0"/>
                    </a:p>
                  </a:txBody>
                  <a:tcPr anchor="ctr"/>
                </a:tc>
                <a:tc>
                  <a:txBody>
                    <a:bodyPr/>
                    <a:lstStyle/>
                    <a:p>
                      <a:endParaRPr kumimoji="1" lang="ja-JP" altLang="en-US" sz="2000" dirty="0"/>
                    </a:p>
                  </a:txBody>
                  <a:tcPr marL="108000" marR="10800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719275">
                <a:tc>
                  <a:txBody>
                    <a:bodyPr/>
                    <a:lstStyle/>
                    <a:p>
                      <a:pPr algn="ctr"/>
                      <a:r>
                        <a:rPr kumimoji="1" lang="en-US" altLang="ja-JP" sz="1900" b="1" dirty="0">
                          <a:solidFill>
                            <a:schemeClr val="bg1"/>
                          </a:solidFill>
                        </a:rPr>
                        <a:t>3</a:t>
                      </a:r>
                      <a:endParaRPr kumimoji="1" lang="ja-JP" altLang="en-US" sz="1900" b="1" dirty="0">
                        <a:solidFill>
                          <a:schemeClr val="bg1"/>
                        </a:solidFill>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206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900" b="1" dirty="0">
                          <a:solidFill>
                            <a:schemeClr val="bg1"/>
                          </a:solidFill>
                        </a:rPr>
                        <a:t>RMP</a:t>
                      </a:r>
                      <a:r>
                        <a:rPr lang="ja-JP" altLang="en-US" sz="1900" b="1" dirty="0">
                          <a:solidFill>
                            <a:schemeClr val="bg1"/>
                          </a:solidFill>
                        </a:rPr>
                        <a:t>マーク（青＋白地）</a:t>
                      </a:r>
                      <a:endParaRPr lang="en-US" altLang="ja-JP" sz="1900" b="1" dirty="0">
                        <a:solidFill>
                          <a:schemeClr val="bg1"/>
                        </a:solidFill>
                      </a:endParaRPr>
                    </a:p>
                  </a:txBody>
                  <a:tcPr marL="108000" marR="10800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2060"/>
                    </a:solidFill>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900" dirty="0">
                          <a:solidFill>
                            <a:schemeClr val="bg1"/>
                          </a:solidFill>
                        </a:rPr>
                        <a:t>黒・濃色背景用</a:t>
                      </a:r>
                      <a:endParaRPr lang="en-US" altLang="ja-JP" sz="1900" dirty="0">
                        <a:solidFill>
                          <a:schemeClr val="bg1"/>
                        </a:solidFill>
                      </a:endParaRPr>
                    </a:p>
                  </a:txBody>
                  <a:tcPr marL="108000" marR="10800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2060"/>
                    </a:solidFill>
                  </a:tcPr>
                </a:tc>
                <a:tc>
                  <a:txBody>
                    <a:bodyPr/>
                    <a:lstStyle/>
                    <a:p>
                      <a:endParaRPr kumimoji="1" lang="ja-JP" altLang="en-US" sz="2000" dirty="0"/>
                    </a:p>
                  </a:txBody>
                  <a:tcPr marL="108000" marR="10800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2060"/>
                    </a:solidFill>
                  </a:tcPr>
                </a:tc>
                <a:extLst>
                  <a:ext uri="{0D108BD9-81ED-4DB2-BD59-A6C34878D82A}">
                    <a16:rowId xmlns:a16="http://schemas.microsoft.com/office/drawing/2014/main" val="10002"/>
                  </a:ext>
                </a:extLst>
              </a:tr>
              <a:tr h="719275">
                <a:tc>
                  <a:txBody>
                    <a:bodyPr/>
                    <a:lstStyle/>
                    <a:p>
                      <a:pPr algn="ctr"/>
                      <a:r>
                        <a:rPr kumimoji="1" lang="en-US" altLang="ja-JP" sz="1900" b="1" dirty="0">
                          <a:solidFill>
                            <a:schemeClr val="bg1"/>
                          </a:solidFill>
                        </a:rPr>
                        <a:t>4</a:t>
                      </a:r>
                      <a:endParaRPr kumimoji="1" lang="ja-JP" altLang="en-US" sz="1900" b="1" dirty="0">
                        <a:solidFill>
                          <a:schemeClr val="bg1"/>
                        </a:solidFill>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2060"/>
                    </a:solidFill>
                  </a:tcPr>
                </a:tc>
                <a:tc>
                  <a:txBody>
                    <a:bodyPr/>
                    <a:lstStyle/>
                    <a:p>
                      <a:r>
                        <a:rPr lang="en-US" altLang="ja-JP" sz="1900" b="1" dirty="0">
                          <a:solidFill>
                            <a:schemeClr val="bg1"/>
                          </a:solidFill>
                        </a:rPr>
                        <a:t>RMP</a:t>
                      </a:r>
                      <a:r>
                        <a:rPr lang="ja-JP" altLang="en-US" sz="1900" b="1" dirty="0">
                          <a:solidFill>
                            <a:schemeClr val="bg1"/>
                          </a:solidFill>
                        </a:rPr>
                        <a:t>マーク（白＋透過）</a:t>
                      </a:r>
                      <a:endParaRPr kumimoji="1" lang="ja-JP" altLang="en-US" sz="1900" b="1" dirty="0">
                        <a:solidFill>
                          <a:schemeClr val="bg1"/>
                        </a:solidFill>
                      </a:endParaRPr>
                    </a:p>
                  </a:txBody>
                  <a:tcPr marL="108000" marR="10800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2060"/>
                    </a:solidFill>
                  </a:tcPr>
                </a:tc>
                <a:tc vMerge="1">
                  <a:txBody>
                    <a:bodyPr/>
                    <a:lstStyle/>
                    <a:p>
                      <a:endParaRPr kumimoji="1" lang="ja-JP" altLang="en-US" dirty="0"/>
                    </a:p>
                  </a:txBody>
                  <a:tcPr anchor="ctr"/>
                </a:tc>
                <a:tc>
                  <a:txBody>
                    <a:bodyPr/>
                    <a:lstStyle/>
                    <a:p>
                      <a:endParaRPr kumimoji="1" lang="ja-JP" altLang="en-US" sz="2000" dirty="0"/>
                    </a:p>
                  </a:txBody>
                  <a:tcPr marL="108000" marR="10800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2060"/>
                    </a:solidFill>
                  </a:tcPr>
                </a:tc>
                <a:extLst>
                  <a:ext uri="{0D108BD9-81ED-4DB2-BD59-A6C34878D82A}">
                    <a16:rowId xmlns:a16="http://schemas.microsoft.com/office/drawing/2014/main" val="10003"/>
                  </a:ext>
                </a:extLst>
              </a:tr>
              <a:tr h="584411">
                <a:tc>
                  <a:txBody>
                    <a:bodyPr/>
                    <a:lstStyle/>
                    <a:p>
                      <a:pPr algn="ctr"/>
                      <a:r>
                        <a:rPr kumimoji="1" lang="en-US" altLang="ja-JP" sz="1900" b="1" baseline="0" dirty="0">
                          <a:solidFill>
                            <a:srgbClr val="008AE6"/>
                          </a:solidFill>
                        </a:rPr>
                        <a:t>5</a:t>
                      </a:r>
                      <a:endParaRPr kumimoji="1" lang="ja-JP" altLang="en-US" sz="1900" b="1" baseline="0" dirty="0">
                        <a:solidFill>
                          <a:srgbClr val="008AE6"/>
                        </a:solidFill>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r>
                        <a:rPr lang="en-US" altLang="ja-JP" sz="1900" b="1" baseline="0" dirty="0">
                          <a:solidFill>
                            <a:srgbClr val="008AE6"/>
                          </a:solidFill>
                        </a:rPr>
                        <a:t>RMP</a:t>
                      </a:r>
                      <a:r>
                        <a:rPr lang="ja-JP" altLang="en-US" sz="1900" b="1" baseline="0" dirty="0">
                          <a:solidFill>
                            <a:srgbClr val="008AE6"/>
                          </a:solidFill>
                        </a:rPr>
                        <a:t>マーク（青）小、カード用</a:t>
                      </a:r>
                      <a:endParaRPr kumimoji="1" lang="ja-JP" altLang="en-US" sz="1900" b="1" baseline="0" dirty="0">
                        <a:solidFill>
                          <a:srgbClr val="008AE6"/>
                        </a:solidFill>
                      </a:endParaRPr>
                    </a:p>
                  </a:txBody>
                  <a:tcPr marL="108000" marR="10800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rowSpan="2">
                  <a:txBody>
                    <a:bodyPr/>
                    <a:lstStyle/>
                    <a:p>
                      <a:pPr algn="ctr"/>
                      <a:r>
                        <a:rPr kumimoji="1" lang="ja-JP" altLang="en-US" sz="1900" dirty="0"/>
                        <a:t>白・薄色背景用</a:t>
                      </a:r>
                    </a:p>
                  </a:txBody>
                  <a:tcPr marL="108000" marR="10800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2000" dirty="0"/>
                    </a:p>
                  </a:txBody>
                  <a:tcPr marL="108000" marR="10800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584411">
                <a:tc>
                  <a:txBody>
                    <a:bodyPr/>
                    <a:lstStyle/>
                    <a:p>
                      <a:pPr algn="ctr"/>
                      <a:r>
                        <a:rPr kumimoji="1" lang="en-US" altLang="ja-JP" sz="1900" b="1" dirty="0"/>
                        <a:t>6</a:t>
                      </a:r>
                      <a:endParaRPr kumimoji="1" lang="ja-JP" altLang="en-US" sz="1900" b="1"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r>
                        <a:rPr lang="en-US" altLang="ja-JP" sz="1900" b="1" dirty="0"/>
                        <a:t>RMP</a:t>
                      </a:r>
                      <a:r>
                        <a:rPr lang="ja-JP" altLang="en-US" sz="1900" b="1" dirty="0"/>
                        <a:t>マーク（黒）小</a:t>
                      </a:r>
                      <a:r>
                        <a:rPr lang="ja-JP" altLang="en-US" sz="1900" b="1" baseline="0" dirty="0"/>
                        <a:t>、</a:t>
                      </a:r>
                      <a:r>
                        <a:rPr lang="ja-JP" altLang="en-US" sz="1900" b="1" dirty="0"/>
                        <a:t>カード用</a:t>
                      </a:r>
                      <a:endParaRPr kumimoji="1" lang="ja-JP" altLang="en-US" sz="1900" b="1" dirty="0"/>
                    </a:p>
                  </a:txBody>
                  <a:tcPr marL="108000" marR="10800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vMerge="1">
                  <a:txBody>
                    <a:bodyPr/>
                    <a:lstStyle/>
                    <a:p>
                      <a:endParaRPr kumimoji="1" lang="ja-JP" altLang="en-US" dirty="0"/>
                    </a:p>
                  </a:txBody>
                  <a:tcPr anchor="ctr"/>
                </a:tc>
                <a:tc>
                  <a:txBody>
                    <a:bodyPr/>
                    <a:lstStyle/>
                    <a:p>
                      <a:endParaRPr kumimoji="1" lang="ja-JP" altLang="en-US" sz="2000" dirty="0"/>
                    </a:p>
                  </a:txBody>
                  <a:tcPr marL="108000" marR="10800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584411">
                <a:tc>
                  <a:txBody>
                    <a:bodyPr/>
                    <a:lstStyle/>
                    <a:p>
                      <a:pPr algn="ctr"/>
                      <a:r>
                        <a:rPr kumimoji="1" lang="en-US" altLang="ja-JP" sz="1900" b="1" dirty="0">
                          <a:solidFill>
                            <a:schemeClr val="bg1"/>
                          </a:solidFill>
                        </a:rPr>
                        <a:t>7</a:t>
                      </a:r>
                      <a:endParaRPr kumimoji="1" lang="ja-JP" altLang="en-US" sz="1900" b="1" dirty="0">
                        <a:solidFill>
                          <a:schemeClr val="bg1"/>
                        </a:solidFill>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206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900" b="1" dirty="0">
                          <a:solidFill>
                            <a:schemeClr val="bg1"/>
                          </a:solidFill>
                        </a:rPr>
                        <a:t>RMP</a:t>
                      </a:r>
                      <a:r>
                        <a:rPr lang="ja-JP" altLang="en-US" sz="1900" b="1" dirty="0">
                          <a:solidFill>
                            <a:schemeClr val="bg1"/>
                          </a:solidFill>
                        </a:rPr>
                        <a:t>マーク（青＋白地）小</a:t>
                      </a:r>
                      <a:r>
                        <a:rPr lang="ja-JP" altLang="en-US" sz="1900" b="1" baseline="0" dirty="0">
                          <a:solidFill>
                            <a:schemeClr val="bg1"/>
                          </a:solidFill>
                        </a:rPr>
                        <a:t>、</a:t>
                      </a:r>
                      <a:r>
                        <a:rPr lang="ja-JP" altLang="en-US" sz="1900" b="1" dirty="0">
                          <a:solidFill>
                            <a:schemeClr val="bg1"/>
                          </a:solidFill>
                        </a:rPr>
                        <a:t>カード用</a:t>
                      </a:r>
                      <a:endParaRPr lang="en-US" altLang="ja-JP" sz="1900" b="1" dirty="0">
                        <a:solidFill>
                          <a:schemeClr val="bg1"/>
                        </a:solidFill>
                      </a:endParaRPr>
                    </a:p>
                  </a:txBody>
                  <a:tcPr marL="108000" marR="10800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2060"/>
                    </a:solidFill>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900" dirty="0">
                          <a:solidFill>
                            <a:schemeClr val="bg1"/>
                          </a:solidFill>
                        </a:rPr>
                        <a:t>黒・濃色背景用</a:t>
                      </a:r>
                      <a:endParaRPr lang="en-US" altLang="ja-JP" sz="1900" dirty="0">
                        <a:solidFill>
                          <a:schemeClr val="bg1"/>
                        </a:solidFill>
                      </a:endParaRPr>
                    </a:p>
                  </a:txBody>
                  <a:tcPr marL="108000" marR="10800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2060"/>
                    </a:solidFill>
                  </a:tcPr>
                </a:tc>
                <a:tc>
                  <a:txBody>
                    <a:bodyPr/>
                    <a:lstStyle/>
                    <a:p>
                      <a:endParaRPr kumimoji="1" lang="ja-JP" altLang="en-US" sz="2000" dirty="0"/>
                    </a:p>
                  </a:txBody>
                  <a:tcPr marL="108000" marR="10800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2060"/>
                    </a:solidFill>
                  </a:tcPr>
                </a:tc>
                <a:extLst>
                  <a:ext uri="{0D108BD9-81ED-4DB2-BD59-A6C34878D82A}">
                    <a16:rowId xmlns:a16="http://schemas.microsoft.com/office/drawing/2014/main" val="10006"/>
                  </a:ext>
                </a:extLst>
              </a:tr>
              <a:tr h="584411">
                <a:tc>
                  <a:txBody>
                    <a:bodyPr/>
                    <a:lstStyle/>
                    <a:p>
                      <a:pPr algn="ctr"/>
                      <a:r>
                        <a:rPr kumimoji="1" lang="en-US" altLang="ja-JP" sz="1900" b="1" dirty="0">
                          <a:solidFill>
                            <a:schemeClr val="bg1"/>
                          </a:solidFill>
                        </a:rPr>
                        <a:t>8</a:t>
                      </a:r>
                      <a:endParaRPr kumimoji="1" lang="ja-JP" altLang="en-US" sz="1900" b="1" dirty="0">
                        <a:solidFill>
                          <a:schemeClr val="bg1"/>
                        </a:solidFill>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2060"/>
                    </a:solidFill>
                  </a:tcPr>
                </a:tc>
                <a:tc>
                  <a:txBody>
                    <a:bodyPr/>
                    <a:lstStyle/>
                    <a:p>
                      <a:r>
                        <a:rPr lang="en-US" altLang="ja-JP" sz="1900" b="1" dirty="0">
                          <a:solidFill>
                            <a:schemeClr val="bg1"/>
                          </a:solidFill>
                        </a:rPr>
                        <a:t>RMP</a:t>
                      </a:r>
                      <a:r>
                        <a:rPr lang="ja-JP" altLang="en-US" sz="1900" b="1" dirty="0">
                          <a:solidFill>
                            <a:schemeClr val="bg1"/>
                          </a:solidFill>
                        </a:rPr>
                        <a:t>マーク（白＋透過）小</a:t>
                      </a:r>
                      <a:r>
                        <a:rPr lang="ja-JP" altLang="en-US" sz="1900" b="1" baseline="0" dirty="0">
                          <a:solidFill>
                            <a:schemeClr val="bg1"/>
                          </a:solidFill>
                        </a:rPr>
                        <a:t>、</a:t>
                      </a:r>
                      <a:r>
                        <a:rPr lang="ja-JP" altLang="en-US" sz="1900" b="1" dirty="0">
                          <a:solidFill>
                            <a:schemeClr val="bg1"/>
                          </a:solidFill>
                        </a:rPr>
                        <a:t>カード用</a:t>
                      </a:r>
                      <a:endParaRPr kumimoji="1" lang="ja-JP" altLang="en-US" sz="1900" b="1" dirty="0">
                        <a:solidFill>
                          <a:schemeClr val="bg1"/>
                        </a:solidFill>
                      </a:endParaRPr>
                    </a:p>
                  </a:txBody>
                  <a:tcPr marL="108000" marR="10800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2060"/>
                    </a:solidFill>
                  </a:tcPr>
                </a:tc>
                <a:tc vMerge="1">
                  <a:txBody>
                    <a:bodyPr/>
                    <a:lstStyle/>
                    <a:p>
                      <a:endParaRPr kumimoji="1" lang="ja-JP" altLang="en-US" dirty="0"/>
                    </a:p>
                  </a:txBody>
                  <a:tcPr anchor="ctr"/>
                </a:tc>
                <a:tc>
                  <a:txBody>
                    <a:bodyPr/>
                    <a:lstStyle/>
                    <a:p>
                      <a:endParaRPr kumimoji="1" lang="ja-JP" altLang="en-US" sz="2000" dirty="0"/>
                    </a:p>
                  </a:txBody>
                  <a:tcPr marL="108000" marR="10800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2060"/>
                    </a:solidFill>
                  </a:tcPr>
                </a:tc>
                <a:extLst>
                  <a:ext uri="{0D108BD9-81ED-4DB2-BD59-A6C34878D82A}">
                    <a16:rowId xmlns:a16="http://schemas.microsoft.com/office/drawing/2014/main" val="10007"/>
                  </a:ext>
                </a:extLst>
              </a:tr>
            </a:tbl>
          </a:graphicData>
        </a:graphic>
      </p:graphicFrame>
      <p:pic>
        <p:nvPicPr>
          <p:cNvPr id="8" name="図 7">
            <a:extLst>
              <a:ext uri="{FF2B5EF4-FFF2-40B4-BE49-F238E27FC236}">
                <a16:creationId xmlns:a16="http://schemas.microsoft.com/office/drawing/2014/main" id="{75A0BF2A-49C9-86FB-47EF-21E61DD70D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9818" y="1393305"/>
            <a:ext cx="1676083" cy="479025"/>
          </a:xfrm>
          <a:prstGeom prst="rect">
            <a:avLst/>
          </a:prstGeom>
        </p:spPr>
      </p:pic>
      <p:pic>
        <p:nvPicPr>
          <p:cNvPr id="13" name="図 12">
            <a:extLst>
              <a:ext uri="{FF2B5EF4-FFF2-40B4-BE49-F238E27FC236}">
                <a16:creationId xmlns:a16="http://schemas.microsoft.com/office/drawing/2014/main" id="{E7495804-7EFB-79A9-D72B-14C8C641EB3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79818" y="2114848"/>
            <a:ext cx="1676083" cy="479025"/>
          </a:xfrm>
          <a:prstGeom prst="rect">
            <a:avLst/>
          </a:prstGeom>
        </p:spPr>
      </p:pic>
      <p:pic>
        <p:nvPicPr>
          <p:cNvPr id="19" name="図 18">
            <a:extLst>
              <a:ext uri="{FF2B5EF4-FFF2-40B4-BE49-F238E27FC236}">
                <a16:creationId xmlns:a16="http://schemas.microsoft.com/office/drawing/2014/main" id="{3A363A2D-E9D0-B40E-D1BF-29CF7F19085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79818" y="2836391"/>
            <a:ext cx="1676083" cy="479025"/>
          </a:xfrm>
          <a:prstGeom prst="rect">
            <a:avLst/>
          </a:prstGeom>
        </p:spPr>
      </p:pic>
      <p:pic>
        <p:nvPicPr>
          <p:cNvPr id="30" name="図 29">
            <a:extLst>
              <a:ext uri="{FF2B5EF4-FFF2-40B4-BE49-F238E27FC236}">
                <a16:creationId xmlns:a16="http://schemas.microsoft.com/office/drawing/2014/main" id="{0FA6DA1B-07FB-521F-A669-06AE6059678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79818" y="3557935"/>
            <a:ext cx="1676083" cy="479025"/>
          </a:xfrm>
          <a:prstGeom prst="rect">
            <a:avLst/>
          </a:prstGeom>
        </p:spPr>
      </p:pic>
      <p:grpSp>
        <p:nvGrpSpPr>
          <p:cNvPr id="31" name="グループ化 30">
            <a:extLst>
              <a:ext uri="{FF2B5EF4-FFF2-40B4-BE49-F238E27FC236}">
                <a16:creationId xmlns:a16="http://schemas.microsoft.com/office/drawing/2014/main" id="{202C8986-BF8A-B9A7-F23E-CB17CB41600D}"/>
              </a:ext>
            </a:extLst>
          </p:cNvPr>
          <p:cNvGrpSpPr/>
          <p:nvPr/>
        </p:nvGrpSpPr>
        <p:grpSpPr>
          <a:xfrm>
            <a:off x="7458776" y="4090208"/>
            <a:ext cx="1363922" cy="2480410"/>
            <a:chOff x="6907049" y="3954030"/>
            <a:chExt cx="1080137" cy="1964322"/>
          </a:xfrm>
        </p:grpSpPr>
        <p:pic>
          <p:nvPicPr>
            <p:cNvPr id="34" name="図 33">
              <a:extLst>
                <a:ext uri="{FF2B5EF4-FFF2-40B4-BE49-F238E27FC236}">
                  <a16:creationId xmlns:a16="http://schemas.microsoft.com/office/drawing/2014/main" id="{54572216-4BE4-3416-D399-EC305BB6A41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07049" y="3954030"/>
              <a:ext cx="1080137" cy="540640"/>
            </a:xfrm>
            <a:prstGeom prst="rect">
              <a:avLst/>
            </a:prstGeom>
          </p:spPr>
        </p:pic>
        <p:pic>
          <p:nvPicPr>
            <p:cNvPr id="35" name="図 34">
              <a:extLst>
                <a:ext uri="{FF2B5EF4-FFF2-40B4-BE49-F238E27FC236}">
                  <a16:creationId xmlns:a16="http://schemas.microsoft.com/office/drawing/2014/main" id="{0CE23430-C654-0C32-CF0C-17959DCD3E1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07049" y="4418199"/>
              <a:ext cx="1080137" cy="540640"/>
            </a:xfrm>
            <a:prstGeom prst="rect">
              <a:avLst/>
            </a:prstGeom>
          </p:spPr>
        </p:pic>
        <p:pic>
          <p:nvPicPr>
            <p:cNvPr id="36" name="図 35">
              <a:extLst>
                <a:ext uri="{FF2B5EF4-FFF2-40B4-BE49-F238E27FC236}">
                  <a16:creationId xmlns:a16="http://schemas.microsoft.com/office/drawing/2014/main" id="{381D9C5A-559E-EC86-D642-B4B46B4E591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907049" y="4928924"/>
              <a:ext cx="1080137" cy="540640"/>
            </a:xfrm>
            <a:prstGeom prst="rect">
              <a:avLst/>
            </a:prstGeom>
          </p:spPr>
        </p:pic>
        <p:pic>
          <p:nvPicPr>
            <p:cNvPr id="37" name="図 36">
              <a:extLst>
                <a:ext uri="{FF2B5EF4-FFF2-40B4-BE49-F238E27FC236}">
                  <a16:creationId xmlns:a16="http://schemas.microsoft.com/office/drawing/2014/main" id="{1D1AB68B-27A2-4C87-01ED-EE31E629F2E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907049" y="5377712"/>
              <a:ext cx="1080137" cy="540640"/>
            </a:xfrm>
            <a:prstGeom prst="rect">
              <a:avLst/>
            </a:prstGeom>
          </p:spPr>
        </p:pic>
      </p:grpSp>
      <p:grpSp>
        <p:nvGrpSpPr>
          <p:cNvPr id="38" name="グループ化 37">
            <a:extLst>
              <a:ext uri="{FF2B5EF4-FFF2-40B4-BE49-F238E27FC236}">
                <a16:creationId xmlns:a16="http://schemas.microsoft.com/office/drawing/2014/main" id="{61CFED29-7CF3-58B2-8A9A-5DCA02B7B0C9}"/>
              </a:ext>
            </a:extLst>
          </p:cNvPr>
          <p:cNvGrpSpPr/>
          <p:nvPr/>
        </p:nvGrpSpPr>
        <p:grpSpPr>
          <a:xfrm>
            <a:off x="9743366" y="4209625"/>
            <a:ext cx="1077859" cy="2291205"/>
            <a:chOff x="7943132" y="4048600"/>
            <a:chExt cx="1077858" cy="2291205"/>
          </a:xfrm>
        </p:grpSpPr>
        <p:pic>
          <p:nvPicPr>
            <p:cNvPr id="39" name="図 38">
              <a:extLst>
                <a:ext uri="{FF2B5EF4-FFF2-40B4-BE49-F238E27FC236}">
                  <a16:creationId xmlns:a16="http://schemas.microsoft.com/office/drawing/2014/main" id="{D87F99A2-A2FB-B526-717A-260FA11782A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943132" y="4048600"/>
              <a:ext cx="1077858" cy="540640"/>
            </a:xfrm>
            <a:prstGeom prst="rect">
              <a:avLst/>
            </a:prstGeom>
          </p:spPr>
        </p:pic>
        <p:pic>
          <p:nvPicPr>
            <p:cNvPr id="40" name="図 39">
              <a:extLst>
                <a:ext uri="{FF2B5EF4-FFF2-40B4-BE49-F238E27FC236}">
                  <a16:creationId xmlns:a16="http://schemas.microsoft.com/office/drawing/2014/main" id="{36DB907F-8B07-40B8-48E1-7516676F4894}"/>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943132" y="4632122"/>
              <a:ext cx="1077858" cy="540640"/>
            </a:xfrm>
            <a:prstGeom prst="rect">
              <a:avLst/>
            </a:prstGeom>
          </p:spPr>
        </p:pic>
        <p:pic>
          <p:nvPicPr>
            <p:cNvPr id="41" name="図 40">
              <a:extLst>
                <a:ext uri="{FF2B5EF4-FFF2-40B4-BE49-F238E27FC236}">
                  <a16:creationId xmlns:a16="http://schemas.microsoft.com/office/drawing/2014/main" id="{5BD6E710-0524-FFE5-9769-CE7A291757E1}"/>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943132" y="5215644"/>
              <a:ext cx="1077858" cy="540640"/>
            </a:xfrm>
            <a:prstGeom prst="rect">
              <a:avLst/>
            </a:prstGeom>
          </p:spPr>
        </p:pic>
        <p:pic>
          <p:nvPicPr>
            <p:cNvPr id="42" name="図 41">
              <a:extLst>
                <a:ext uri="{FF2B5EF4-FFF2-40B4-BE49-F238E27FC236}">
                  <a16:creationId xmlns:a16="http://schemas.microsoft.com/office/drawing/2014/main" id="{BBF04329-B12E-E7EA-F077-6B313476B364}"/>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943132" y="5799165"/>
              <a:ext cx="1077858" cy="540640"/>
            </a:xfrm>
            <a:prstGeom prst="rect">
              <a:avLst/>
            </a:prstGeom>
          </p:spPr>
        </p:pic>
      </p:grpSp>
      <p:sp>
        <p:nvSpPr>
          <p:cNvPr id="47" name="正方形/長方形 46">
            <a:extLst>
              <a:ext uri="{FF2B5EF4-FFF2-40B4-BE49-F238E27FC236}">
                <a16:creationId xmlns:a16="http://schemas.microsoft.com/office/drawing/2014/main" id="{25E8648D-2CCD-4B53-2E5D-52F05E108F09}"/>
              </a:ext>
            </a:extLst>
          </p:cNvPr>
          <p:cNvSpPr/>
          <p:nvPr/>
        </p:nvSpPr>
        <p:spPr>
          <a:xfrm>
            <a:off x="9353550" y="1249378"/>
            <a:ext cx="2003135" cy="3010712"/>
          </a:xfrm>
          <a:prstGeom prst="rect">
            <a:avLst/>
          </a:prstGeom>
          <a:noFill/>
          <a:ln w="5715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48" name="正方形/長方形 47">
            <a:extLst>
              <a:ext uri="{FF2B5EF4-FFF2-40B4-BE49-F238E27FC236}">
                <a16:creationId xmlns:a16="http://schemas.microsoft.com/office/drawing/2014/main" id="{38DB75F5-FBCF-E91C-223F-9E33DBD35E09}"/>
              </a:ext>
            </a:extLst>
          </p:cNvPr>
          <p:cNvSpPr/>
          <p:nvPr/>
        </p:nvSpPr>
        <p:spPr>
          <a:xfrm>
            <a:off x="9331036" y="357171"/>
            <a:ext cx="2057400" cy="875668"/>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Meiryo UI"/>
                <a:ea typeface="Meiryo UI"/>
                <a:cs typeface="+mn-cs"/>
              </a:rPr>
              <a:t>2024</a:t>
            </a:r>
            <a:r>
              <a:rPr kumimoji="1" lang="ja-JP" altLang="en-US" sz="1800" b="0" i="0" u="none" strike="noStrike" kern="1200" cap="none" spc="0" normalizeH="0" baseline="0" noProof="0" dirty="0">
                <a:ln>
                  <a:noFill/>
                </a:ln>
                <a:solidFill>
                  <a:prstClr val="white"/>
                </a:solidFill>
                <a:effectLst/>
                <a:uLnTx/>
                <a:uFillTx/>
                <a:latin typeface="Meiryo UI"/>
                <a:ea typeface="Meiryo UI"/>
                <a:cs typeface="+mn-cs"/>
              </a:rPr>
              <a:t>年新規作成</a:t>
            </a:r>
            <a:br>
              <a:rPr kumimoji="1" lang="en-US" altLang="ja-JP" sz="1800" b="0" i="0" u="none" strike="noStrike" kern="1200" cap="none" spc="0" normalizeH="0" baseline="0" noProof="0" dirty="0">
                <a:ln>
                  <a:noFill/>
                </a:ln>
                <a:solidFill>
                  <a:prstClr val="white"/>
                </a:solidFill>
                <a:effectLst/>
                <a:uLnTx/>
                <a:uFillTx/>
                <a:latin typeface="Meiryo UI"/>
                <a:ea typeface="Meiryo UI"/>
                <a:cs typeface="+mn-cs"/>
              </a:rPr>
            </a:br>
            <a:r>
              <a:rPr kumimoji="1" lang="ja-JP" altLang="en-US" sz="1400" b="0" i="0" u="none" strike="noStrike" kern="1200" cap="none" spc="0" normalizeH="0" baseline="0" noProof="0" dirty="0">
                <a:ln>
                  <a:noFill/>
                </a:ln>
                <a:solidFill>
                  <a:prstClr val="white"/>
                </a:solidFill>
                <a:effectLst/>
                <a:uLnTx/>
                <a:uFillTx/>
                <a:latin typeface="Meiryo UI"/>
                <a:ea typeface="Meiryo UI"/>
                <a:cs typeface="+mn-cs"/>
              </a:rPr>
              <a:t>一体化資材向け</a:t>
            </a:r>
            <a:endParaRPr kumimoji="1" lang="en-US" altLang="ja-JP" sz="1400" b="0" i="0" u="none" strike="noStrike" kern="1200" cap="none" spc="0" normalizeH="0" baseline="0" noProof="0" dirty="0">
              <a:ln>
                <a:noFill/>
              </a:ln>
              <a:solidFill>
                <a:prstClr val="white"/>
              </a:solidFill>
              <a:effectLst/>
              <a:uLnTx/>
              <a:uFillTx/>
              <a:latin typeface="Meiryo UI"/>
              <a:ea typeface="Meiryo UI"/>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400" dirty="0">
                <a:solidFill>
                  <a:prstClr val="white"/>
                </a:solidFill>
                <a:latin typeface="Meiryo UI"/>
                <a:ea typeface="Meiryo UI"/>
              </a:rPr>
              <a:t>（</a:t>
            </a:r>
            <a:r>
              <a:rPr kumimoji="1" lang="ja-JP" altLang="en-US" sz="1400" b="0" i="0" u="none" strike="noStrike" kern="1200" cap="none" spc="0" normalizeH="0" baseline="0" noProof="0" dirty="0">
                <a:ln>
                  <a:noFill/>
                </a:ln>
                <a:solidFill>
                  <a:prstClr val="white"/>
                </a:solidFill>
                <a:effectLst/>
                <a:uLnTx/>
                <a:uFillTx/>
                <a:latin typeface="Meiryo UI"/>
                <a:ea typeface="Meiryo UI"/>
                <a:cs typeface="+mn-cs"/>
              </a:rPr>
              <a:t>自主担保箇所あり）</a:t>
            </a:r>
            <a:endParaRPr kumimoji="1" lang="ja-JP" altLang="en-US" sz="1800" b="0"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49" name="正方形/長方形 48">
            <a:extLst>
              <a:ext uri="{FF2B5EF4-FFF2-40B4-BE49-F238E27FC236}">
                <a16:creationId xmlns:a16="http://schemas.microsoft.com/office/drawing/2014/main" id="{25BC16F1-0FF6-5B3A-C1F7-C823B299416F}"/>
              </a:ext>
            </a:extLst>
          </p:cNvPr>
          <p:cNvSpPr/>
          <p:nvPr/>
        </p:nvSpPr>
        <p:spPr>
          <a:xfrm>
            <a:off x="3602229" y="599770"/>
            <a:ext cx="5092389"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サンプルとして、</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フォント（</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UD</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新ゴ</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-M + Helvetica</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（枠装飾あり））の</a:t>
            </a:r>
            <a:b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b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a:t>
            </a: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Pattern2-2</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 「</a:t>
            </a: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Pattern3-2</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 、「頭字語のみ」</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のそれぞれのイメージを</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表示</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0" name="正方形/長方形 9">
            <a:extLst>
              <a:ext uri="{FF2B5EF4-FFF2-40B4-BE49-F238E27FC236}">
                <a16:creationId xmlns:a16="http://schemas.microsoft.com/office/drawing/2014/main" id="{DDDBCD0C-FB2D-644E-4A2B-4EF553D177E3}"/>
              </a:ext>
            </a:extLst>
          </p:cNvPr>
          <p:cNvSpPr/>
          <p:nvPr/>
        </p:nvSpPr>
        <p:spPr>
          <a:xfrm>
            <a:off x="5672355" y="142866"/>
            <a:ext cx="2044813" cy="388757"/>
          </a:xfrm>
          <a:prstGeom prst="rect">
            <a:avLst/>
          </a:prstGeom>
          <a:solidFill>
            <a:schemeClr val="accent6"/>
          </a:solidFill>
          <a:ln>
            <a:noFill/>
          </a:ln>
          <a:effectLst>
            <a:glow rad="63500">
              <a:schemeClr val="accent6">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1400" dirty="0"/>
              <a:t>2024</a:t>
            </a:r>
            <a:r>
              <a:rPr lang="ja-JP" altLang="en-US" sz="1400" dirty="0"/>
              <a:t>年</a:t>
            </a:r>
            <a:r>
              <a:rPr lang="en-US" altLang="ja-JP" sz="1400" dirty="0"/>
              <a:t>6</a:t>
            </a:r>
            <a:r>
              <a:rPr lang="ja-JP" altLang="en-US" sz="1400" dirty="0"/>
              <a:t>月更新スライド</a:t>
            </a:r>
            <a:endParaRPr lang="en-US" altLang="ja-JP" sz="1400" dirty="0"/>
          </a:p>
        </p:txBody>
      </p:sp>
      <p:pic>
        <p:nvPicPr>
          <p:cNvPr id="6" name="図 5" descr="テキスト&#10;&#10;自動的に生成された説明">
            <a:extLst>
              <a:ext uri="{FF2B5EF4-FFF2-40B4-BE49-F238E27FC236}">
                <a16:creationId xmlns:a16="http://schemas.microsoft.com/office/drawing/2014/main" id="{78FE117C-ABB6-4D13-6DE0-14E0BFD46D6D}"/>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561708" y="1302281"/>
            <a:ext cx="1450673" cy="726104"/>
          </a:xfrm>
          <a:prstGeom prst="rect">
            <a:avLst/>
          </a:prstGeom>
        </p:spPr>
      </p:pic>
      <p:pic>
        <p:nvPicPr>
          <p:cNvPr id="7" name="図 6" descr="テキスト&#10;&#10;自動的に生成された説明">
            <a:extLst>
              <a:ext uri="{FF2B5EF4-FFF2-40B4-BE49-F238E27FC236}">
                <a16:creationId xmlns:a16="http://schemas.microsoft.com/office/drawing/2014/main" id="{4F24B792-F916-E8A1-FAA3-C476D3559E32}"/>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545194" y="2002495"/>
            <a:ext cx="1447894" cy="724458"/>
          </a:xfrm>
          <a:prstGeom prst="rect">
            <a:avLst/>
          </a:prstGeom>
        </p:spPr>
      </p:pic>
      <p:pic>
        <p:nvPicPr>
          <p:cNvPr id="9" name="図 8" descr="テキスト&#10;&#10;自動的に生成された説明">
            <a:extLst>
              <a:ext uri="{FF2B5EF4-FFF2-40B4-BE49-F238E27FC236}">
                <a16:creationId xmlns:a16="http://schemas.microsoft.com/office/drawing/2014/main" id="{243F6F4D-5B9F-AB4C-6E84-DE3F444B6F89}"/>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9547881" y="2732838"/>
            <a:ext cx="1447384" cy="724458"/>
          </a:xfrm>
          <a:prstGeom prst="rect">
            <a:avLst/>
          </a:prstGeom>
        </p:spPr>
      </p:pic>
      <p:pic>
        <p:nvPicPr>
          <p:cNvPr id="12" name="図 11" descr="テキスト&#10;&#10;自動的に生成された説明">
            <a:extLst>
              <a:ext uri="{FF2B5EF4-FFF2-40B4-BE49-F238E27FC236}">
                <a16:creationId xmlns:a16="http://schemas.microsoft.com/office/drawing/2014/main" id="{05BE4509-1D9B-3ED4-3F28-931FDEB73C12}"/>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9548797" y="3468345"/>
            <a:ext cx="1447894" cy="724458"/>
          </a:xfrm>
          <a:prstGeom prst="rect">
            <a:avLst/>
          </a:prstGeom>
        </p:spPr>
      </p:pic>
    </p:spTree>
    <p:extLst>
      <p:ext uri="{BB962C8B-B14F-4D97-AF65-F5344CB8AC3E}">
        <p14:creationId xmlns:p14="http://schemas.microsoft.com/office/powerpoint/2010/main" val="1195617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02291" y="1254779"/>
            <a:ext cx="11587417" cy="3153435"/>
          </a:xfrm>
        </p:spPr>
        <p:txBody>
          <a:bodyPr>
            <a:noAutofit/>
          </a:bodyPr>
          <a:lstStyle/>
          <a:p>
            <a:pPr marL="0" indent="0">
              <a:lnSpc>
                <a:spcPct val="100000"/>
              </a:lnSpc>
              <a:spcBef>
                <a:spcPts val="600"/>
              </a:spcBef>
              <a:buNone/>
              <a:tabLst>
                <a:tab pos="9772650" algn="l"/>
              </a:tabLst>
            </a:pPr>
            <a:r>
              <a:rPr lang="ja-JP" altLang="ja-JP" sz="1600" b="0" dirty="0"/>
              <a:t>医療現場での医薬品リスク管理計画（</a:t>
            </a:r>
            <a:r>
              <a:rPr lang="en-US" altLang="ja-JP" sz="1600" b="0" dirty="0"/>
              <a:t>RMP: Risk Management Plan</a:t>
            </a:r>
            <a:r>
              <a:rPr lang="ja-JP" altLang="ja-JP" sz="1600" b="0" dirty="0"/>
              <a:t>） の利活用が進む中、医療従事者より「どれが</a:t>
            </a:r>
            <a:r>
              <a:rPr lang="en-US" altLang="ja-JP" sz="1600" b="0" dirty="0"/>
              <a:t>RMP</a:t>
            </a:r>
            <a:r>
              <a:rPr lang="ja-JP" altLang="ja-JP" sz="1600" b="0" dirty="0"/>
              <a:t>に基づいて作成された資材」であるか認識しづらいとの声があがっていました。</a:t>
            </a:r>
            <a:r>
              <a:rPr lang="ja-JP" altLang="en-US" sz="1600" b="0" dirty="0"/>
              <a:t>そこで</a:t>
            </a:r>
            <a:r>
              <a:rPr lang="ja-JP" altLang="ja-JP" sz="1600" b="0" dirty="0"/>
              <a:t>、医療従事者が、</a:t>
            </a:r>
            <a:r>
              <a:rPr lang="en-US" altLang="ja-JP" sz="1600" b="0" dirty="0"/>
              <a:t>RMP</a:t>
            </a:r>
            <a:r>
              <a:rPr lang="ja-JP" altLang="ja-JP" sz="1600" b="0" dirty="0"/>
              <a:t>における「</a:t>
            </a:r>
            <a:r>
              <a:rPr lang="ja-JP" altLang="en-US" sz="1600" b="0" dirty="0"/>
              <a:t>追加の</a:t>
            </a:r>
            <a:r>
              <a:rPr lang="ja-JP" altLang="ja-JP" sz="1600" b="0" dirty="0"/>
              <a:t>リスク最小化活動に基づく資材」を認識しやすくするために</a:t>
            </a:r>
            <a:r>
              <a:rPr lang="ja-JP" altLang="en-US" sz="1600" b="0" dirty="0"/>
              <a:t>、</a:t>
            </a:r>
            <a:r>
              <a:rPr lang="en-US" altLang="ja-JP" sz="1600" b="0" dirty="0"/>
              <a:t>2017</a:t>
            </a:r>
            <a:r>
              <a:rPr lang="ja-JP" altLang="en-US" sz="1600" b="0" dirty="0"/>
              <a:t>年</a:t>
            </a:r>
            <a:r>
              <a:rPr lang="en-US" altLang="ja-JP" sz="1600" b="0" dirty="0"/>
              <a:t>6</a:t>
            </a:r>
            <a:r>
              <a:rPr lang="ja-JP" altLang="en-US" sz="1600" b="0" dirty="0"/>
              <a:t>月より、</a:t>
            </a:r>
            <a:r>
              <a:rPr lang="ja-JP" altLang="ja-JP" sz="1600" b="0" u="sng" dirty="0"/>
              <a:t>業界の標準マーク（</a:t>
            </a:r>
            <a:r>
              <a:rPr lang="en-US" altLang="ja-JP" sz="1600" b="0" u="sng" dirty="0"/>
              <a:t>RMP</a:t>
            </a:r>
            <a:r>
              <a:rPr lang="ja-JP" altLang="ja-JP" sz="1600" b="0" u="sng" dirty="0"/>
              <a:t>マーク）を医療従事者向け資材や患者さん向け資材等に表示する</a:t>
            </a:r>
            <a:r>
              <a:rPr lang="ja-JP" altLang="ja-JP" sz="1600" b="0" dirty="0"/>
              <a:t>ことになりました</a:t>
            </a:r>
            <a:r>
              <a:rPr lang="en-US" altLang="ja-JP" sz="1600" b="0" baseline="30000" dirty="0"/>
              <a:t>1)</a:t>
            </a:r>
            <a:r>
              <a:rPr lang="ja-JP" altLang="ja-JP" sz="1600" b="0" dirty="0"/>
              <a:t> 。</a:t>
            </a:r>
            <a:r>
              <a:rPr lang="en-US" altLang="ja-JP" sz="1600" b="0" dirty="0"/>
              <a:t>RMP</a:t>
            </a:r>
            <a:r>
              <a:rPr lang="ja-JP" altLang="en-US" sz="1600" b="0" dirty="0"/>
              <a:t>マークの指針</a:t>
            </a:r>
            <a:r>
              <a:rPr lang="en-US" altLang="ja-JP" sz="1600" b="0" baseline="30000" dirty="0"/>
              <a:t>1)</a:t>
            </a:r>
            <a:r>
              <a:rPr lang="ja-JP" altLang="en-US" sz="1600" b="0" dirty="0"/>
              <a:t>では、推奨フォントや色の記載はありますが、実際の資材作成にあたってはロゴ（画像ファイル）が必要であり、また、資材の背景色に応じたパターンも考えられるため、</a:t>
            </a:r>
            <a:r>
              <a:rPr lang="ja-JP" altLang="en-US" sz="1600" u="sng" dirty="0"/>
              <a:t>資材作成の一助として</a:t>
            </a:r>
            <a:r>
              <a:rPr lang="en-US" altLang="ja-JP" sz="1600" u="sng" dirty="0"/>
              <a:t>RMP</a:t>
            </a:r>
            <a:r>
              <a:rPr lang="ja-JP" altLang="en-US" sz="1600" u="sng" dirty="0"/>
              <a:t>マークのロゴセット（サンプル）と印刷用の画像データファイル（</a:t>
            </a:r>
            <a:r>
              <a:rPr lang="en-US" altLang="ja-JP" sz="1600" u="sng" dirty="0"/>
              <a:t>AI</a:t>
            </a:r>
            <a:r>
              <a:rPr lang="ja-JP" altLang="en-US" sz="1600" u="sng" dirty="0"/>
              <a:t>ファイル）</a:t>
            </a:r>
            <a:r>
              <a:rPr lang="ja-JP" altLang="en-US" sz="1600" b="0" dirty="0"/>
              <a:t>を</a:t>
            </a:r>
            <a:r>
              <a:rPr lang="en-US" altLang="ja-JP" sz="1600" b="0" dirty="0"/>
              <a:t>2017</a:t>
            </a:r>
            <a:r>
              <a:rPr lang="ja-JP" altLang="en-US" sz="1600" b="0" dirty="0"/>
              <a:t>年</a:t>
            </a:r>
            <a:r>
              <a:rPr lang="en-US" altLang="ja-JP" sz="1600" b="0" dirty="0"/>
              <a:t>6</a:t>
            </a:r>
            <a:r>
              <a:rPr lang="ja-JP" altLang="en-US" sz="1600" b="0" dirty="0"/>
              <a:t>月に初版を作成・公開しました。</a:t>
            </a:r>
            <a:endParaRPr lang="en-US" altLang="ja-JP" sz="1600" b="0" dirty="0"/>
          </a:p>
          <a:p>
            <a:pPr marL="0" indent="0">
              <a:lnSpc>
                <a:spcPct val="100000"/>
              </a:lnSpc>
              <a:spcBef>
                <a:spcPts val="600"/>
              </a:spcBef>
              <a:buNone/>
            </a:pPr>
            <a:r>
              <a:rPr lang="en-US" altLang="ja-JP" sz="1600" b="0" dirty="0"/>
              <a:t>2024</a:t>
            </a:r>
            <a:r>
              <a:rPr lang="ja-JP" altLang="en-US" sz="1600" b="0" dirty="0"/>
              <a:t>年</a:t>
            </a:r>
            <a:r>
              <a:rPr lang="en-US" altLang="ja-JP" sz="1600" b="0" dirty="0"/>
              <a:t>6</a:t>
            </a:r>
            <a:r>
              <a:rPr lang="ja-JP" altLang="en-US" sz="1600" b="0" dirty="0"/>
              <a:t>月には、</a:t>
            </a:r>
            <a:r>
              <a:rPr lang="en-US" altLang="ja-JP" sz="1600" b="0" dirty="0"/>
              <a:t>RMP</a:t>
            </a:r>
            <a:r>
              <a:rPr lang="ja-JP" altLang="en-US" sz="1600" b="0" dirty="0"/>
              <a:t>資材について、適正使用に資する情報など、追加のリスク最小化活動に直接関係しない情報（以下、自主担保箇所）を含む一体のものとして作成が可能となりました</a:t>
            </a:r>
            <a:r>
              <a:rPr lang="en-US" altLang="ja-JP" sz="1600" b="0" baseline="30000" dirty="0"/>
              <a:t>2)</a:t>
            </a:r>
            <a:r>
              <a:rPr lang="ja-JP" altLang="en-US" sz="1600" b="0" dirty="0"/>
              <a:t>。これに伴い、自主担保箇所の表記に必要な</a:t>
            </a:r>
            <a:r>
              <a:rPr lang="ja-JP" altLang="en-US" sz="1600" u="sng" dirty="0"/>
              <a:t>「</a:t>
            </a:r>
            <a:r>
              <a:rPr lang="en-US" altLang="ja-JP" sz="1600" u="sng" dirty="0"/>
              <a:t>RMP</a:t>
            </a:r>
            <a:r>
              <a:rPr lang="ja-JP" altLang="en-US" sz="1600" u="sng" dirty="0"/>
              <a:t>マークのロゴセット（カタログ）」と「印刷用の画像データ（</a:t>
            </a:r>
            <a:r>
              <a:rPr lang="en-US" altLang="ja-JP" sz="1600" u="sng" dirty="0"/>
              <a:t>AI</a:t>
            </a:r>
            <a:r>
              <a:rPr lang="ja-JP" altLang="en-US" sz="1600" u="sng" dirty="0"/>
              <a:t>ファイル）」を更新</a:t>
            </a:r>
            <a:r>
              <a:rPr lang="ja-JP" altLang="en-US" sz="1600" b="0" dirty="0"/>
              <a:t>しました。あくまでも一例ですので、資材の色、サイズ等の特性に応じて、各社判断にてご活用頂ければと存じます。</a:t>
            </a:r>
          </a:p>
        </p:txBody>
      </p:sp>
      <p:sp>
        <p:nvSpPr>
          <p:cNvPr id="6" name="正方形/長方形 5"/>
          <p:cNvSpPr/>
          <p:nvPr/>
        </p:nvSpPr>
        <p:spPr>
          <a:xfrm>
            <a:off x="302290" y="6144786"/>
            <a:ext cx="10677489" cy="600164"/>
          </a:xfrm>
          <a:prstGeom prst="rect">
            <a:avLst/>
          </a:prstGeom>
        </p:spPr>
        <p:txBody>
          <a:bodyPr wrap="square">
            <a:spAutoFit/>
          </a:bodyPr>
          <a:lstStyle/>
          <a:p>
            <a:pPr marL="228600" indent="-228600">
              <a:buAutoNum type="arabicParenR"/>
            </a:pPr>
            <a:r>
              <a:rPr lang="ja-JP" altLang="en-US" sz="1100" dirty="0">
                <a:solidFill>
                  <a:prstClr val="black"/>
                </a:solidFill>
                <a:latin typeface="Meiryo UI" panose="020B0604030504040204" pitchFamily="50" charset="-128"/>
                <a:ea typeface="Meiryo UI" panose="020B0604030504040204" pitchFamily="50" charset="-128"/>
              </a:rPr>
              <a:t>平成</a:t>
            </a:r>
            <a:r>
              <a:rPr lang="en-US" altLang="ja-JP" sz="1100" dirty="0">
                <a:solidFill>
                  <a:prstClr val="black"/>
                </a:solidFill>
                <a:latin typeface="Meiryo UI" panose="020B0604030504040204" pitchFamily="50" charset="-128"/>
                <a:ea typeface="Meiryo UI" panose="020B0604030504040204" pitchFamily="50" charset="-128"/>
              </a:rPr>
              <a:t>29</a:t>
            </a:r>
            <a:r>
              <a:rPr lang="ja-JP" altLang="en-US" sz="1100" dirty="0">
                <a:solidFill>
                  <a:prstClr val="black"/>
                </a:solidFill>
                <a:latin typeface="Meiryo UI" panose="020B0604030504040204" pitchFamily="50" charset="-128"/>
                <a:ea typeface="Meiryo UI" panose="020B0604030504040204" pitchFamily="50" charset="-128"/>
              </a:rPr>
              <a:t>年</a:t>
            </a:r>
            <a:r>
              <a:rPr lang="en-US" altLang="ja-JP" sz="1100" dirty="0">
                <a:solidFill>
                  <a:prstClr val="black"/>
                </a:solidFill>
                <a:latin typeface="Meiryo UI" panose="020B0604030504040204" pitchFamily="50" charset="-128"/>
                <a:ea typeface="Meiryo UI" panose="020B0604030504040204" pitchFamily="50" charset="-128"/>
              </a:rPr>
              <a:t>6</a:t>
            </a:r>
            <a:r>
              <a:rPr lang="ja-JP" altLang="en-US" sz="1100" dirty="0">
                <a:solidFill>
                  <a:prstClr val="black"/>
                </a:solidFill>
                <a:latin typeface="Meiryo UI" panose="020B0604030504040204" pitchFamily="50" charset="-128"/>
                <a:ea typeface="Meiryo UI" panose="020B0604030504040204" pitchFamily="50" charset="-128"/>
              </a:rPr>
              <a:t>月</a:t>
            </a:r>
            <a:r>
              <a:rPr lang="en-US" altLang="ja-JP" sz="1100" dirty="0">
                <a:solidFill>
                  <a:prstClr val="black"/>
                </a:solidFill>
                <a:latin typeface="Meiryo UI" panose="020B0604030504040204" pitchFamily="50" charset="-128"/>
                <a:ea typeface="Meiryo UI" panose="020B0604030504040204" pitchFamily="50" charset="-128"/>
              </a:rPr>
              <a:t>8</a:t>
            </a:r>
            <a:r>
              <a:rPr lang="ja-JP" altLang="en-US" sz="1100" dirty="0">
                <a:solidFill>
                  <a:prstClr val="black"/>
                </a:solidFill>
                <a:latin typeface="Meiryo UI" panose="020B0604030504040204" pitchFamily="50" charset="-128"/>
                <a:ea typeface="Meiryo UI" panose="020B0604030504040204" pitchFamily="50" charset="-128"/>
              </a:rPr>
              <a:t>日 事務連絡　「医薬品リスク管理計画（</a:t>
            </a:r>
            <a:r>
              <a:rPr lang="en-US" altLang="ja-JP" sz="1100" dirty="0">
                <a:solidFill>
                  <a:prstClr val="black"/>
                </a:solidFill>
                <a:latin typeface="Meiryo UI" panose="020B0604030504040204" pitchFamily="50" charset="-128"/>
                <a:ea typeface="Meiryo UI" panose="020B0604030504040204" pitchFamily="50" charset="-128"/>
              </a:rPr>
              <a:t>RMP</a:t>
            </a:r>
            <a:r>
              <a:rPr lang="ja-JP" altLang="en-US" sz="1100" dirty="0">
                <a:solidFill>
                  <a:prstClr val="black"/>
                </a:solidFill>
                <a:latin typeface="Meiryo UI" panose="020B0604030504040204" pitchFamily="50" charset="-128"/>
                <a:ea typeface="Meiryo UI" panose="020B0604030504040204" pitchFamily="50" charset="-128"/>
              </a:rPr>
              <a:t>）における追加のリスク最小化活動のために作成・配布する資材への表示について」　</a:t>
            </a:r>
            <a:endParaRPr lang="en-US" altLang="ja-JP" sz="1100" dirty="0">
              <a:solidFill>
                <a:prstClr val="black"/>
              </a:solidFill>
              <a:latin typeface="Meiryo UI" panose="020B0604030504040204" pitchFamily="50" charset="-128"/>
              <a:ea typeface="Meiryo UI" panose="020B0604030504040204" pitchFamily="50" charset="-128"/>
            </a:endParaRPr>
          </a:p>
          <a:p>
            <a:pPr marL="228600" indent="-228600">
              <a:buAutoNum type="arabicParenR"/>
            </a:pPr>
            <a:r>
              <a:rPr lang="ja-JP" altLang="en-US" sz="1100" dirty="0">
                <a:solidFill>
                  <a:prstClr val="black"/>
                </a:solidFill>
                <a:latin typeface="Meiryo UI" panose="020B0604030504040204" pitchFamily="50" charset="-128"/>
                <a:ea typeface="Meiryo UI" panose="020B0604030504040204" pitchFamily="50" charset="-128"/>
              </a:rPr>
              <a:t>令和</a:t>
            </a:r>
            <a:r>
              <a:rPr lang="en-US" altLang="ja-JP" sz="1100" dirty="0">
                <a:solidFill>
                  <a:prstClr val="black"/>
                </a:solidFill>
                <a:latin typeface="Meiryo UI" panose="020B0604030504040204" pitchFamily="50" charset="-128"/>
                <a:ea typeface="Meiryo UI" panose="020B0604030504040204" pitchFamily="50" charset="-128"/>
              </a:rPr>
              <a:t>6</a:t>
            </a:r>
            <a:r>
              <a:rPr lang="ja-JP" altLang="en-US" sz="1100" dirty="0">
                <a:solidFill>
                  <a:prstClr val="black"/>
                </a:solidFill>
                <a:latin typeface="Meiryo UI" panose="020B0604030504040204" pitchFamily="50" charset="-128"/>
                <a:ea typeface="Meiryo UI" panose="020B0604030504040204" pitchFamily="50" charset="-128"/>
              </a:rPr>
              <a:t>年</a:t>
            </a:r>
            <a:r>
              <a:rPr lang="en-US" altLang="ja-JP" sz="1100" dirty="0">
                <a:solidFill>
                  <a:prstClr val="black"/>
                </a:solidFill>
                <a:latin typeface="Meiryo UI" panose="020B0604030504040204" pitchFamily="50" charset="-128"/>
                <a:ea typeface="Meiryo UI" panose="020B0604030504040204" pitchFamily="50" charset="-128"/>
              </a:rPr>
              <a:t>6</a:t>
            </a:r>
            <a:r>
              <a:rPr lang="ja-JP" altLang="en-US" sz="1100" dirty="0">
                <a:solidFill>
                  <a:prstClr val="black"/>
                </a:solidFill>
                <a:latin typeface="Meiryo UI" panose="020B0604030504040204" pitchFamily="50" charset="-128"/>
                <a:ea typeface="Meiryo UI" panose="020B0604030504040204" pitchFamily="50" charset="-128"/>
              </a:rPr>
              <a:t>月</a:t>
            </a:r>
            <a:r>
              <a:rPr lang="en-US" altLang="ja-JP" sz="1100" dirty="0">
                <a:solidFill>
                  <a:prstClr val="black"/>
                </a:solidFill>
                <a:latin typeface="Meiryo UI" panose="020B0604030504040204" pitchFamily="50" charset="-128"/>
                <a:ea typeface="Meiryo UI" panose="020B0604030504040204" pitchFamily="50" charset="-128"/>
              </a:rPr>
              <a:t>20</a:t>
            </a:r>
            <a:r>
              <a:rPr lang="ja-JP" altLang="en-US" sz="1100" dirty="0">
                <a:solidFill>
                  <a:prstClr val="black"/>
                </a:solidFill>
                <a:latin typeface="Meiryo UI" panose="020B0604030504040204" pitchFamily="50" charset="-128"/>
                <a:ea typeface="Meiryo UI" panose="020B0604030504040204" pitchFamily="50" charset="-128"/>
              </a:rPr>
              <a:t>日付け　厚生労働省 医薬局 医薬品審査管理課・医薬安全対策課連名事務連絡　「医薬品リスク管理計画に関する質疑応答集（Ｑ＆Ａ）の一部改訂について」</a:t>
            </a:r>
            <a:endParaRPr lang="en-US" altLang="ja-JP" sz="1100" dirty="0">
              <a:solidFill>
                <a:prstClr val="black"/>
              </a:solidFill>
              <a:latin typeface="Meiryo UI" panose="020B0604030504040204" pitchFamily="50" charset="-128"/>
              <a:ea typeface="Meiryo UI" panose="020B0604030504040204" pitchFamily="50" charset="-128"/>
            </a:endParaRPr>
          </a:p>
          <a:p>
            <a:r>
              <a:rPr lang="en-US" altLang="ja-JP" sz="1100" dirty="0">
                <a:solidFill>
                  <a:prstClr val="black"/>
                </a:solidFill>
                <a:latin typeface="Meiryo UI" panose="020B0604030504040204" pitchFamily="50" charset="-128"/>
                <a:ea typeface="Meiryo UI" panose="020B0604030504040204" pitchFamily="50" charset="-128"/>
                <a:hlinkClick r:id="rId2"/>
              </a:rPr>
              <a:t>https://www.pmda.go.jp/safety/info-services/drugs/items-information/rmp/0002.html</a:t>
            </a:r>
            <a:endParaRPr lang="en-US" altLang="ja-JP" sz="1100" dirty="0">
              <a:solidFill>
                <a:prstClr val="black"/>
              </a:solidFill>
              <a:latin typeface="Meiryo UI" panose="020B0604030504040204" pitchFamily="50" charset="-128"/>
              <a:ea typeface="Meiryo UI" panose="020B0604030504040204" pitchFamily="50" charset="-128"/>
            </a:endParaRPr>
          </a:p>
        </p:txBody>
      </p:sp>
      <p:sp>
        <p:nvSpPr>
          <p:cNvPr id="8" name="タイトル 1"/>
          <p:cNvSpPr>
            <a:spLocks noGrp="1"/>
          </p:cNvSpPr>
          <p:nvPr>
            <p:ph type="body" sz="quarter" idx="12"/>
          </p:nvPr>
        </p:nvSpPr>
        <p:spPr>
          <a:xfrm>
            <a:off x="512763" y="594928"/>
            <a:ext cx="9840912" cy="584200"/>
          </a:xfrm>
        </p:spPr>
        <p:txBody>
          <a:bodyPr>
            <a:normAutofit fontScale="92500" lnSpcReduction="10000"/>
          </a:bodyPr>
          <a:lstStyle/>
          <a:p>
            <a:r>
              <a:rPr lang="ja-JP" altLang="en-US" sz="3600" b="1" dirty="0"/>
              <a:t>はじめに</a:t>
            </a:r>
          </a:p>
        </p:txBody>
      </p:sp>
      <p:sp>
        <p:nvSpPr>
          <p:cNvPr id="10" name="テキスト プレースホルダー 2">
            <a:extLst>
              <a:ext uri="{FF2B5EF4-FFF2-40B4-BE49-F238E27FC236}">
                <a16:creationId xmlns:a16="http://schemas.microsoft.com/office/drawing/2014/main" id="{8387B39F-1918-0B1D-D260-5189188F41C4}"/>
              </a:ext>
            </a:extLst>
          </p:cNvPr>
          <p:cNvSpPr>
            <a:spLocks noGrp="1"/>
          </p:cNvSpPr>
          <p:nvPr>
            <p:ph type="body" sz="quarter" idx="10"/>
          </p:nvPr>
        </p:nvSpPr>
        <p:spPr>
          <a:xfrm>
            <a:off x="561969" y="290861"/>
            <a:ext cx="9793148" cy="307777"/>
          </a:xfrm>
        </p:spPr>
        <p:txBody>
          <a:bodyPr/>
          <a:lstStyle/>
          <a:p>
            <a:r>
              <a:rPr lang="en-US" altLang="ja-JP" dirty="0">
                <a:latin typeface="+mn-ea"/>
                <a:ea typeface="+mn-ea"/>
              </a:rPr>
              <a:t>RMP</a:t>
            </a:r>
            <a:r>
              <a:rPr lang="ja-JP" altLang="en-US" dirty="0">
                <a:latin typeface="+mn-ea"/>
                <a:ea typeface="+mn-ea"/>
              </a:rPr>
              <a:t>マーク　ロゴセット（サンプル）</a:t>
            </a:r>
            <a:r>
              <a:rPr lang="en-US" altLang="ja-JP" dirty="0">
                <a:latin typeface="+mn-ea"/>
                <a:ea typeface="+mn-ea"/>
              </a:rPr>
              <a:t>2024</a:t>
            </a:r>
            <a:r>
              <a:rPr lang="ja-JP" altLang="en-US" dirty="0">
                <a:latin typeface="+mn-ea"/>
                <a:ea typeface="+mn-ea"/>
              </a:rPr>
              <a:t>年改訂版</a:t>
            </a:r>
          </a:p>
        </p:txBody>
      </p:sp>
      <p:sp>
        <p:nvSpPr>
          <p:cNvPr id="11" name="コンテンツ プレースホルダー 2">
            <a:extLst>
              <a:ext uri="{FF2B5EF4-FFF2-40B4-BE49-F238E27FC236}">
                <a16:creationId xmlns:a16="http://schemas.microsoft.com/office/drawing/2014/main" id="{5BF345AF-20A1-3DE5-7CED-63B099689F19}"/>
              </a:ext>
            </a:extLst>
          </p:cNvPr>
          <p:cNvSpPr txBox="1">
            <a:spLocks/>
          </p:cNvSpPr>
          <p:nvPr/>
        </p:nvSpPr>
        <p:spPr>
          <a:xfrm>
            <a:off x="370504" y="4261869"/>
            <a:ext cx="3557439" cy="1459545"/>
          </a:xfrm>
          <a:prstGeom prst="rect">
            <a:avLst/>
          </a:prstGeom>
        </p:spPr>
        <p:txBody>
          <a:bodyPr vert="horz" lIns="91440" tIns="45720" rIns="91440" bIns="45720" rtlCol="0">
            <a:noAutofit/>
          </a:bodyPr>
          <a:lstStyle>
            <a:lvl1pPr marL="342900" indent="-342900" algn="l" defTabSz="914400" rtl="0" eaLnBrk="1" latinLnBrk="0" hangingPunct="1">
              <a:lnSpc>
                <a:spcPct val="100000"/>
              </a:lnSpc>
              <a:spcBef>
                <a:spcPts val="1000"/>
              </a:spcBef>
              <a:buFont typeface="Arial" panose="020B0604020202020204" pitchFamily="34" charset="0"/>
              <a:buChar char="•"/>
              <a:defRPr kumimoji="1" sz="2400" b="1" kern="1200">
                <a:solidFill>
                  <a:schemeClr val="tx1"/>
                </a:solidFill>
                <a:latin typeface="Meiryo UI" panose="020B0604030504040204" pitchFamily="50" charset="-128"/>
                <a:ea typeface="Meiryo UI" panose="020B0604030504040204" pitchFamily="50" charset="-128"/>
                <a:cs typeface="+mn-cs"/>
              </a:defRPr>
            </a:lvl1pPr>
            <a:lvl2pPr marL="685800" indent="-228600" algn="l" defTabSz="914400" rtl="0" eaLnBrk="1" latinLnBrk="0" hangingPunct="1">
              <a:lnSpc>
                <a:spcPct val="100000"/>
              </a:lnSpc>
              <a:spcBef>
                <a:spcPts val="1200"/>
              </a:spcBef>
              <a:buFont typeface="Meiryo UI" panose="020B0604030504040204" pitchFamily="50" charset="-128"/>
              <a:buChar char="-"/>
              <a:defRPr kumimoji="1" sz="2000" kern="1200">
                <a:solidFill>
                  <a:schemeClr val="tx1"/>
                </a:solidFill>
                <a:latin typeface="Meiryo UI" panose="020B0604030504040204" pitchFamily="50" charset="-128"/>
                <a:ea typeface="Meiryo UI" panose="020B0604030504040204" pitchFamily="50" charset="-128"/>
                <a:cs typeface="+mn-cs"/>
              </a:defRPr>
            </a:lvl2pPr>
            <a:lvl3pPr marL="1143000" indent="-228600" algn="l" defTabSz="914400" rtl="0" eaLnBrk="1" latinLnBrk="0" hangingPunct="1">
              <a:lnSpc>
                <a:spcPct val="100000"/>
              </a:lnSpc>
              <a:spcBef>
                <a:spcPts val="1200"/>
              </a:spcBef>
              <a:buFont typeface="Meiryo UI" panose="020B0604030504040204" pitchFamily="50" charset="-128"/>
              <a:buChar char="-"/>
              <a:defRPr kumimoji="1" sz="1800" kern="1200">
                <a:solidFill>
                  <a:schemeClr val="tx1"/>
                </a:solidFill>
                <a:latin typeface="Meiryo UI" panose="020B0604030504040204" pitchFamily="50" charset="-128"/>
                <a:ea typeface="Meiryo UI" panose="020B0604030504040204" pitchFamily="50" charset="-128"/>
                <a:cs typeface="+mn-cs"/>
              </a:defRPr>
            </a:lvl3pPr>
            <a:lvl4pPr marL="1600200" indent="-228600" algn="l" defTabSz="914400" rtl="0" eaLnBrk="1" latinLnBrk="0" hangingPunct="1">
              <a:lnSpc>
                <a:spcPct val="100000"/>
              </a:lnSpc>
              <a:spcBef>
                <a:spcPts val="1200"/>
              </a:spcBef>
              <a:buFont typeface="Meiryo UI" panose="020B0604030504040204" pitchFamily="50" charset="-128"/>
              <a:buChar char="-"/>
              <a:defRPr kumimoji="1" sz="1600" kern="1200">
                <a:solidFill>
                  <a:schemeClr val="tx1"/>
                </a:solidFill>
                <a:latin typeface="Meiryo UI" panose="020B0604030504040204" pitchFamily="50" charset="-128"/>
                <a:ea typeface="Meiryo UI" panose="020B0604030504040204" pitchFamily="50" charset="-128"/>
                <a:cs typeface="+mn-cs"/>
              </a:defRPr>
            </a:lvl4pPr>
            <a:lvl5pPr marL="2057400" indent="-228600" algn="l" defTabSz="914400" rtl="0" eaLnBrk="1" latinLnBrk="0" hangingPunct="1">
              <a:lnSpc>
                <a:spcPct val="100000"/>
              </a:lnSpc>
              <a:spcBef>
                <a:spcPts val="1200"/>
              </a:spcBef>
              <a:buFont typeface="Meiryo UI" panose="020B0604030504040204" pitchFamily="50" charset="-128"/>
              <a:buChar char="-"/>
              <a:defRPr kumimoji="1" sz="1400" kern="1200">
                <a:solidFill>
                  <a:schemeClr val="tx1"/>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ja-JP" altLang="en-US" sz="1600" b="0" dirty="0"/>
              <a:t>日本製薬工業協会（製薬協）　</a:t>
            </a:r>
            <a:endParaRPr lang="en-US" altLang="ja-JP" sz="1600" b="0" dirty="0"/>
          </a:p>
          <a:p>
            <a:pPr marL="0" indent="0">
              <a:spcBef>
                <a:spcPts val="0"/>
              </a:spcBef>
              <a:buFont typeface="Arial" panose="020B0604020202020204" pitchFamily="34" charset="0"/>
              <a:buNone/>
            </a:pPr>
            <a:r>
              <a:rPr lang="ja-JP" altLang="en-US" sz="1600" b="0" dirty="0"/>
              <a:t>医薬品評価委員会</a:t>
            </a:r>
            <a:r>
              <a:rPr lang="en-US" altLang="ja-JP" sz="1600" b="0" dirty="0"/>
              <a:t>PV</a:t>
            </a:r>
            <a:r>
              <a:rPr lang="ja-JP" altLang="en-US" sz="1600" b="0" dirty="0"/>
              <a:t>部会</a:t>
            </a:r>
            <a:endParaRPr lang="en-US" altLang="ja-JP" sz="1600" b="0" dirty="0"/>
          </a:p>
          <a:p>
            <a:pPr marL="0" indent="0">
              <a:spcBef>
                <a:spcPts val="0"/>
              </a:spcBef>
              <a:buFont typeface="Arial" panose="020B0604020202020204" pitchFamily="34" charset="0"/>
              <a:buNone/>
            </a:pPr>
            <a:r>
              <a:rPr lang="ja-JP" altLang="en-US" sz="1600" b="0" dirty="0"/>
              <a:t>継続課題対応チーム</a:t>
            </a:r>
            <a:r>
              <a:rPr lang="en-US" altLang="ja-JP" sz="1600" b="0" dirty="0"/>
              <a:t>1</a:t>
            </a:r>
            <a:r>
              <a:rPr lang="ja-JP" altLang="en-US" sz="1600" b="0" dirty="0"/>
              <a:t>（</a:t>
            </a:r>
            <a:r>
              <a:rPr lang="en-US" altLang="ja-JP" sz="1600" b="0" dirty="0"/>
              <a:t>KT1</a:t>
            </a:r>
            <a:r>
              <a:rPr lang="ja-JP" altLang="en-US" sz="1600" b="0" dirty="0"/>
              <a:t>）</a:t>
            </a:r>
            <a:endParaRPr lang="en-US" altLang="ja-JP" sz="1600" b="0" dirty="0"/>
          </a:p>
          <a:p>
            <a:pPr marL="0" indent="0">
              <a:spcBef>
                <a:spcPts val="0"/>
              </a:spcBef>
              <a:buFont typeface="Arial" panose="020B0604020202020204" pitchFamily="34" charset="0"/>
              <a:buNone/>
            </a:pPr>
            <a:r>
              <a:rPr lang="ja-JP" altLang="en-US" sz="1600" b="0" dirty="0"/>
              <a:t>リーダー</a:t>
            </a:r>
            <a:r>
              <a:rPr lang="en-US" altLang="ja-JP" sz="1600" b="0" dirty="0"/>
              <a:t>		</a:t>
            </a:r>
            <a:r>
              <a:rPr lang="ja-JP" altLang="en-US" sz="1600" b="0" dirty="0"/>
              <a:t>長濵　敬樹　</a:t>
            </a:r>
            <a:endParaRPr lang="en-US" altLang="ja-JP" sz="1600" b="0" dirty="0"/>
          </a:p>
          <a:p>
            <a:pPr marL="0" indent="0">
              <a:spcBef>
                <a:spcPts val="0"/>
              </a:spcBef>
              <a:buFont typeface="Arial" panose="020B0604020202020204" pitchFamily="34" charset="0"/>
              <a:buNone/>
            </a:pPr>
            <a:r>
              <a:rPr lang="ja-JP" altLang="en-US" sz="1600" b="0" dirty="0"/>
              <a:t>担当副部会長</a:t>
            </a:r>
            <a:r>
              <a:rPr lang="en-US" altLang="ja-JP" sz="1600" b="0" dirty="0"/>
              <a:t>	</a:t>
            </a:r>
            <a:r>
              <a:rPr lang="ja-JP" altLang="en-US" sz="1600" b="0" dirty="0"/>
              <a:t>竹本　信也</a:t>
            </a:r>
          </a:p>
        </p:txBody>
      </p:sp>
      <p:sp>
        <p:nvSpPr>
          <p:cNvPr id="13" name="テキスト ボックス 12">
            <a:extLst>
              <a:ext uri="{FF2B5EF4-FFF2-40B4-BE49-F238E27FC236}">
                <a16:creationId xmlns:a16="http://schemas.microsoft.com/office/drawing/2014/main" id="{E45F6DDC-2369-9B10-32D8-2BA225A1B5EE}"/>
              </a:ext>
            </a:extLst>
          </p:cNvPr>
          <p:cNvSpPr txBox="1"/>
          <p:nvPr/>
        </p:nvSpPr>
        <p:spPr>
          <a:xfrm>
            <a:off x="9003670" y="5231806"/>
            <a:ext cx="2405863" cy="430887"/>
          </a:xfrm>
          <a:prstGeom prst="rect">
            <a:avLst/>
          </a:prstGeom>
          <a:noFill/>
          <a:ln>
            <a:noFill/>
          </a:ln>
        </p:spPr>
        <p:txBody>
          <a:bodyPr wrap="square">
            <a:spAutoFit/>
          </a:bodyPr>
          <a:lstStyle/>
          <a:p>
            <a:pPr algn="l"/>
            <a:r>
              <a:rPr lang="en-US" altLang="ja-JP" sz="1050" b="0" i="0" dirty="0">
                <a:effectLst/>
                <a:latin typeface="Meiryo UI" panose="020B0604030504040204" pitchFamily="50" charset="-128"/>
                <a:ea typeface="Meiryo UI" panose="020B0604030504040204" pitchFamily="50" charset="-128"/>
              </a:rPr>
              <a:t>※</a:t>
            </a:r>
            <a:r>
              <a:rPr lang="ja-JP" altLang="en-US" sz="1050" b="0" i="0" dirty="0">
                <a:effectLst/>
                <a:latin typeface="Meiryo UI" panose="020B0604030504040204" pitchFamily="50" charset="-128"/>
                <a:ea typeface="Meiryo UI" panose="020B0604030504040204" pitchFamily="50" charset="-128"/>
              </a:rPr>
              <a:t>（その他適正使用情報含む）の箇所は定型文にて変更不可</a:t>
            </a:r>
          </a:p>
        </p:txBody>
      </p:sp>
      <p:sp>
        <p:nvSpPr>
          <p:cNvPr id="22" name="正方形/長方形 21">
            <a:extLst>
              <a:ext uri="{FF2B5EF4-FFF2-40B4-BE49-F238E27FC236}">
                <a16:creationId xmlns:a16="http://schemas.microsoft.com/office/drawing/2014/main" id="{5B3D034E-48C7-B383-EE24-F011E1F3C405}"/>
              </a:ext>
            </a:extLst>
          </p:cNvPr>
          <p:cNvSpPr/>
          <p:nvPr/>
        </p:nvSpPr>
        <p:spPr>
          <a:xfrm>
            <a:off x="8796391" y="3911697"/>
            <a:ext cx="2785378" cy="1245542"/>
          </a:xfrm>
          <a:prstGeom prst="rect">
            <a:avLst/>
          </a:prstGeom>
          <a:noFill/>
          <a:ln w="19050">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a:ea typeface="Meiryo UI"/>
              <a:cs typeface="+mn-cs"/>
            </a:endParaRPr>
          </a:p>
        </p:txBody>
      </p:sp>
      <p:pic>
        <p:nvPicPr>
          <p:cNvPr id="23" name="図 22" descr="テキスト&#10;&#10;自動的に生成された説明">
            <a:extLst>
              <a:ext uri="{FF2B5EF4-FFF2-40B4-BE49-F238E27FC236}">
                <a16:creationId xmlns:a16="http://schemas.microsoft.com/office/drawing/2014/main" id="{AA217E05-3AB1-E4CC-7E48-EA93C00EAEBB}"/>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003670" y="4206505"/>
            <a:ext cx="2364710" cy="927100"/>
          </a:xfrm>
          <a:prstGeom prst="rect">
            <a:avLst/>
          </a:prstGeom>
        </p:spPr>
      </p:pic>
      <p:sp>
        <p:nvSpPr>
          <p:cNvPr id="24" name="正方形/長方形 23">
            <a:extLst>
              <a:ext uri="{FF2B5EF4-FFF2-40B4-BE49-F238E27FC236}">
                <a16:creationId xmlns:a16="http://schemas.microsoft.com/office/drawing/2014/main" id="{3555EDF4-C0B8-2341-49BB-B355809E74BA}"/>
              </a:ext>
            </a:extLst>
          </p:cNvPr>
          <p:cNvSpPr/>
          <p:nvPr/>
        </p:nvSpPr>
        <p:spPr>
          <a:xfrm>
            <a:off x="8796391" y="3718217"/>
            <a:ext cx="2785378" cy="415988"/>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Meiryo UI"/>
                <a:ea typeface="Meiryo UI"/>
                <a:cs typeface="+mn-cs"/>
              </a:rPr>
              <a:t>自主担保箇所がある</a:t>
            </a:r>
            <a:endParaRPr kumimoji="1" lang="en-US" altLang="ja-JP" sz="1200" b="0" i="0" u="none" strike="noStrike" kern="1200" cap="none" spc="0" normalizeH="0" baseline="0" noProof="0" dirty="0">
              <a:ln>
                <a:noFill/>
              </a:ln>
              <a:solidFill>
                <a:prstClr val="white"/>
              </a:solidFill>
              <a:effectLst/>
              <a:uLnTx/>
              <a:uFillTx/>
              <a:latin typeface="Meiryo UI"/>
              <a:ea typeface="Meiryo UI"/>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Meiryo UI"/>
                <a:ea typeface="Meiryo UI"/>
                <a:cs typeface="+mn-cs"/>
              </a:rPr>
              <a:t>一体型資材の</a:t>
            </a:r>
            <a:r>
              <a:rPr kumimoji="1" lang="en-US" altLang="ja-JP" sz="1200" b="0" i="0" u="none" strike="noStrike" kern="1200" cap="none" spc="0" normalizeH="0" baseline="0" noProof="0" dirty="0">
                <a:ln>
                  <a:noFill/>
                </a:ln>
                <a:solidFill>
                  <a:prstClr val="white"/>
                </a:solidFill>
                <a:effectLst/>
                <a:uLnTx/>
                <a:uFillTx/>
                <a:latin typeface="Meiryo UI"/>
                <a:ea typeface="Meiryo UI"/>
                <a:cs typeface="+mn-cs"/>
              </a:rPr>
              <a:t>RMP</a:t>
            </a:r>
            <a:r>
              <a:rPr kumimoji="1" lang="ja-JP" altLang="en-US" sz="1200" b="0" i="0" u="none" strike="noStrike" kern="1200" cap="none" spc="0" normalizeH="0" baseline="0" noProof="0" dirty="0">
                <a:ln>
                  <a:noFill/>
                </a:ln>
                <a:solidFill>
                  <a:prstClr val="white"/>
                </a:solidFill>
                <a:effectLst/>
                <a:uLnTx/>
                <a:uFillTx/>
                <a:latin typeface="Meiryo UI"/>
                <a:ea typeface="Meiryo UI"/>
                <a:cs typeface="+mn-cs"/>
              </a:rPr>
              <a:t>マーク</a:t>
            </a:r>
          </a:p>
        </p:txBody>
      </p:sp>
      <p:sp>
        <p:nvSpPr>
          <p:cNvPr id="25" name="正方形/長方形 24">
            <a:extLst>
              <a:ext uri="{FF2B5EF4-FFF2-40B4-BE49-F238E27FC236}">
                <a16:creationId xmlns:a16="http://schemas.microsoft.com/office/drawing/2014/main" id="{33249417-3F38-D23E-E887-9C9641DCC4E1}"/>
              </a:ext>
            </a:extLst>
          </p:cNvPr>
          <p:cNvSpPr/>
          <p:nvPr/>
        </p:nvSpPr>
        <p:spPr>
          <a:xfrm>
            <a:off x="5612764" y="4002938"/>
            <a:ext cx="2785378" cy="1174957"/>
          </a:xfrm>
          <a:prstGeom prst="rect">
            <a:avLst/>
          </a:prstGeom>
          <a:noFill/>
          <a:ln w="19050">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26" name="正方形/長方形 25">
            <a:extLst>
              <a:ext uri="{FF2B5EF4-FFF2-40B4-BE49-F238E27FC236}">
                <a16:creationId xmlns:a16="http://schemas.microsoft.com/office/drawing/2014/main" id="{791B0F50-DC34-6E46-CD6C-62359DF66EAE}"/>
              </a:ext>
            </a:extLst>
          </p:cNvPr>
          <p:cNvSpPr/>
          <p:nvPr/>
        </p:nvSpPr>
        <p:spPr>
          <a:xfrm>
            <a:off x="5612764" y="3718216"/>
            <a:ext cx="2785378" cy="41598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Meiryo UI"/>
                <a:ea typeface="Meiryo UI"/>
                <a:cs typeface="+mn-cs"/>
              </a:rPr>
              <a:t>RMP</a:t>
            </a:r>
            <a:r>
              <a:rPr kumimoji="1" lang="ja-JP" altLang="en-US" sz="1400" b="1" i="0" u="none" strike="noStrike" kern="1200" cap="none" spc="0" normalizeH="0" baseline="0" noProof="0" dirty="0">
                <a:ln>
                  <a:noFill/>
                </a:ln>
                <a:solidFill>
                  <a:prstClr val="white"/>
                </a:solidFill>
                <a:effectLst/>
                <a:uLnTx/>
                <a:uFillTx/>
                <a:latin typeface="Meiryo UI"/>
                <a:ea typeface="Meiryo UI"/>
                <a:cs typeface="+mn-cs"/>
              </a:rPr>
              <a:t>マーク（基本）</a:t>
            </a:r>
            <a:r>
              <a:rPr kumimoji="1" lang="ja-JP" altLang="en-US" sz="1400" i="0" u="none" strike="noStrike" kern="1200" cap="none" spc="0" normalizeH="0" baseline="0" noProof="0" dirty="0">
                <a:ln>
                  <a:noFill/>
                </a:ln>
                <a:solidFill>
                  <a:prstClr val="white"/>
                </a:solidFill>
                <a:effectLst/>
                <a:uLnTx/>
                <a:uFillTx/>
                <a:latin typeface="Meiryo UI"/>
                <a:ea typeface="Meiryo UI"/>
                <a:cs typeface="+mn-cs"/>
              </a:rPr>
              <a:t>　</a:t>
            </a:r>
            <a:r>
              <a:rPr kumimoji="1" lang="en-US" altLang="ja-JP" sz="1400" i="0" u="none" strike="noStrike" kern="1200" cap="none" spc="0" normalizeH="0" baseline="0" noProof="0" dirty="0">
                <a:ln>
                  <a:noFill/>
                </a:ln>
                <a:solidFill>
                  <a:prstClr val="white"/>
                </a:solidFill>
                <a:effectLst/>
                <a:uLnTx/>
                <a:uFillTx/>
                <a:latin typeface="Meiryo UI"/>
                <a:ea typeface="Meiryo UI"/>
                <a:cs typeface="+mn-cs"/>
              </a:rPr>
              <a:t>※</a:t>
            </a:r>
            <a:r>
              <a:rPr kumimoji="1" lang="ja-JP" altLang="en-US" sz="1400" i="0" u="none" strike="noStrike" kern="1200" cap="none" spc="0" normalizeH="0" baseline="0" noProof="0" dirty="0">
                <a:ln>
                  <a:noFill/>
                </a:ln>
                <a:solidFill>
                  <a:prstClr val="white"/>
                </a:solidFill>
                <a:effectLst/>
                <a:uLnTx/>
                <a:uFillTx/>
                <a:latin typeface="Meiryo UI"/>
                <a:ea typeface="Meiryo UI"/>
                <a:cs typeface="+mn-cs"/>
              </a:rPr>
              <a:t>一例</a:t>
            </a:r>
            <a:endParaRPr kumimoji="1" lang="ja-JP" altLang="en-US" sz="900"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27" name="正方形/長方形 26">
            <a:extLst>
              <a:ext uri="{FF2B5EF4-FFF2-40B4-BE49-F238E27FC236}">
                <a16:creationId xmlns:a16="http://schemas.microsoft.com/office/drawing/2014/main" id="{C14F7A4E-A317-FAB4-9D0C-184ADD87BFC8}"/>
              </a:ext>
            </a:extLst>
          </p:cNvPr>
          <p:cNvSpPr/>
          <p:nvPr/>
        </p:nvSpPr>
        <p:spPr>
          <a:xfrm>
            <a:off x="5612764" y="5177894"/>
            <a:ext cx="2785378" cy="852073"/>
          </a:xfrm>
          <a:prstGeom prst="rect">
            <a:avLst/>
          </a:prstGeom>
          <a:noFill/>
          <a:ln w="19050">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a:ea typeface="Meiryo UI"/>
              <a:cs typeface="+mn-cs"/>
            </a:endParaRPr>
          </a:p>
        </p:txBody>
      </p:sp>
      <p:pic>
        <p:nvPicPr>
          <p:cNvPr id="28" name="図 27" descr="テキスト&#10;&#10;自動的に生成された説明">
            <a:extLst>
              <a:ext uri="{FF2B5EF4-FFF2-40B4-BE49-F238E27FC236}">
                <a16:creationId xmlns:a16="http://schemas.microsoft.com/office/drawing/2014/main" id="{B83A73E6-AF72-E69D-12ED-7F0F2E98ED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76133" y="4174041"/>
            <a:ext cx="2980860" cy="851931"/>
          </a:xfrm>
          <a:prstGeom prst="rect">
            <a:avLst/>
          </a:prstGeom>
        </p:spPr>
      </p:pic>
      <p:pic>
        <p:nvPicPr>
          <p:cNvPr id="29" name="図 28" descr="グラフィカル ユーザー インターフェイス&#10;&#10;自動的に生成された説明">
            <a:extLst>
              <a:ext uri="{FF2B5EF4-FFF2-40B4-BE49-F238E27FC236}">
                <a16:creationId xmlns:a16="http://schemas.microsoft.com/office/drawing/2014/main" id="{96003ADE-C351-FACA-3260-20C8ADA72D75}"/>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6612556" y="5337799"/>
            <a:ext cx="904774" cy="449500"/>
          </a:xfrm>
          <a:prstGeom prst="rect">
            <a:avLst/>
          </a:prstGeom>
        </p:spPr>
      </p:pic>
      <p:sp>
        <p:nvSpPr>
          <p:cNvPr id="2" name="正方形/長方形 1">
            <a:extLst>
              <a:ext uri="{FF2B5EF4-FFF2-40B4-BE49-F238E27FC236}">
                <a16:creationId xmlns:a16="http://schemas.microsoft.com/office/drawing/2014/main" id="{F3E93781-6D29-B970-660B-58F52F789384}"/>
              </a:ext>
            </a:extLst>
          </p:cNvPr>
          <p:cNvSpPr/>
          <p:nvPr/>
        </p:nvSpPr>
        <p:spPr>
          <a:xfrm>
            <a:off x="5672355" y="142866"/>
            <a:ext cx="2044813" cy="388757"/>
          </a:xfrm>
          <a:prstGeom prst="rect">
            <a:avLst/>
          </a:prstGeom>
          <a:solidFill>
            <a:srgbClr val="FC1255"/>
          </a:solidFill>
          <a:ln>
            <a:noFill/>
          </a:ln>
          <a:effectLst>
            <a:glow rad="63500">
              <a:schemeClr val="accent6">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1400" dirty="0"/>
              <a:t>2024</a:t>
            </a:r>
            <a:r>
              <a:rPr lang="ja-JP" altLang="en-US" sz="1400" dirty="0"/>
              <a:t>年</a:t>
            </a:r>
            <a:r>
              <a:rPr lang="en-US" altLang="ja-JP" sz="1400" dirty="0"/>
              <a:t>6</a:t>
            </a:r>
            <a:r>
              <a:rPr lang="ja-JP" altLang="en-US" sz="1400" dirty="0"/>
              <a:t>月更新スライド</a:t>
            </a:r>
            <a:endParaRPr lang="en-US" altLang="ja-JP" sz="1400" dirty="0"/>
          </a:p>
        </p:txBody>
      </p:sp>
    </p:spTree>
    <p:extLst>
      <p:ext uri="{BB962C8B-B14F-4D97-AF65-F5344CB8AC3E}">
        <p14:creationId xmlns:p14="http://schemas.microsoft.com/office/powerpoint/2010/main" val="4149360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45288" y="2331851"/>
            <a:ext cx="3222667" cy="1009380"/>
          </a:xfrm>
          <a:prstGeom prst="rect">
            <a:avLst/>
          </a:prstGeom>
        </p:spPr>
      </p:pic>
      <p:sp>
        <p:nvSpPr>
          <p:cNvPr id="3" name="コンテンツ プレースホルダー 2"/>
          <p:cNvSpPr>
            <a:spLocks noGrp="1"/>
          </p:cNvSpPr>
          <p:nvPr>
            <p:ph idx="1"/>
          </p:nvPr>
        </p:nvSpPr>
        <p:spPr>
          <a:xfrm>
            <a:off x="512219" y="5504945"/>
            <a:ext cx="11271793" cy="948242"/>
          </a:xfrm>
        </p:spPr>
        <p:txBody>
          <a:bodyPr>
            <a:noAutofit/>
          </a:bodyPr>
          <a:lstStyle/>
          <a:p>
            <a:pPr marL="0" indent="0">
              <a:lnSpc>
                <a:spcPct val="100000"/>
              </a:lnSpc>
              <a:buNone/>
            </a:pPr>
            <a:r>
              <a:rPr lang="en-US" altLang="ja-JP" sz="2000" b="0" dirty="0"/>
              <a:t>※</a:t>
            </a:r>
            <a:r>
              <a:rPr lang="ja-JP" altLang="en-US" sz="2000" b="0" dirty="0"/>
              <a:t>あくまでも一例ですので、資材の色、サイズ等の特性に応じて、各社判断にてご活用頂ければと存じます。また、ロゴセットを掲載の際は</a:t>
            </a:r>
            <a:r>
              <a:rPr lang="ja-JP" altLang="en-US" sz="2000" b="0" u="sng" dirty="0">
                <a:solidFill>
                  <a:srgbClr val="FF0000"/>
                </a:solidFill>
              </a:rPr>
              <a:t>文言の判読性を損なうことのない</a:t>
            </a:r>
            <a:r>
              <a:rPr lang="ja-JP" altLang="en-US" sz="2000" b="0" dirty="0"/>
              <a:t>よう、色・サイズ等にご留意下さい。</a:t>
            </a:r>
            <a:endParaRPr lang="en-US" altLang="ja-JP" sz="2000" b="0" dirty="0"/>
          </a:p>
          <a:p>
            <a:pPr marL="0" indent="0">
              <a:lnSpc>
                <a:spcPct val="100000"/>
              </a:lnSpc>
              <a:buNone/>
            </a:pPr>
            <a:r>
              <a:rPr lang="en-US" altLang="ja-JP" sz="2000" b="0" dirty="0"/>
              <a:t>※</a:t>
            </a:r>
            <a:r>
              <a:rPr lang="ja-JP" altLang="en-US" sz="2000" b="0" dirty="0"/>
              <a:t>印刷会社へデータを提供する際は</a:t>
            </a:r>
            <a:r>
              <a:rPr lang="en-US" altLang="ja-JP" sz="2000" b="0" dirty="0"/>
              <a:t>AI</a:t>
            </a:r>
            <a:r>
              <a:rPr lang="ja-JP" altLang="en-US" sz="2000" b="0" dirty="0"/>
              <a:t>ファイルをダウンロードしご利用下さい。</a:t>
            </a:r>
            <a:endParaRPr lang="en-US" altLang="ja-JP" sz="2000" b="0" dirty="0"/>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94324" y="1619009"/>
            <a:ext cx="1943211" cy="2746301"/>
          </a:xfrm>
          <a:prstGeom prst="rect">
            <a:avLst/>
          </a:prstGeom>
        </p:spPr>
      </p:pic>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6390" y="1616897"/>
            <a:ext cx="1944829" cy="2748264"/>
          </a:xfrm>
          <a:prstGeom prst="rect">
            <a:avLst/>
          </a:prstGeom>
        </p:spPr>
      </p:pic>
      <p:pic>
        <p:nvPicPr>
          <p:cNvPr id="9" name="図 8"/>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390743" y="4522331"/>
            <a:ext cx="1750373" cy="788457"/>
          </a:xfrm>
          <a:prstGeom prst="rect">
            <a:avLst/>
          </a:prstGeom>
        </p:spPr>
      </p:pic>
      <p:pic>
        <p:nvPicPr>
          <p:cNvPr id="10" name="図 9"/>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4667598" y="4470201"/>
            <a:ext cx="2013581" cy="812823"/>
          </a:xfrm>
          <a:prstGeom prst="rect">
            <a:avLst/>
          </a:prstGeom>
        </p:spPr>
      </p:pic>
      <p:sp>
        <p:nvSpPr>
          <p:cNvPr id="11" name="角丸四角形 10"/>
          <p:cNvSpPr/>
          <p:nvPr/>
        </p:nvSpPr>
        <p:spPr>
          <a:xfrm>
            <a:off x="2216369" y="1591142"/>
            <a:ext cx="762951" cy="35274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 name="角丸四角形 11"/>
          <p:cNvSpPr/>
          <p:nvPr/>
        </p:nvSpPr>
        <p:spPr>
          <a:xfrm>
            <a:off x="5874736" y="1653389"/>
            <a:ext cx="824435" cy="35274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角丸四角形 12"/>
          <p:cNvSpPr/>
          <p:nvPr/>
        </p:nvSpPr>
        <p:spPr>
          <a:xfrm>
            <a:off x="6958888" y="3127837"/>
            <a:ext cx="472235" cy="28311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15" name="カギ線コネクタ 14"/>
          <p:cNvCxnSpPr>
            <a:stCxn id="11" idx="1"/>
            <a:endCxn id="9" idx="1"/>
          </p:cNvCxnSpPr>
          <p:nvPr/>
        </p:nvCxnSpPr>
        <p:spPr>
          <a:xfrm rot="10800000" flipH="1" flipV="1">
            <a:off x="2216366" y="1767515"/>
            <a:ext cx="174372" cy="3149043"/>
          </a:xfrm>
          <a:prstGeom prst="bentConnector3">
            <a:avLst>
              <a:gd name="adj1" fmla="val -10894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カギ線コネクタ 16"/>
          <p:cNvCxnSpPr>
            <a:stCxn id="12" idx="1"/>
          </p:cNvCxnSpPr>
          <p:nvPr/>
        </p:nvCxnSpPr>
        <p:spPr>
          <a:xfrm rot="10800000" flipV="1">
            <a:off x="4667599" y="1829762"/>
            <a:ext cx="1207141" cy="3046851"/>
          </a:xfrm>
          <a:prstGeom prst="bentConnector3">
            <a:avLst>
              <a:gd name="adj1" fmla="val 118937"/>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カギ線コネクタ 19"/>
          <p:cNvCxnSpPr>
            <a:stCxn id="13" idx="3"/>
          </p:cNvCxnSpPr>
          <p:nvPr/>
        </p:nvCxnSpPr>
        <p:spPr>
          <a:xfrm>
            <a:off x="7431127" y="3269390"/>
            <a:ext cx="553361" cy="853612"/>
          </a:xfrm>
          <a:prstGeom prst="bentConnector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6" name="図 15"/>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8092437" y="3772156"/>
            <a:ext cx="1210773" cy="637295"/>
          </a:xfrm>
          <a:prstGeom prst="rect">
            <a:avLst/>
          </a:prstGeom>
        </p:spPr>
      </p:pic>
      <p:sp>
        <p:nvSpPr>
          <p:cNvPr id="19" name="タイトル 1"/>
          <p:cNvSpPr>
            <a:spLocks noGrp="1"/>
          </p:cNvSpPr>
          <p:nvPr>
            <p:ph type="body" sz="quarter" idx="12"/>
          </p:nvPr>
        </p:nvSpPr>
        <p:spPr>
          <a:xfrm>
            <a:off x="512763" y="594928"/>
            <a:ext cx="9840912" cy="584200"/>
          </a:xfrm>
        </p:spPr>
        <p:txBody>
          <a:bodyPr>
            <a:normAutofit fontScale="92500" lnSpcReduction="10000"/>
          </a:bodyPr>
          <a:lstStyle/>
          <a:p>
            <a:r>
              <a:rPr lang="ja-JP" altLang="en-US" sz="3600" b="1" dirty="0"/>
              <a:t>ロゴセットの使用方法</a:t>
            </a:r>
          </a:p>
        </p:txBody>
      </p:sp>
      <p:sp>
        <p:nvSpPr>
          <p:cNvPr id="2" name="テキスト プレースホルダー 2">
            <a:extLst>
              <a:ext uri="{FF2B5EF4-FFF2-40B4-BE49-F238E27FC236}">
                <a16:creationId xmlns:a16="http://schemas.microsoft.com/office/drawing/2014/main" id="{873BB2A2-A0D7-26CE-B91A-1A8F95B84F22}"/>
              </a:ext>
            </a:extLst>
          </p:cNvPr>
          <p:cNvSpPr>
            <a:spLocks noGrp="1"/>
          </p:cNvSpPr>
          <p:nvPr>
            <p:ph type="body" sz="quarter" idx="10"/>
          </p:nvPr>
        </p:nvSpPr>
        <p:spPr>
          <a:xfrm>
            <a:off x="561969" y="290861"/>
            <a:ext cx="9793148" cy="307777"/>
          </a:xfrm>
        </p:spPr>
        <p:txBody>
          <a:bodyPr/>
          <a:lstStyle/>
          <a:p>
            <a:r>
              <a:rPr lang="en-US" altLang="ja-JP" dirty="0">
                <a:latin typeface="+mn-ea"/>
                <a:ea typeface="+mn-ea"/>
              </a:rPr>
              <a:t>RMP</a:t>
            </a:r>
            <a:r>
              <a:rPr lang="ja-JP" altLang="en-US" dirty="0">
                <a:latin typeface="+mn-ea"/>
                <a:ea typeface="+mn-ea"/>
              </a:rPr>
              <a:t>マーク　ロゴセット（サンプル）</a:t>
            </a:r>
            <a:r>
              <a:rPr lang="en-US" altLang="ja-JP" dirty="0">
                <a:latin typeface="+mn-ea"/>
                <a:ea typeface="+mn-ea"/>
              </a:rPr>
              <a:t>2024</a:t>
            </a:r>
            <a:r>
              <a:rPr lang="ja-JP" altLang="en-US" dirty="0">
                <a:latin typeface="+mn-ea"/>
                <a:ea typeface="+mn-ea"/>
              </a:rPr>
              <a:t>年改訂版</a:t>
            </a:r>
          </a:p>
        </p:txBody>
      </p:sp>
      <p:sp>
        <p:nvSpPr>
          <p:cNvPr id="5" name="正方形/長方形 4">
            <a:extLst>
              <a:ext uri="{FF2B5EF4-FFF2-40B4-BE49-F238E27FC236}">
                <a16:creationId xmlns:a16="http://schemas.microsoft.com/office/drawing/2014/main" id="{7538EC1E-9B7D-F4F7-08BE-62C2F8C79B66}"/>
              </a:ext>
            </a:extLst>
          </p:cNvPr>
          <p:cNvSpPr/>
          <p:nvPr/>
        </p:nvSpPr>
        <p:spPr>
          <a:xfrm>
            <a:off x="6958888" y="1391779"/>
            <a:ext cx="5064546" cy="523220"/>
          </a:xfrm>
          <a:prstGeom prst="rect">
            <a:avLst/>
          </a:prstGeom>
          <a:ln>
            <a:solidFill>
              <a:schemeClr val="accent6"/>
            </a:solidFill>
          </a:ln>
        </p:spPr>
        <p:txBody>
          <a:bodyPr wrap="square">
            <a:spAutoFit/>
          </a:bodyPr>
          <a:lstStyle/>
          <a:p>
            <a:pPr algn="ctr"/>
            <a:r>
              <a:rPr lang="ja-JP" altLang="en-US" sz="1400" dirty="0">
                <a:solidFill>
                  <a:schemeClr val="accent6"/>
                </a:solidFill>
              </a:rPr>
              <a:t>本ファイルをカタログとして参照頂き、印刷用の画像データファイル</a:t>
            </a:r>
            <a:br>
              <a:rPr lang="en-US" altLang="ja-JP" sz="1400" dirty="0">
                <a:solidFill>
                  <a:schemeClr val="accent6"/>
                </a:solidFill>
              </a:rPr>
            </a:br>
            <a:r>
              <a:rPr lang="ja-JP" altLang="en-US" sz="1400" dirty="0">
                <a:solidFill>
                  <a:schemeClr val="accent6"/>
                </a:solidFill>
              </a:rPr>
              <a:t>（</a:t>
            </a:r>
            <a:r>
              <a:rPr lang="en-US" altLang="ja-JP" sz="1400" dirty="0">
                <a:solidFill>
                  <a:schemeClr val="accent6"/>
                </a:solidFill>
              </a:rPr>
              <a:t>AI</a:t>
            </a:r>
            <a:r>
              <a:rPr lang="ja-JP" altLang="en-US" sz="1400" dirty="0">
                <a:solidFill>
                  <a:schemeClr val="accent6"/>
                </a:solidFill>
              </a:rPr>
              <a:t>ファイル）は、別のファイルに添付されてものをご活用ください。</a:t>
            </a:r>
          </a:p>
        </p:txBody>
      </p:sp>
    </p:spTree>
    <p:extLst>
      <p:ext uri="{BB962C8B-B14F-4D97-AF65-F5344CB8AC3E}">
        <p14:creationId xmlns:p14="http://schemas.microsoft.com/office/powerpoint/2010/main" val="2327260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12220" y="1589102"/>
            <a:ext cx="5472000" cy="4306007"/>
          </a:xfrm>
          <a:ln>
            <a:solidFill>
              <a:schemeClr val="accent1"/>
            </a:solidFill>
          </a:ln>
        </p:spPr>
        <p:txBody>
          <a:bodyPr>
            <a:noAutofit/>
          </a:bodyPr>
          <a:lstStyle/>
          <a:p>
            <a:pPr marL="0" indent="0" algn="ctr">
              <a:spcBef>
                <a:spcPts val="1200"/>
              </a:spcBef>
              <a:buNone/>
            </a:pPr>
            <a:r>
              <a:rPr lang="ja-JP" altLang="ja-JP" sz="1800" b="1" dirty="0"/>
              <a:t>医療従事者向け資材</a:t>
            </a:r>
          </a:p>
          <a:p>
            <a:pPr>
              <a:spcBef>
                <a:spcPts val="1200"/>
              </a:spcBef>
              <a:buFont typeface="Wingdings" panose="05000000000000000000" pitchFamily="2" charset="2"/>
              <a:buChar char="ü"/>
            </a:pPr>
            <a:r>
              <a:rPr lang="ja-JP" altLang="ja-JP" sz="1500" b="0" dirty="0"/>
              <a:t>色：多色刷りの場合には、青色（色指定：</a:t>
            </a:r>
            <a:r>
              <a:rPr lang="en-US" altLang="ja-JP" sz="1500" b="0" dirty="0"/>
              <a:t>C100M40BL10</a:t>
            </a:r>
            <a:r>
              <a:rPr lang="ja-JP" altLang="ja-JP" sz="1500" b="0" dirty="0"/>
              <a:t>）を使用する。また、単色（黒等）刷りや</a:t>
            </a:r>
            <a:r>
              <a:rPr lang="en-US" altLang="ja-JP" sz="1500" b="0" dirty="0"/>
              <a:t>2 </a:t>
            </a:r>
            <a:r>
              <a:rPr lang="ja-JP" altLang="ja-JP" sz="1500" b="0" dirty="0"/>
              <a:t>色刷り（黒と赤等）の場合には、その印刷色（黒等）で構わない。なお、</a:t>
            </a:r>
            <a:r>
              <a:rPr lang="en-US" altLang="ja-JP" sz="1500" b="0" dirty="0"/>
              <a:t>2 </a:t>
            </a:r>
            <a:r>
              <a:rPr lang="ja-JP" altLang="ja-JP" sz="1500" b="0" dirty="0"/>
              <a:t>色刷りで、他に青系統の色を使用している場合は、必ずしも色指定（</a:t>
            </a:r>
            <a:r>
              <a:rPr lang="en-US" altLang="ja-JP" sz="1500" b="0" dirty="0"/>
              <a:t>C100M40BL10</a:t>
            </a:r>
            <a:r>
              <a:rPr lang="ja-JP" altLang="ja-JP" sz="1500" b="0" dirty="0"/>
              <a:t>）と同色でなくても構わない。当該資材での使用色を考慮のうえ、判別しやすいようマークの使用色を選択する。</a:t>
            </a:r>
          </a:p>
          <a:p>
            <a:pPr>
              <a:spcBef>
                <a:spcPts val="1200"/>
              </a:spcBef>
              <a:buFont typeface="Wingdings" panose="05000000000000000000" pitchFamily="2" charset="2"/>
              <a:buChar char="ü"/>
            </a:pPr>
            <a:r>
              <a:rPr lang="ja-JP" altLang="ja-JP" sz="1500" b="0" dirty="0"/>
              <a:t>フォント：</a:t>
            </a:r>
            <a:r>
              <a:rPr lang="en-US" altLang="ja-JP" sz="1500" b="0" dirty="0"/>
              <a:t>MS </a:t>
            </a:r>
            <a:r>
              <a:rPr lang="ja-JP" altLang="ja-JP" sz="1500" b="0" dirty="0"/>
              <a:t>ゴシックを推奨する。なお、資材のデザイン上、必ずしも推奨フォントでなくてもよい。</a:t>
            </a:r>
          </a:p>
          <a:p>
            <a:pPr>
              <a:spcBef>
                <a:spcPts val="1200"/>
              </a:spcBef>
              <a:buFont typeface="Wingdings" panose="05000000000000000000" pitchFamily="2" charset="2"/>
              <a:buChar char="ü"/>
            </a:pPr>
            <a:r>
              <a:rPr lang="ja-JP" altLang="ja-JP" sz="1500" b="0" dirty="0"/>
              <a:t>サイズ：医療従事者が見やすいサイズを考慮すること。なお、マーク外に、各社判断で註釈を付してもよい（記載事例を参照）。</a:t>
            </a:r>
          </a:p>
          <a:p>
            <a:pPr>
              <a:spcBef>
                <a:spcPts val="1200"/>
              </a:spcBef>
              <a:buFont typeface="Wingdings" panose="05000000000000000000" pitchFamily="2" charset="2"/>
              <a:buChar char="ü"/>
            </a:pPr>
            <a:r>
              <a:rPr lang="ja-JP" altLang="ja-JP" sz="1500" b="0" dirty="0"/>
              <a:t>資材の大きさに応じ、</a:t>
            </a:r>
            <a:r>
              <a:rPr lang="en-US" altLang="ja-JP" sz="1500" b="0" dirty="0"/>
              <a:t>RMP </a:t>
            </a:r>
            <a:r>
              <a:rPr lang="ja-JP" altLang="ja-JP" sz="1500" b="0" dirty="0"/>
              <a:t>マークを用いた表示に代えて、「</a:t>
            </a:r>
            <a:r>
              <a:rPr lang="en-US" altLang="ja-JP" sz="1500" b="0" dirty="0"/>
              <a:t>RMP</a:t>
            </a:r>
            <a:r>
              <a:rPr lang="ja-JP" altLang="ja-JP" sz="1500" b="0" dirty="0"/>
              <a:t>」の頭字語のみ、または「医薬品リスク管理計画に基づくものである」ことを文章で示すことでもよいが、可能な限り、</a:t>
            </a:r>
            <a:r>
              <a:rPr lang="en-US" altLang="ja-JP" sz="1500" b="0" dirty="0"/>
              <a:t>RMP </a:t>
            </a:r>
            <a:r>
              <a:rPr lang="ja-JP" altLang="ja-JP" sz="1500" b="0" dirty="0"/>
              <a:t>マークを用いる。</a:t>
            </a:r>
            <a:endParaRPr lang="ja-JP" altLang="en-US" sz="1500" b="0" dirty="0"/>
          </a:p>
        </p:txBody>
      </p:sp>
      <p:sp>
        <p:nvSpPr>
          <p:cNvPr id="9" name="テキスト プレースホルダー 8">
            <a:extLst>
              <a:ext uri="{FF2B5EF4-FFF2-40B4-BE49-F238E27FC236}">
                <a16:creationId xmlns:a16="http://schemas.microsoft.com/office/drawing/2014/main" id="{91DD4383-2AF4-D055-09B9-801FD34C4D4C}"/>
              </a:ext>
            </a:extLst>
          </p:cNvPr>
          <p:cNvSpPr>
            <a:spLocks noGrp="1"/>
          </p:cNvSpPr>
          <p:nvPr>
            <p:ph type="body" sz="quarter" idx="12"/>
          </p:nvPr>
        </p:nvSpPr>
        <p:spPr>
          <a:xfrm>
            <a:off x="512219" y="601171"/>
            <a:ext cx="9842176" cy="584775"/>
          </a:xfrm>
        </p:spPr>
        <p:txBody>
          <a:bodyPr/>
          <a:lstStyle/>
          <a:p>
            <a:r>
              <a:rPr lang="en-US" altLang="ja-JP" sz="3200" b="1" dirty="0"/>
              <a:t>RMP</a:t>
            </a:r>
            <a:r>
              <a:rPr lang="ja-JP" altLang="en-US" sz="3200" b="1" dirty="0"/>
              <a:t>マークの表示方法</a:t>
            </a:r>
            <a:r>
              <a:rPr lang="en-US" altLang="ja-JP" sz="3200" b="1" baseline="30000" dirty="0"/>
              <a:t>1)</a:t>
            </a:r>
            <a:endParaRPr lang="ja-JP" altLang="en-US" dirty="0"/>
          </a:p>
        </p:txBody>
      </p:sp>
      <p:sp>
        <p:nvSpPr>
          <p:cNvPr id="4" name="コンテンツ プレースホルダー 2"/>
          <p:cNvSpPr txBox="1">
            <a:spLocks/>
          </p:cNvSpPr>
          <p:nvPr/>
        </p:nvSpPr>
        <p:spPr>
          <a:xfrm>
            <a:off x="6190125" y="1589102"/>
            <a:ext cx="5400000" cy="4306007"/>
          </a:xfrm>
          <a:prstGeom prst="rect">
            <a:avLst/>
          </a:prstGeom>
          <a:ln>
            <a:solidFill>
              <a:schemeClr val="accent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spcBef>
                <a:spcPts val="1200"/>
              </a:spcBef>
              <a:buNone/>
            </a:pPr>
            <a:r>
              <a:rPr lang="ja-JP" altLang="en-US" sz="1800" b="1" dirty="0">
                <a:latin typeface="Meiryo UI" panose="020B0604030504040204" pitchFamily="50" charset="-128"/>
                <a:ea typeface="Meiryo UI" panose="020B0604030504040204" pitchFamily="50" charset="-128"/>
              </a:rPr>
              <a:t>患者さん</a:t>
            </a:r>
            <a:r>
              <a:rPr lang="ja-JP" altLang="ja-JP" sz="1800" b="1" dirty="0">
                <a:latin typeface="Meiryo UI" panose="020B0604030504040204" pitchFamily="50" charset="-128"/>
                <a:ea typeface="Meiryo UI" panose="020B0604030504040204" pitchFamily="50" charset="-128"/>
              </a:rPr>
              <a:t>向け資材</a:t>
            </a:r>
          </a:p>
          <a:p>
            <a:pPr>
              <a:spcBef>
                <a:spcPts val="1200"/>
              </a:spcBef>
              <a:buFont typeface="Wingdings" panose="05000000000000000000" pitchFamily="2" charset="2"/>
              <a:buChar char="ü"/>
            </a:pPr>
            <a:r>
              <a:rPr lang="ja-JP" altLang="en-US" sz="1500" dirty="0">
                <a:latin typeface="Meiryo UI" panose="020B0604030504040204" pitchFamily="50" charset="-128"/>
                <a:ea typeface="Meiryo UI" panose="020B0604030504040204" pitchFamily="50" charset="-128"/>
              </a:rPr>
              <a:t>色：多色刷りの場合には、青色（色指定：</a:t>
            </a:r>
            <a:r>
              <a:rPr lang="en-US" altLang="ja-JP" sz="1500" dirty="0">
                <a:latin typeface="Meiryo UI" panose="020B0604030504040204" pitchFamily="50" charset="-128"/>
                <a:ea typeface="Meiryo UI" panose="020B0604030504040204" pitchFamily="50" charset="-128"/>
              </a:rPr>
              <a:t>C100M40BL10</a:t>
            </a:r>
            <a:r>
              <a:rPr lang="ja-JP" altLang="en-US" sz="1500" dirty="0">
                <a:latin typeface="Meiryo UI" panose="020B0604030504040204" pitchFamily="50" charset="-128"/>
                <a:ea typeface="Meiryo UI" panose="020B0604030504040204" pitchFamily="50" charset="-128"/>
              </a:rPr>
              <a:t>）を使用する。また、単色（黒等）刷りや</a:t>
            </a:r>
            <a:r>
              <a:rPr lang="en-US" altLang="ja-JP" sz="1500" dirty="0">
                <a:latin typeface="Meiryo UI" panose="020B0604030504040204" pitchFamily="50" charset="-128"/>
                <a:ea typeface="Meiryo UI" panose="020B0604030504040204" pitchFamily="50" charset="-128"/>
              </a:rPr>
              <a:t>2 </a:t>
            </a:r>
            <a:r>
              <a:rPr lang="ja-JP" altLang="en-US" sz="1500" dirty="0">
                <a:latin typeface="Meiryo UI" panose="020B0604030504040204" pitchFamily="50" charset="-128"/>
                <a:ea typeface="Meiryo UI" panose="020B0604030504040204" pitchFamily="50" charset="-128"/>
              </a:rPr>
              <a:t>色刷り（黒と赤等）の場合には、その印刷色（黒等）で構わない。なお、</a:t>
            </a:r>
            <a:r>
              <a:rPr lang="en-US" altLang="ja-JP" sz="1500" dirty="0">
                <a:latin typeface="Meiryo UI" panose="020B0604030504040204" pitchFamily="50" charset="-128"/>
                <a:ea typeface="Meiryo UI" panose="020B0604030504040204" pitchFamily="50" charset="-128"/>
              </a:rPr>
              <a:t>2 </a:t>
            </a:r>
            <a:r>
              <a:rPr lang="ja-JP" altLang="en-US" sz="1500" dirty="0">
                <a:latin typeface="Meiryo UI" panose="020B0604030504040204" pitchFamily="50" charset="-128"/>
                <a:ea typeface="Meiryo UI" panose="020B0604030504040204" pitchFamily="50" charset="-128"/>
              </a:rPr>
              <a:t>色刷りで、他に青系統の色を使用している場合は、必ずしも記載事例と同色でなくても構わない。当該資材での使用色を考慮のうえ、判別しやすいようマークの使用色を選択する。</a:t>
            </a:r>
            <a:br>
              <a:rPr lang="en-US" altLang="ja-JP" sz="1500" dirty="0">
                <a:latin typeface="Meiryo UI" panose="020B0604030504040204" pitchFamily="50" charset="-128"/>
                <a:ea typeface="Meiryo UI" panose="020B0604030504040204" pitchFamily="50" charset="-128"/>
              </a:rPr>
            </a:br>
            <a:endParaRPr lang="ja-JP" altLang="en-US" sz="1500" dirty="0">
              <a:latin typeface="Meiryo UI" panose="020B0604030504040204" pitchFamily="50" charset="-128"/>
              <a:ea typeface="Meiryo UI" panose="020B0604030504040204" pitchFamily="50" charset="-128"/>
            </a:endParaRPr>
          </a:p>
          <a:p>
            <a:pPr>
              <a:spcBef>
                <a:spcPts val="1200"/>
              </a:spcBef>
              <a:buFont typeface="Wingdings" panose="05000000000000000000" pitchFamily="2" charset="2"/>
              <a:buChar char="ü"/>
            </a:pPr>
            <a:r>
              <a:rPr lang="ja-JP" altLang="en-US" sz="1500" dirty="0">
                <a:latin typeface="Meiryo UI" panose="020B0604030504040204" pitchFamily="50" charset="-128"/>
                <a:ea typeface="Meiryo UI" panose="020B0604030504040204" pitchFamily="50" charset="-128"/>
              </a:rPr>
              <a:t>フォント：</a:t>
            </a:r>
            <a:r>
              <a:rPr lang="en-US" altLang="ja-JP" sz="1500" dirty="0">
                <a:latin typeface="Meiryo UI" panose="020B0604030504040204" pitchFamily="50" charset="-128"/>
                <a:ea typeface="Meiryo UI" panose="020B0604030504040204" pitchFamily="50" charset="-128"/>
              </a:rPr>
              <a:t>MS </a:t>
            </a:r>
            <a:r>
              <a:rPr lang="ja-JP" altLang="en-US" sz="1500" dirty="0">
                <a:latin typeface="Meiryo UI" panose="020B0604030504040204" pitchFamily="50" charset="-128"/>
                <a:ea typeface="Meiryo UI" panose="020B0604030504040204" pitchFamily="50" charset="-128"/>
              </a:rPr>
              <a:t>ゴシックを推奨する。なお、資材のデザイン上、必ずしも推奨フォントでなくてもよい。</a:t>
            </a:r>
          </a:p>
          <a:p>
            <a:pPr>
              <a:spcBef>
                <a:spcPts val="1200"/>
              </a:spcBef>
              <a:buFont typeface="Wingdings" panose="05000000000000000000" pitchFamily="2" charset="2"/>
              <a:buChar char="ü"/>
            </a:pPr>
            <a:r>
              <a:rPr lang="ja-JP" altLang="en-US" sz="1500" dirty="0">
                <a:latin typeface="Meiryo UI" panose="020B0604030504040204" pitchFamily="50" charset="-128"/>
                <a:ea typeface="Meiryo UI" panose="020B0604030504040204" pitchFamily="50" charset="-128"/>
              </a:rPr>
              <a:t>サイズ：医療従事者が見やすいサイズを考慮すること。なお、マーク外に、各社判断で註釈を付してもよい（記載事例を参照）。</a:t>
            </a:r>
          </a:p>
          <a:p>
            <a:pPr>
              <a:spcBef>
                <a:spcPts val="1200"/>
              </a:spcBef>
              <a:buFont typeface="Wingdings" panose="05000000000000000000" pitchFamily="2" charset="2"/>
              <a:buChar char="ü"/>
            </a:pPr>
            <a:r>
              <a:rPr lang="ja-JP" altLang="en-US" sz="1500" dirty="0">
                <a:latin typeface="Meiryo UI" panose="020B0604030504040204" pitchFamily="50" charset="-128"/>
                <a:ea typeface="Meiryo UI" panose="020B0604030504040204" pitchFamily="50" charset="-128"/>
              </a:rPr>
              <a:t>十分な空きスペースのない小さな資材の場合は、その大きさに応じ、</a:t>
            </a:r>
            <a:r>
              <a:rPr lang="en-US" altLang="ja-JP" sz="1500" dirty="0">
                <a:latin typeface="Meiryo UI" panose="020B0604030504040204" pitchFamily="50" charset="-128"/>
                <a:ea typeface="Meiryo UI" panose="020B0604030504040204" pitchFamily="50" charset="-128"/>
              </a:rPr>
              <a:t>RMP </a:t>
            </a:r>
            <a:r>
              <a:rPr lang="ja-JP" altLang="en-US" sz="1500" dirty="0">
                <a:latin typeface="Meiryo UI" panose="020B0604030504040204" pitchFamily="50" charset="-128"/>
                <a:ea typeface="Meiryo UI" panose="020B0604030504040204" pitchFamily="50" charset="-128"/>
              </a:rPr>
              <a:t>マークを用いた表示に代えて、「</a:t>
            </a:r>
            <a:r>
              <a:rPr lang="en-US" altLang="ja-JP" sz="1500" dirty="0">
                <a:latin typeface="Meiryo UI" panose="020B0604030504040204" pitchFamily="50" charset="-128"/>
                <a:ea typeface="Meiryo UI" panose="020B0604030504040204" pitchFamily="50" charset="-128"/>
              </a:rPr>
              <a:t>RMP</a:t>
            </a:r>
            <a:r>
              <a:rPr lang="ja-JP" altLang="en-US" sz="1500" dirty="0">
                <a:latin typeface="Meiryo UI" panose="020B0604030504040204" pitchFamily="50" charset="-128"/>
                <a:ea typeface="Meiryo UI" panose="020B0604030504040204" pitchFamily="50" charset="-128"/>
              </a:rPr>
              <a:t>」の頭字語のみ、または「医薬品リスク管理計画に基づくものである」ことを文章で示すことでもよい。</a:t>
            </a:r>
          </a:p>
        </p:txBody>
      </p:sp>
      <p:sp>
        <p:nvSpPr>
          <p:cNvPr id="5" name="正方形/長方形 4"/>
          <p:cNvSpPr/>
          <p:nvPr/>
        </p:nvSpPr>
        <p:spPr>
          <a:xfrm>
            <a:off x="450552" y="6093112"/>
            <a:ext cx="8761819" cy="430887"/>
          </a:xfrm>
          <a:prstGeom prst="rect">
            <a:avLst/>
          </a:prstGeom>
        </p:spPr>
        <p:txBody>
          <a:bodyPr wrap="square">
            <a:spAutoFit/>
          </a:bodyPr>
          <a:lstStyle/>
          <a:p>
            <a:r>
              <a:rPr lang="en-US" altLang="ja-JP" sz="1100" dirty="0">
                <a:solidFill>
                  <a:prstClr val="black"/>
                </a:solidFill>
                <a:latin typeface="Meiryo UI" panose="020B0604030504040204" pitchFamily="50" charset="-128"/>
                <a:ea typeface="Meiryo UI" panose="020B0604030504040204" pitchFamily="50" charset="-128"/>
              </a:rPr>
              <a:t>1) </a:t>
            </a:r>
            <a:r>
              <a:rPr lang="ja-JP" altLang="en-US" sz="1100" dirty="0">
                <a:solidFill>
                  <a:prstClr val="black"/>
                </a:solidFill>
                <a:latin typeface="Meiryo UI" panose="020B0604030504040204" pitchFamily="50" charset="-128"/>
                <a:ea typeface="Meiryo UI" panose="020B0604030504040204" pitchFamily="50" charset="-128"/>
              </a:rPr>
              <a:t>平成</a:t>
            </a:r>
            <a:r>
              <a:rPr lang="en-US" altLang="ja-JP" sz="1100" dirty="0">
                <a:solidFill>
                  <a:prstClr val="black"/>
                </a:solidFill>
                <a:latin typeface="Meiryo UI" panose="020B0604030504040204" pitchFamily="50" charset="-128"/>
                <a:ea typeface="Meiryo UI" panose="020B0604030504040204" pitchFamily="50" charset="-128"/>
              </a:rPr>
              <a:t>29</a:t>
            </a:r>
            <a:r>
              <a:rPr lang="ja-JP" altLang="en-US" sz="1100" dirty="0">
                <a:solidFill>
                  <a:prstClr val="black"/>
                </a:solidFill>
                <a:latin typeface="Meiryo UI" panose="020B0604030504040204" pitchFamily="50" charset="-128"/>
                <a:ea typeface="Meiryo UI" panose="020B0604030504040204" pitchFamily="50" charset="-128"/>
              </a:rPr>
              <a:t>年</a:t>
            </a:r>
            <a:r>
              <a:rPr lang="en-US" altLang="ja-JP" sz="1100" dirty="0">
                <a:solidFill>
                  <a:prstClr val="black"/>
                </a:solidFill>
                <a:latin typeface="Meiryo UI" panose="020B0604030504040204" pitchFamily="50" charset="-128"/>
                <a:ea typeface="Meiryo UI" panose="020B0604030504040204" pitchFamily="50" charset="-128"/>
              </a:rPr>
              <a:t>6</a:t>
            </a:r>
            <a:r>
              <a:rPr lang="ja-JP" altLang="en-US" sz="1100" dirty="0">
                <a:solidFill>
                  <a:prstClr val="black"/>
                </a:solidFill>
                <a:latin typeface="Meiryo UI" panose="020B0604030504040204" pitchFamily="50" charset="-128"/>
                <a:ea typeface="Meiryo UI" panose="020B0604030504040204" pitchFamily="50" charset="-128"/>
              </a:rPr>
              <a:t>月</a:t>
            </a:r>
            <a:r>
              <a:rPr lang="en-US" altLang="ja-JP" sz="1100" dirty="0">
                <a:solidFill>
                  <a:prstClr val="black"/>
                </a:solidFill>
                <a:latin typeface="Meiryo UI" panose="020B0604030504040204" pitchFamily="50" charset="-128"/>
                <a:ea typeface="Meiryo UI" panose="020B0604030504040204" pitchFamily="50" charset="-128"/>
              </a:rPr>
              <a:t>8</a:t>
            </a:r>
            <a:r>
              <a:rPr lang="ja-JP" altLang="en-US" sz="1100" dirty="0">
                <a:solidFill>
                  <a:prstClr val="black"/>
                </a:solidFill>
                <a:latin typeface="Meiryo UI" panose="020B0604030504040204" pitchFamily="50" charset="-128"/>
                <a:ea typeface="Meiryo UI" panose="020B0604030504040204" pitchFamily="50" charset="-128"/>
              </a:rPr>
              <a:t>日 事務連絡　「医薬品リスク管理計画（</a:t>
            </a:r>
            <a:r>
              <a:rPr lang="en-US" altLang="ja-JP" sz="1100" dirty="0">
                <a:solidFill>
                  <a:prstClr val="black"/>
                </a:solidFill>
                <a:latin typeface="Meiryo UI" panose="020B0604030504040204" pitchFamily="50" charset="-128"/>
                <a:ea typeface="Meiryo UI" panose="020B0604030504040204" pitchFamily="50" charset="-128"/>
              </a:rPr>
              <a:t>RMP</a:t>
            </a:r>
            <a:r>
              <a:rPr lang="ja-JP" altLang="en-US" sz="1100" dirty="0">
                <a:solidFill>
                  <a:prstClr val="black"/>
                </a:solidFill>
                <a:latin typeface="Meiryo UI" panose="020B0604030504040204" pitchFamily="50" charset="-128"/>
                <a:ea typeface="Meiryo UI" panose="020B0604030504040204" pitchFamily="50" charset="-128"/>
              </a:rPr>
              <a:t>）における追加のリスク最小化活動のために作成・配布する資材への表示について」</a:t>
            </a:r>
          </a:p>
          <a:p>
            <a:r>
              <a:rPr lang="en-US" altLang="ja-JP" sz="1100" dirty="0">
                <a:solidFill>
                  <a:prstClr val="black"/>
                </a:solidFill>
                <a:latin typeface="Meiryo UI" panose="020B0604030504040204" pitchFamily="50" charset="-128"/>
                <a:ea typeface="Meiryo UI" panose="020B0604030504040204" pitchFamily="50" charset="-128"/>
                <a:hlinkClick r:id="rId2"/>
              </a:rPr>
              <a:t>https://www.pmda.go.jp/safety/info-services/drugs/items-information/rmp/0002.html</a:t>
            </a:r>
            <a:endParaRPr lang="en-US" altLang="ja-JP" sz="1100" dirty="0">
              <a:solidFill>
                <a:prstClr val="black"/>
              </a:solidFill>
              <a:latin typeface="Meiryo UI" panose="020B0604030504040204" pitchFamily="50" charset="-128"/>
              <a:ea typeface="Meiryo UI" panose="020B0604030504040204" pitchFamily="50" charset="-128"/>
            </a:endParaRPr>
          </a:p>
        </p:txBody>
      </p:sp>
      <p:sp>
        <p:nvSpPr>
          <p:cNvPr id="7" name="角丸四角形 6"/>
          <p:cNvSpPr/>
          <p:nvPr/>
        </p:nvSpPr>
        <p:spPr>
          <a:xfrm>
            <a:off x="450552" y="4710545"/>
            <a:ext cx="11229228" cy="955965"/>
          </a:xfrm>
          <a:prstGeom prst="roundRect">
            <a:avLst/>
          </a:prstGeom>
          <a:noFill/>
          <a:ln w="190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 name="テキスト プレースホルダー 2">
            <a:extLst>
              <a:ext uri="{FF2B5EF4-FFF2-40B4-BE49-F238E27FC236}">
                <a16:creationId xmlns:a16="http://schemas.microsoft.com/office/drawing/2014/main" id="{B23A6C34-0CEE-704F-B0E5-9AEF7521D095}"/>
              </a:ext>
            </a:extLst>
          </p:cNvPr>
          <p:cNvSpPr>
            <a:spLocks noGrp="1"/>
          </p:cNvSpPr>
          <p:nvPr>
            <p:ph type="body" sz="quarter" idx="10"/>
          </p:nvPr>
        </p:nvSpPr>
        <p:spPr>
          <a:xfrm>
            <a:off x="561969" y="290861"/>
            <a:ext cx="9793148" cy="307777"/>
          </a:xfrm>
        </p:spPr>
        <p:txBody>
          <a:bodyPr/>
          <a:lstStyle/>
          <a:p>
            <a:r>
              <a:rPr lang="en-US" altLang="ja-JP" dirty="0">
                <a:latin typeface="+mn-ea"/>
                <a:ea typeface="+mn-ea"/>
              </a:rPr>
              <a:t>RMP</a:t>
            </a:r>
            <a:r>
              <a:rPr lang="ja-JP" altLang="en-US" dirty="0">
                <a:latin typeface="+mn-ea"/>
                <a:ea typeface="+mn-ea"/>
              </a:rPr>
              <a:t>マーク　ロゴセット（サンプル）</a:t>
            </a:r>
            <a:r>
              <a:rPr lang="en-US" altLang="ja-JP" dirty="0">
                <a:latin typeface="+mn-ea"/>
                <a:ea typeface="+mn-ea"/>
              </a:rPr>
              <a:t>2024</a:t>
            </a:r>
            <a:r>
              <a:rPr lang="ja-JP" altLang="en-US" dirty="0">
                <a:latin typeface="+mn-ea"/>
                <a:ea typeface="+mn-ea"/>
              </a:rPr>
              <a:t>年改訂版</a:t>
            </a:r>
          </a:p>
        </p:txBody>
      </p:sp>
    </p:spTree>
    <p:extLst>
      <p:ext uri="{BB962C8B-B14F-4D97-AF65-F5344CB8AC3E}">
        <p14:creationId xmlns:p14="http://schemas.microsoft.com/office/powerpoint/2010/main" val="1773797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descr="RMP_logo＋out.pdf - Adobe Acrobat Pro DC"/>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8061547" y="4687071"/>
            <a:ext cx="3307339" cy="1473551"/>
          </a:xfrm>
          <a:prstGeom prst="rect">
            <a:avLst/>
          </a:prstGeom>
        </p:spPr>
      </p:pic>
      <p:pic>
        <p:nvPicPr>
          <p:cNvPr id="7" name="図 6" descr="RMP_logo＋＋out.pdf - Adobe Acrobat Pro DC"/>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8061546" y="2399096"/>
            <a:ext cx="3341039" cy="1521028"/>
          </a:xfrm>
          <a:prstGeom prst="rect">
            <a:avLst/>
          </a:prstGeom>
        </p:spPr>
      </p:pic>
      <p:sp>
        <p:nvSpPr>
          <p:cNvPr id="9" name="テキスト プレースホルダー 8">
            <a:extLst>
              <a:ext uri="{FF2B5EF4-FFF2-40B4-BE49-F238E27FC236}">
                <a16:creationId xmlns:a16="http://schemas.microsoft.com/office/drawing/2014/main" id="{9CC18767-4689-671C-A8AF-9C6EDBF74018}"/>
              </a:ext>
            </a:extLst>
          </p:cNvPr>
          <p:cNvSpPr>
            <a:spLocks noGrp="1"/>
          </p:cNvSpPr>
          <p:nvPr>
            <p:ph type="body" sz="quarter" idx="12"/>
          </p:nvPr>
        </p:nvSpPr>
        <p:spPr>
          <a:xfrm>
            <a:off x="512219" y="512315"/>
            <a:ext cx="9842176" cy="584775"/>
          </a:xfrm>
        </p:spPr>
        <p:txBody>
          <a:bodyPr/>
          <a:lstStyle/>
          <a:p>
            <a:r>
              <a:rPr lang="en-US" altLang="ja-JP" sz="3200" b="1" dirty="0"/>
              <a:t>RMP</a:t>
            </a:r>
            <a:r>
              <a:rPr lang="ja-JP" altLang="en-US" sz="3200" b="1" dirty="0"/>
              <a:t>マークのサイズ規定（例）</a:t>
            </a:r>
            <a:endParaRPr lang="ja-JP" altLang="en-US" dirty="0"/>
          </a:p>
        </p:txBody>
      </p:sp>
      <p:pic>
        <p:nvPicPr>
          <p:cNvPr id="14" name="図 13" descr="RMP_logo＋out.pdf - Adobe Acrobat Pro DC"/>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535246" y="4607431"/>
            <a:ext cx="5175851" cy="1310815"/>
          </a:xfrm>
          <a:prstGeom prst="rect">
            <a:avLst/>
          </a:prstGeom>
        </p:spPr>
      </p:pic>
      <p:grpSp>
        <p:nvGrpSpPr>
          <p:cNvPr id="23" name="グループ化 22"/>
          <p:cNvGrpSpPr/>
          <p:nvPr/>
        </p:nvGrpSpPr>
        <p:grpSpPr>
          <a:xfrm>
            <a:off x="512218" y="2389509"/>
            <a:ext cx="1871025" cy="1422177"/>
            <a:chOff x="359709" y="1172122"/>
            <a:chExt cx="1871025" cy="1422177"/>
          </a:xfrm>
        </p:grpSpPr>
        <p:sp>
          <p:nvSpPr>
            <p:cNvPr id="17" name="正方形/長方形 16"/>
            <p:cNvSpPr/>
            <p:nvPr/>
          </p:nvSpPr>
          <p:spPr>
            <a:xfrm>
              <a:off x="359709" y="1246921"/>
              <a:ext cx="1871025" cy="1015663"/>
            </a:xfrm>
            <a:prstGeom prst="rect">
              <a:avLst/>
            </a:prstGeom>
          </p:spPr>
          <p:txBody>
            <a:bodyPr wrap="none">
              <a:spAutoFit/>
            </a:bodyPr>
            <a:lstStyle/>
            <a:p>
              <a:r>
                <a:rPr lang="en-US" altLang="ja-JP" sz="2000" b="1" dirty="0">
                  <a:latin typeface="Meiryo UI" panose="020B0604030504040204" pitchFamily="50" charset="-128"/>
                  <a:ea typeface="Meiryo UI" panose="020B0604030504040204" pitchFamily="50" charset="-128"/>
                </a:rPr>
                <a:t>UD</a:t>
              </a:r>
              <a:r>
                <a:rPr lang="ja-JP" altLang="en-US" sz="2000" b="1" dirty="0">
                  <a:latin typeface="Meiryo UI" panose="020B0604030504040204" pitchFamily="50" charset="-128"/>
                  <a:ea typeface="Meiryo UI" panose="020B0604030504040204" pitchFamily="50" charset="-128"/>
                </a:rPr>
                <a:t>新ゴ</a:t>
              </a:r>
              <a:r>
                <a:rPr lang="en-US" altLang="ja-JP" sz="2000" b="1" dirty="0">
                  <a:latin typeface="Meiryo UI" panose="020B0604030504040204" pitchFamily="50" charset="-128"/>
                  <a:ea typeface="Meiryo UI" panose="020B0604030504040204" pitchFamily="50" charset="-128"/>
                </a:rPr>
                <a:t>-M +</a:t>
              </a:r>
            </a:p>
            <a:p>
              <a:r>
                <a:rPr lang="en-US" altLang="ja-JP" sz="2000" b="1" dirty="0">
                  <a:latin typeface="Meiryo UI" panose="020B0604030504040204" pitchFamily="50" charset="-128"/>
                  <a:ea typeface="Meiryo UI" panose="020B0604030504040204" pitchFamily="50" charset="-128"/>
                </a:rPr>
                <a:t>Helvetica</a:t>
              </a:r>
            </a:p>
            <a:p>
              <a:r>
                <a:rPr lang="ja-JP" altLang="en-US" sz="2000" b="1" dirty="0">
                  <a:latin typeface="Meiryo UI" panose="020B0604030504040204" pitchFamily="50" charset="-128"/>
                  <a:ea typeface="Meiryo UI" panose="020B0604030504040204" pitchFamily="50" charset="-128"/>
                </a:rPr>
                <a:t>（枠装飾あり）</a:t>
              </a:r>
              <a:endParaRPr lang="en-US" altLang="ja-JP" sz="2000" b="1" dirty="0">
                <a:latin typeface="Meiryo UI" panose="020B0604030504040204" pitchFamily="50" charset="-128"/>
                <a:ea typeface="Meiryo UI" panose="020B0604030504040204" pitchFamily="50" charset="-128"/>
              </a:endParaRPr>
            </a:p>
          </p:txBody>
        </p:sp>
        <p:cxnSp>
          <p:nvCxnSpPr>
            <p:cNvPr id="20" name="直線コネクタ 19"/>
            <p:cNvCxnSpPr>
              <a:cxnSpLocks/>
            </p:cNvCxnSpPr>
            <p:nvPr/>
          </p:nvCxnSpPr>
          <p:spPr>
            <a:xfrm>
              <a:off x="2230734" y="1172122"/>
              <a:ext cx="0" cy="1422177"/>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22" name="正方形/長方形 21"/>
          <p:cNvSpPr/>
          <p:nvPr/>
        </p:nvSpPr>
        <p:spPr>
          <a:xfrm>
            <a:off x="2545715" y="2245769"/>
            <a:ext cx="965329" cy="307777"/>
          </a:xfrm>
          <a:prstGeom prst="rect">
            <a:avLst/>
          </a:prstGeom>
        </p:spPr>
        <p:txBody>
          <a:bodyPr wrap="none">
            <a:spAutoFit/>
          </a:bodyPr>
          <a:lstStyle/>
          <a:p>
            <a:r>
              <a:rPr lang="ja-JP" altLang="en-US" sz="1400" dirty="0">
                <a:latin typeface="Meiryo UI" panose="020B0604030504040204" pitchFamily="50" charset="-128"/>
                <a:ea typeface="Meiryo UI" panose="020B0604030504040204" pitchFamily="50" charset="-128"/>
              </a:rPr>
              <a:t>標準サイズ</a:t>
            </a:r>
          </a:p>
        </p:txBody>
      </p:sp>
      <p:sp>
        <p:nvSpPr>
          <p:cNvPr id="25" name="正方形/長方形 24"/>
          <p:cNvSpPr/>
          <p:nvPr/>
        </p:nvSpPr>
        <p:spPr>
          <a:xfrm>
            <a:off x="8237870" y="2235621"/>
            <a:ext cx="965329" cy="307777"/>
          </a:xfrm>
          <a:prstGeom prst="rect">
            <a:avLst/>
          </a:prstGeom>
        </p:spPr>
        <p:txBody>
          <a:bodyPr wrap="none">
            <a:spAutoFit/>
          </a:bodyPr>
          <a:lstStyle/>
          <a:p>
            <a:r>
              <a:rPr lang="ja-JP" altLang="en-US" sz="1400" dirty="0">
                <a:latin typeface="Meiryo UI" panose="020B0604030504040204" pitchFamily="50" charset="-128"/>
                <a:ea typeface="Meiryo UI" panose="020B0604030504040204" pitchFamily="50" charset="-128"/>
              </a:rPr>
              <a:t>小サイズ</a:t>
            </a:r>
            <a:r>
              <a:rPr lang="en-US" altLang="ja-JP" sz="1400" dirty="0">
                <a:latin typeface="Meiryo UI" panose="020B0604030504040204" pitchFamily="50" charset="-128"/>
                <a:ea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endParaRPr>
          </a:p>
        </p:txBody>
      </p:sp>
      <p:sp>
        <p:nvSpPr>
          <p:cNvPr id="28" name="正方形/長方形 27"/>
          <p:cNvSpPr/>
          <p:nvPr/>
        </p:nvSpPr>
        <p:spPr>
          <a:xfrm>
            <a:off x="2550199" y="4305348"/>
            <a:ext cx="965329" cy="307777"/>
          </a:xfrm>
          <a:prstGeom prst="rect">
            <a:avLst/>
          </a:prstGeom>
        </p:spPr>
        <p:txBody>
          <a:bodyPr wrap="none">
            <a:spAutoFit/>
          </a:bodyPr>
          <a:lstStyle/>
          <a:p>
            <a:r>
              <a:rPr lang="ja-JP" altLang="en-US" sz="1400" dirty="0">
                <a:latin typeface="Meiryo UI" panose="020B0604030504040204" pitchFamily="50" charset="-128"/>
                <a:ea typeface="Meiryo UI" panose="020B0604030504040204" pitchFamily="50" charset="-128"/>
              </a:rPr>
              <a:t>標準サイズ</a:t>
            </a:r>
          </a:p>
        </p:txBody>
      </p:sp>
      <p:sp>
        <p:nvSpPr>
          <p:cNvPr id="29" name="正方形/長方形 28"/>
          <p:cNvSpPr/>
          <p:nvPr/>
        </p:nvSpPr>
        <p:spPr>
          <a:xfrm>
            <a:off x="8242354" y="4295200"/>
            <a:ext cx="965329" cy="307777"/>
          </a:xfrm>
          <a:prstGeom prst="rect">
            <a:avLst/>
          </a:prstGeom>
        </p:spPr>
        <p:txBody>
          <a:bodyPr wrap="none">
            <a:spAutoFit/>
          </a:bodyPr>
          <a:lstStyle/>
          <a:p>
            <a:r>
              <a:rPr lang="ja-JP" altLang="en-US" sz="1400" dirty="0">
                <a:latin typeface="Meiryo UI" panose="020B0604030504040204" pitchFamily="50" charset="-128"/>
                <a:ea typeface="Meiryo UI" panose="020B0604030504040204" pitchFamily="50" charset="-128"/>
              </a:rPr>
              <a:t>小サイズ</a:t>
            </a:r>
            <a:r>
              <a:rPr lang="en-US" altLang="ja-JP" sz="1400" dirty="0">
                <a:latin typeface="Meiryo UI" panose="020B0604030504040204" pitchFamily="50" charset="-128"/>
                <a:ea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endParaRPr>
          </a:p>
        </p:txBody>
      </p:sp>
      <p:pic>
        <p:nvPicPr>
          <p:cNvPr id="3" name="図 2" descr="RMP_logo＋＋out.pdf - Adobe Acrobat Pro DC"/>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2585992" y="2619530"/>
            <a:ext cx="5139344" cy="1454657"/>
          </a:xfrm>
          <a:prstGeom prst="rect">
            <a:avLst/>
          </a:prstGeom>
        </p:spPr>
      </p:pic>
      <p:sp>
        <p:nvSpPr>
          <p:cNvPr id="30" name="テキスト ボックス 29"/>
          <p:cNvSpPr txBox="1"/>
          <p:nvPr/>
        </p:nvSpPr>
        <p:spPr>
          <a:xfrm>
            <a:off x="512217" y="6201210"/>
            <a:ext cx="11112223" cy="584775"/>
          </a:xfrm>
          <a:prstGeom prst="rect">
            <a:avLst/>
          </a:prstGeom>
          <a:noFill/>
        </p:spPr>
        <p:txBody>
          <a:bodyPr wrap="square" rtlCol="0">
            <a:spAutoFit/>
          </a:bodyPr>
          <a:lstStyle/>
          <a:p>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小サイズは、</a:t>
            </a:r>
            <a:r>
              <a:rPr lang="en-US" altLang="ja-JP" sz="1600" dirty="0">
                <a:latin typeface="Meiryo UI" panose="020B0604030504040204" pitchFamily="50" charset="-128"/>
                <a:ea typeface="Meiryo UI" panose="020B0604030504040204" pitchFamily="50" charset="-128"/>
              </a:rPr>
              <a:t>A6</a:t>
            </a:r>
            <a:r>
              <a:rPr lang="ja-JP" altLang="en-US" sz="1600" dirty="0">
                <a:latin typeface="Meiryo UI" panose="020B0604030504040204" pitchFamily="50" charset="-128"/>
                <a:ea typeface="Meiryo UI" panose="020B0604030504040204" pitchFamily="50" charset="-128"/>
              </a:rPr>
              <a:t>（ハガキ、手帳程度）サイズでの掲載を想定した場合のロゴデータですが、掲載面積によってはそれより大きい資材での使用も可能です。</a:t>
            </a:r>
            <a:endParaRPr lang="en-US" altLang="ja-JP" sz="1600" dirty="0">
              <a:latin typeface="Meiryo UI" panose="020B0604030504040204" pitchFamily="50" charset="-128"/>
              <a:ea typeface="Meiryo UI" panose="020B0604030504040204" pitchFamily="50" charset="-128"/>
            </a:endParaRPr>
          </a:p>
        </p:txBody>
      </p:sp>
      <p:grpSp>
        <p:nvGrpSpPr>
          <p:cNvPr id="12" name="グループ化 11">
            <a:extLst>
              <a:ext uri="{FF2B5EF4-FFF2-40B4-BE49-F238E27FC236}">
                <a16:creationId xmlns:a16="http://schemas.microsoft.com/office/drawing/2014/main" id="{02B16AED-D4F7-1862-AB92-807EE96097BF}"/>
              </a:ext>
            </a:extLst>
          </p:cNvPr>
          <p:cNvGrpSpPr/>
          <p:nvPr/>
        </p:nvGrpSpPr>
        <p:grpSpPr>
          <a:xfrm>
            <a:off x="512217" y="4363361"/>
            <a:ext cx="1883849" cy="1422177"/>
            <a:chOff x="359709" y="1172122"/>
            <a:chExt cx="1883849" cy="1422177"/>
          </a:xfrm>
        </p:grpSpPr>
        <p:sp>
          <p:nvSpPr>
            <p:cNvPr id="13" name="正方形/長方形 12">
              <a:extLst>
                <a:ext uri="{FF2B5EF4-FFF2-40B4-BE49-F238E27FC236}">
                  <a16:creationId xmlns:a16="http://schemas.microsoft.com/office/drawing/2014/main" id="{EEE63064-6009-1199-1521-2E3B078D44FD}"/>
                </a:ext>
              </a:extLst>
            </p:cNvPr>
            <p:cNvSpPr/>
            <p:nvPr/>
          </p:nvSpPr>
          <p:spPr>
            <a:xfrm>
              <a:off x="359709" y="1246921"/>
              <a:ext cx="1883849" cy="400110"/>
            </a:xfrm>
            <a:prstGeom prst="rect">
              <a:avLst/>
            </a:prstGeom>
          </p:spPr>
          <p:txBody>
            <a:bodyPr wrap="none">
              <a:spAutoFit/>
            </a:bodyPr>
            <a:lstStyle/>
            <a:p>
              <a:r>
                <a:rPr lang="ja-JP" altLang="en-US" sz="2000" b="1" dirty="0">
                  <a:latin typeface="Meiryo UI" panose="020B0604030504040204" pitchFamily="50" charset="-128"/>
                  <a:ea typeface="Meiryo UI" panose="020B0604030504040204" pitchFamily="50" charset="-128"/>
                </a:rPr>
                <a:t>ヒラギノ</a:t>
              </a:r>
              <a:r>
                <a:rPr lang="en-US" altLang="ja-JP" sz="2000" b="1" dirty="0">
                  <a:latin typeface="Meiryo UI" panose="020B0604030504040204" pitchFamily="50" charset="-128"/>
                  <a:ea typeface="Meiryo UI" panose="020B0604030504040204" pitchFamily="50" charset="-128"/>
                </a:rPr>
                <a:t>UD</a:t>
              </a:r>
              <a:r>
                <a:rPr lang="ja-JP" altLang="en-US" sz="2000" b="1" dirty="0">
                  <a:latin typeface="Meiryo UI" panose="020B0604030504040204" pitchFamily="50" charset="-128"/>
                  <a:ea typeface="Meiryo UI" panose="020B0604030504040204" pitchFamily="50" charset="-128"/>
                </a:rPr>
                <a:t>角ゴ</a:t>
              </a:r>
              <a:endParaRPr lang="en-US" altLang="ja-JP" sz="2000" b="1" dirty="0">
                <a:latin typeface="Meiryo UI" panose="020B0604030504040204" pitchFamily="50" charset="-128"/>
                <a:ea typeface="Meiryo UI" panose="020B0604030504040204" pitchFamily="50" charset="-128"/>
              </a:endParaRPr>
            </a:p>
          </p:txBody>
        </p:sp>
        <p:cxnSp>
          <p:nvCxnSpPr>
            <p:cNvPr id="15" name="直線コネクタ 14">
              <a:extLst>
                <a:ext uri="{FF2B5EF4-FFF2-40B4-BE49-F238E27FC236}">
                  <a16:creationId xmlns:a16="http://schemas.microsoft.com/office/drawing/2014/main" id="{1C912184-7280-1E5F-721A-131FF5A9FEBC}"/>
                </a:ext>
              </a:extLst>
            </p:cNvPr>
            <p:cNvCxnSpPr>
              <a:cxnSpLocks/>
            </p:cNvCxnSpPr>
            <p:nvPr/>
          </p:nvCxnSpPr>
          <p:spPr>
            <a:xfrm>
              <a:off x="2230734" y="1172122"/>
              <a:ext cx="0" cy="1422177"/>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2" name="テキスト プレースホルダー 2">
            <a:extLst>
              <a:ext uri="{FF2B5EF4-FFF2-40B4-BE49-F238E27FC236}">
                <a16:creationId xmlns:a16="http://schemas.microsoft.com/office/drawing/2014/main" id="{095D768F-32B0-AE0D-F52D-65979D1BF896}"/>
              </a:ext>
            </a:extLst>
          </p:cNvPr>
          <p:cNvSpPr>
            <a:spLocks noGrp="1"/>
          </p:cNvSpPr>
          <p:nvPr>
            <p:ph type="body" sz="quarter" idx="10"/>
          </p:nvPr>
        </p:nvSpPr>
        <p:spPr>
          <a:xfrm>
            <a:off x="561969" y="290861"/>
            <a:ext cx="9793148" cy="307777"/>
          </a:xfrm>
        </p:spPr>
        <p:txBody>
          <a:bodyPr/>
          <a:lstStyle/>
          <a:p>
            <a:r>
              <a:rPr lang="en-US" altLang="ja-JP" dirty="0">
                <a:latin typeface="+mn-ea"/>
                <a:ea typeface="+mn-ea"/>
              </a:rPr>
              <a:t>RMP</a:t>
            </a:r>
            <a:r>
              <a:rPr lang="ja-JP" altLang="en-US" dirty="0">
                <a:latin typeface="+mn-ea"/>
                <a:ea typeface="+mn-ea"/>
              </a:rPr>
              <a:t>マーク　ロゴセット（サンプル）</a:t>
            </a:r>
            <a:r>
              <a:rPr lang="en-US" altLang="ja-JP" dirty="0">
                <a:latin typeface="+mn-ea"/>
                <a:ea typeface="+mn-ea"/>
              </a:rPr>
              <a:t>2024</a:t>
            </a:r>
            <a:r>
              <a:rPr lang="ja-JP" altLang="en-US" dirty="0">
                <a:latin typeface="+mn-ea"/>
                <a:ea typeface="+mn-ea"/>
              </a:rPr>
              <a:t>年改訂版</a:t>
            </a:r>
          </a:p>
        </p:txBody>
      </p:sp>
      <p:sp>
        <p:nvSpPr>
          <p:cNvPr id="4" name="テキスト プレースホルダー 1">
            <a:extLst>
              <a:ext uri="{FF2B5EF4-FFF2-40B4-BE49-F238E27FC236}">
                <a16:creationId xmlns:a16="http://schemas.microsoft.com/office/drawing/2014/main" id="{6190BF53-9F7E-5142-51B1-DDD8950C6B38}"/>
              </a:ext>
            </a:extLst>
          </p:cNvPr>
          <p:cNvSpPr txBox="1">
            <a:spLocks/>
          </p:cNvSpPr>
          <p:nvPr/>
        </p:nvSpPr>
        <p:spPr>
          <a:xfrm>
            <a:off x="155340" y="1314409"/>
            <a:ext cx="11881320" cy="481224"/>
          </a:xfrm>
          <a:prstGeom prst="rect">
            <a:avLst/>
          </a:prstGeom>
          <a:solidFill>
            <a:schemeClr val="bg1"/>
          </a:solidFill>
          <a:ln w="19050">
            <a:solidFill>
              <a:schemeClr val="accent1"/>
            </a:solidFill>
          </a:ln>
        </p:spPr>
        <p:txBody>
          <a:bodyPr vert="horz" lIns="108000" tIns="108000" rIns="108000" bIns="108000" numCol="1" rtlCol="0" anchor="t">
            <a:noAutofit/>
          </a:bodyPr>
          <a:lstStyle>
            <a:lvl1pPr marL="0" indent="0" algn="l" defTabSz="914150" rtl="0" eaLnBrk="1" latinLnBrk="0" hangingPunct="1">
              <a:lnSpc>
                <a:spcPct val="100000"/>
              </a:lnSpc>
              <a:spcBef>
                <a:spcPts val="0"/>
              </a:spcBef>
              <a:spcAft>
                <a:spcPts val="600"/>
              </a:spcAft>
              <a:buClr>
                <a:srgbClr val="4C4948"/>
              </a:buClr>
              <a:buFont typeface="Arial" panose="020B0604020202020204" pitchFamily="34" charset="0"/>
              <a:buNone/>
              <a:defRPr kumimoji="1" sz="1600" b="0" i="0" kern="1200" baseline="0">
                <a:solidFill>
                  <a:schemeClr val="tx1"/>
                </a:solidFill>
                <a:latin typeface="Calibri" panose="020F0502020204030204" pitchFamily="34" charset="0"/>
                <a:ea typeface="メイリオ" pitchFamily="50" charset="-128"/>
                <a:cs typeface="Calibri" pitchFamily="34" charset="0"/>
              </a:defRPr>
            </a:lvl1pPr>
            <a:lvl2pPr marL="457068" indent="0" algn="l" defTabSz="914150" rtl="0" eaLnBrk="1" latinLnBrk="0" hangingPunct="1">
              <a:lnSpc>
                <a:spcPts val="1800"/>
              </a:lnSpc>
              <a:spcBef>
                <a:spcPts val="0"/>
              </a:spcBef>
              <a:buClr>
                <a:srgbClr val="4C4948"/>
              </a:buClr>
              <a:buFont typeface="Arial" pitchFamily="34" charset="0"/>
              <a:buNone/>
              <a:defRPr kumimoji="1" sz="1400" b="0" i="0" kern="1200">
                <a:solidFill>
                  <a:schemeClr val="tx1"/>
                </a:solidFill>
                <a:latin typeface="Calibri" panose="020F0502020204030204" pitchFamily="34" charset="0"/>
                <a:ea typeface="メイリオ" pitchFamily="50" charset="-128"/>
                <a:cs typeface="Calibri" pitchFamily="34" charset="0"/>
              </a:defRPr>
            </a:lvl2pPr>
            <a:lvl3pPr marL="914149" indent="0" algn="l" defTabSz="914150" rtl="0" eaLnBrk="1" latinLnBrk="0" hangingPunct="1">
              <a:lnSpc>
                <a:spcPts val="1800"/>
              </a:lnSpc>
              <a:spcBef>
                <a:spcPts val="0"/>
              </a:spcBef>
              <a:buClr>
                <a:srgbClr val="4C4948"/>
              </a:buClr>
              <a:buFont typeface="Arial" pitchFamily="34" charset="0"/>
              <a:buNone/>
              <a:defRPr kumimoji="1" sz="1400" b="0" i="0" kern="1200" baseline="0">
                <a:solidFill>
                  <a:schemeClr val="tx1"/>
                </a:solidFill>
                <a:latin typeface="Calibri" panose="020F0502020204030204" pitchFamily="34" charset="0"/>
                <a:ea typeface="メイリオ" pitchFamily="50" charset="-128"/>
                <a:cs typeface="Calibri" pitchFamily="34" charset="0"/>
              </a:defRPr>
            </a:lvl3pPr>
            <a:lvl4pPr marL="1371219" indent="0" algn="l" defTabSz="914150" rtl="0" eaLnBrk="1" latinLnBrk="0" hangingPunct="1">
              <a:lnSpc>
                <a:spcPts val="1800"/>
              </a:lnSpc>
              <a:spcBef>
                <a:spcPts val="0"/>
              </a:spcBef>
              <a:buClr>
                <a:srgbClr val="4C4948"/>
              </a:buClr>
              <a:buFont typeface="Arial" pitchFamily="34" charset="0"/>
              <a:buNone/>
              <a:defRPr kumimoji="1" sz="1400" b="0" i="0" kern="1200" baseline="0">
                <a:solidFill>
                  <a:schemeClr val="tx1"/>
                </a:solidFill>
                <a:latin typeface="Calibri" panose="020F0502020204030204" pitchFamily="34" charset="0"/>
                <a:ea typeface="メイリオ" pitchFamily="50" charset="-128"/>
                <a:cs typeface="Calibri" pitchFamily="34" charset="0"/>
              </a:defRPr>
            </a:lvl4pPr>
            <a:lvl5pPr marL="1828290" indent="0" algn="l" defTabSz="914150" rtl="0" eaLnBrk="1" latinLnBrk="0" hangingPunct="1">
              <a:lnSpc>
                <a:spcPts val="1800"/>
              </a:lnSpc>
              <a:spcBef>
                <a:spcPts val="0"/>
              </a:spcBef>
              <a:buClr>
                <a:srgbClr val="4C4948"/>
              </a:buClr>
              <a:buFont typeface="Arial" pitchFamily="34" charset="0"/>
              <a:buNone/>
              <a:defRPr kumimoji="1" sz="1400" b="0" i="0" kern="1200" baseline="0">
                <a:solidFill>
                  <a:schemeClr val="tx1"/>
                </a:solidFill>
                <a:latin typeface="Calibri" panose="020F0502020204030204" pitchFamily="34" charset="0"/>
                <a:ea typeface="メイリオ" pitchFamily="50" charset="-128"/>
                <a:cs typeface="Calibri" pitchFamily="34" charset="0"/>
              </a:defRPr>
            </a:lvl5pPr>
            <a:lvl6pPr marL="2513910" indent="-228541" algn="l" defTabSz="91415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0986" indent="-228541" algn="l" defTabSz="91415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061" indent="-228541" algn="l" defTabSz="91415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142" indent="-228541" algn="l" defTabSz="91415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使用に当たっては文字の判読性に十分ご留意下さい。</a:t>
            </a:r>
            <a:r>
              <a:rPr kumimoji="1" lang="ja-JP" altLang="en-US" sz="2000" b="1" i="0" u="sng"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n-cs"/>
              </a:rPr>
              <a:t>文字サイズは</a:t>
            </a:r>
            <a:r>
              <a:rPr kumimoji="1" lang="en-US" altLang="ja-JP" sz="2000" b="1" i="0" u="sng"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n-cs"/>
              </a:rPr>
              <a:t>5pt</a:t>
            </a:r>
            <a:r>
              <a:rPr kumimoji="1" lang="ja-JP" altLang="en-US" sz="2000" b="1" i="0" u="sng"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n-cs"/>
              </a:rPr>
              <a:t>以上を推奨</a:t>
            </a: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します。</a:t>
            </a:r>
          </a:p>
        </p:txBody>
      </p:sp>
    </p:spTree>
    <p:extLst>
      <p:ext uri="{BB962C8B-B14F-4D97-AF65-F5344CB8AC3E}">
        <p14:creationId xmlns:p14="http://schemas.microsoft.com/office/powerpoint/2010/main" val="1999994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プレースホルダー 12">
            <a:extLst>
              <a:ext uri="{FF2B5EF4-FFF2-40B4-BE49-F238E27FC236}">
                <a16:creationId xmlns:a16="http://schemas.microsoft.com/office/drawing/2014/main" id="{FF6824B7-62E6-88F1-083D-531F200D95AA}"/>
              </a:ext>
            </a:extLst>
          </p:cNvPr>
          <p:cNvSpPr>
            <a:spLocks noGrp="1"/>
          </p:cNvSpPr>
          <p:nvPr>
            <p:ph type="body" sz="quarter" idx="12"/>
          </p:nvPr>
        </p:nvSpPr>
        <p:spPr>
          <a:xfrm>
            <a:off x="512219" y="527601"/>
            <a:ext cx="9842176" cy="584775"/>
          </a:xfrm>
        </p:spPr>
        <p:txBody>
          <a:bodyPr/>
          <a:lstStyle/>
          <a:p>
            <a:r>
              <a:rPr lang="en-US" altLang="ja-JP" sz="3200" b="1" dirty="0">
                <a:solidFill>
                  <a:prstClr val="black"/>
                </a:solidFill>
              </a:rPr>
              <a:t>RMP</a:t>
            </a:r>
            <a:r>
              <a:rPr lang="ja-JP" altLang="en-US" sz="3200" b="1" dirty="0">
                <a:solidFill>
                  <a:prstClr val="black"/>
                </a:solidFill>
              </a:rPr>
              <a:t>マークの表示対象資材</a:t>
            </a:r>
            <a:r>
              <a:rPr lang="en-US" altLang="ja-JP" sz="3200" b="1" baseline="30000" dirty="0">
                <a:solidFill>
                  <a:prstClr val="black"/>
                </a:solidFill>
              </a:rPr>
              <a:t>1)</a:t>
            </a:r>
            <a:endParaRPr lang="ja-JP" altLang="en-US" dirty="0"/>
          </a:p>
        </p:txBody>
      </p:sp>
      <p:grpSp>
        <p:nvGrpSpPr>
          <p:cNvPr id="7" name="グループ化 6"/>
          <p:cNvGrpSpPr/>
          <p:nvPr/>
        </p:nvGrpSpPr>
        <p:grpSpPr>
          <a:xfrm>
            <a:off x="1993726" y="2681157"/>
            <a:ext cx="5810467" cy="1891925"/>
            <a:chOff x="423583" y="2025964"/>
            <a:chExt cx="7991163" cy="2456822"/>
          </a:xfrm>
        </p:grpSpPr>
        <p:pic>
          <p:nvPicPr>
            <p:cNvPr id="8" name="図 7"/>
            <p:cNvPicPr>
              <a:picLocks noChangeAspect="1"/>
            </p:cNvPicPr>
            <p:nvPr/>
          </p:nvPicPr>
          <p:blipFill rotWithShape="1">
            <a:blip r:embed="rId2"/>
            <a:srcRect l="49753" r="7795"/>
            <a:stretch/>
          </p:blipFill>
          <p:spPr>
            <a:xfrm>
              <a:off x="4668486" y="2025964"/>
              <a:ext cx="3746260" cy="2362514"/>
            </a:xfrm>
            <a:prstGeom prst="rect">
              <a:avLst/>
            </a:prstGeom>
          </p:spPr>
        </p:pic>
        <p:sp>
          <p:nvSpPr>
            <p:cNvPr id="9" name="正方形/長方形 8"/>
            <p:cNvSpPr/>
            <p:nvPr/>
          </p:nvSpPr>
          <p:spPr>
            <a:xfrm>
              <a:off x="6623956" y="3951945"/>
              <a:ext cx="1262743" cy="5308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pic>
          <p:nvPicPr>
            <p:cNvPr id="12" name="図 11">
              <a:extLst>
                <a:ext uri="{FF2B5EF4-FFF2-40B4-BE49-F238E27FC236}">
                  <a16:creationId xmlns:a16="http://schemas.microsoft.com/office/drawing/2014/main" id="{87C4B819-DCC0-74D9-8997-63B32C96CD1E}"/>
                </a:ext>
              </a:extLst>
            </p:cNvPr>
            <p:cNvPicPr>
              <a:picLocks noChangeAspect="1"/>
            </p:cNvPicPr>
            <p:nvPr/>
          </p:nvPicPr>
          <p:blipFill rotWithShape="1">
            <a:blip r:embed="rId2"/>
            <a:srcRect r="56215"/>
            <a:stretch/>
          </p:blipFill>
          <p:spPr>
            <a:xfrm>
              <a:off x="423583" y="2025964"/>
              <a:ext cx="3863871" cy="2362514"/>
            </a:xfrm>
            <a:prstGeom prst="rect">
              <a:avLst/>
            </a:prstGeom>
          </p:spPr>
        </p:pic>
      </p:grpSp>
      <p:sp>
        <p:nvSpPr>
          <p:cNvPr id="10" name="角丸四角形 9"/>
          <p:cNvSpPr/>
          <p:nvPr/>
        </p:nvSpPr>
        <p:spPr>
          <a:xfrm>
            <a:off x="7804193" y="2877093"/>
            <a:ext cx="2835031" cy="1248648"/>
          </a:xfrm>
          <a:prstGeom prst="roundRect">
            <a:avLst/>
          </a:prstGeom>
          <a:solidFill>
            <a:schemeClr val="bg1"/>
          </a:solidFill>
          <a:ln w="57150">
            <a:solidFill>
              <a:srgbClr val="FF33CC"/>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b="1" dirty="0">
                <a:solidFill>
                  <a:schemeClr val="tx1"/>
                </a:solidFill>
                <a:latin typeface="Meiryo UI" panose="020B0604030504040204" pitchFamily="50" charset="-128"/>
                <a:ea typeface="Meiryo UI" panose="020B0604030504040204" pitchFamily="50" charset="-128"/>
              </a:rPr>
              <a:t>ここに記載された資材がマークの対象です</a:t>
            </a:r>
            <a:endParaRPr lang="en-US" altLang="ja-JP" b="1" dirty="0">
              <a:solidFill>
                <a:schemeClr val="tx1"/>
              </a:solidFill>
              <a:latin typeface="Meiryo UI" panose="020B0604030504040204" pitchFamily="50" charset="-128"/>
              <a:ea typeface="Meiryo UI" panose="020B0604030504040204" pitchFamily="50" charset="-128"/>
            </a:endParaRPr>
          </a:p>
          <a:p>
            <a:pPr algn="ctr"/>
            <a:r>
              <a:rPr lang="en-US" altLang="ja-JP" sz="1200" dirty="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市販直後調査は除く</a:t>
            </a:r>
            <a:endParaRPr lang="en-US" altLang="ja-JP" sz="1200" dirty="0">
              <a:solidFill>
                <a:schemeClr val="tx1"/>
              </a:solidFill>
              <a:latin typeface="Meiryo UI" panose="020B0604030504040204" pitchFamily="50" charset="-128"/>
              <a:ea typeface="Meiryo UI" panose="020B0604030504040204" pitchFamily="50" charset="-128"/>
            </a:endParaRPr>
          </a:p>
          <a:p>
            <a:pPr algn="ctr"/>
            <a:r>
              <a:rPr lang="ja-JP" altLang="en-US" sz="1200" dirty="0">
                <a:solidFill>
                  <a:schemeClr val="tx1"/>
                </a:solidFill>
                <a:latin typeface="Meiryo UI" panose="020B0604030504040204" pitchFamily="50" charset="-128"/>
                <a:ea typeface="Meiryo UI" panose="020B0604030504040204" pitchFamily="50" charset="-128"/>
              </a:rPr>
              <a:t>（</a:t>
            </a:r>
            <a:r>
              <a:rPr lang="en-US" altLang="ja-JP" sz="1200" dirty="0">
                <a:solidFill>
                  <a:schemeClr val="tx1"/>
                </a:solidFill>
                <a:latin typeface="Meiryo UI" panose="020B0604030504040204" pitchFamily="50" charset="-128"/>
                <a:ea typeface="Meiryo UI" panose="020B0604030504040204" pitchFamily="50" charset="-128"/>
              </a:rPr>
              <a:t>7.</a:t>
            </a:r>
            <a:r>
              <a:rPr lang="ja-JP" altLang="en-US" sz="1200" dirty="0">
                <a:solidFill>
                  <a:schemeClr val="tx1"/>
                </a:solidFill>
                <a:latin typeface="Meiryo UI" panose="020B0604030504040204" pitchFamily="50" charset="-128"/>
                <a:ea typeface="Meiryo UI" panose="020B0604030504040204" pitchFamily="50" charset="-128"/>
              </a:rPr>
              <a:t>参考資料として添付されないため）</a:t>
            </a:r>
          </a:p>
        </p:txBody>
      </p:sp>
      <p:graphicFrame>
        <p:nvGraphicFramePr>
          <p:cNvPr id="11" name="表 10"/>
          <p:cNvGraphicFramePr>
            <a:graphicFrameLocks noGrp="1"/>
          </p:cNvGraphicFramePr>
          <p:nvPr>
            <p:extLst>
              <p:ext uri="{D42A27DB-BD31-4B8C-83A1-F6EECF244321}">
                <p14:modId xmlns:p14="http://schemas.microsoft.com/office/powerpoint/2010/main" val="3625549087"/>
              </p:ext>
            </p:extLst>
          </p:nvPr>
        </p:nvGraphicFramePr>
        <p:xfrm>
          <a:off x="651641" y="4515323"/>
          <a:ext cx="11132371" cy="1539445"/>
        </p:xfrm>
        <a:graphic>
          <a:graphicData uri="http://schemas.openxmlformats.org/drawingml/2006/table">
            <a:tbl>
              <a:tblPr firstRow="1" firstCol="1" bandRow="1">
                <a:tableStyleId>{5C22544A-7EE6-4342-B048-85BDC9FD1C3A}</a:tableStyleId>
              </a:tblPr>
              <a:tblGrid>
                <a:gridCol w="11132371">
                  <a:extLst>
                    <a:ext uri="{9D8B030D-6E8A-4147-A177-3AD203B41FA5}">
                      <a16:colId xmlns:a16="http://schemas.microsoft.com/office/drawing/2014/main" val="20000"/>
                    </a:ext>
                  </a:extLst>
                </a:gridCol>
              </a:tblGrid>
              <a:tr h="1539445">
                <a:tc>
                  <a:txBody>
                    <a:bodyPr/>
                    <a:lstStyle/>
                    <a:p>
                      <a:pPr marL="285750" lvl="0" indent="-285750">
                        <a:spcBef>
                          <a:spcPts val="1800"/>
                        </a:spcBef>
                        <a:buFont typeface="Wingdings" panose="05000000000000000000" pitchFamily="2" charset="2"/>
                        <a:buChar char="ü"/>
                      </a:pPr>
                      <a:r>
                        <a:rPr kumimoji="1" lang="ja-JP" altLang="ja-JP" sz="1900" b="0" u="sng" kern="1200" dirty="0">
                          <a:solidFill>
                            <a:schemeClr val="tx1"/>
                          </a:solidFill>
                          <a:effectLst/>
                          <a:latin typeface="Meiryo UI" panose="020B0604030504040204" pitchFamily="50" charset="-128"/>
                          <a:ea typeface="Meiryo UI" panose="020B0604030504040204" pitchFamily="50" charset="-128"/>
                          <a:cs typeface="+mn-cs"/>
                        </a:rPr>
                        <a:t>既に使用中の資材については、直ちに</a:t>
                      </a:r>
                      <a:r>
                        <a:rPr kumimoji="1" lang="en-US" altLang="ja-JP" sz="1900" b="0" u="sng" kern="1200" dirty="0">
                          <a:solidFill>
                            <a:schemeClr val="tx1"/>
                          </a:solidFill>
                          <a:effectLst/>
                          <a:latin typeface="Meiryo UI" panose="020B0604030504040204" pitchFamily="50" charset="-128"/>
                          <a:ea typeface="Meiryo UI" panose="020B0604030504040204" pitchFamily="50" charset="-128"/>
                          <a:cs typeface="+mn-cs"/>
                        </a:rPr>
                        <a:t>RMP</a:t>
                      </a:r>
                      <a:r>
                        <a:rPr kumimoji="1" lang="ja-JP" altLang="ja-JP" sz="1900" b="0" u="sng" kern="1200" dirty="0">
                          <a:solidFill>
                            <a:schemeClr val="tx1"/>
                          </a:solidFill>
                          <a:effectLst/>
                          <a:latin typeface="Meiryo UI" panose="020B0604030504040204" pitchFamily="50" charset="-128"/>
                          <a:ea typeface="Meiryo UI" panose="020B0604030504040204" pitchFamily="50" charset="-128"/>
                          <a:cs typeface="+mn-cs"/>
                        </a:rPr>
                        <a:t>マークを表示する必要はなく、そのまま使用可能</a:t>
                      </a:r>
                      <a:r>
                        <a:rPr kumimoji="1" lang="ja-JP" altLang="ja-JP" sz="1900" b="0" kern="1200" dirty="0">
                          <a:solidFill>
                            <a:schemeClr val="tx1"/>
                          </a:solidFill>
                          <a:effectLst/>
                          <a:latin typeface="Meiryo UI" panose="020B0604030504040204" pitchFamily="50" charset="-128"/>
                          <a:ea typeface="Meiryo UI" panose="020B0604030504040204" pitchFamily="50" charset="-128"/>
                          <a:cs typeface="+mn-cs"/>
                        </a:rPr>
                        <a:t>とする。増刷や改訂、資材の定期見直しのタイミングに合わせて、</a:t>
                      </a:r>
                      <a:r>
                        <a:rPr kumimoji="1" lang="en-US" altLang="ja-JP" sz="1900" b="0" kern="1200" dirty="0">
                          <a:solidFill>
                            <a:schemeClr val="tx1"/>
                          </a:solidFill>
                          <a:effectLst/>
                          <a:latin typeface="Meiryo UI" panose="020B0604030504040204" pitchFamily="50" charset="-128"/>
                          <a:ea typeface="Meiryo UI" panose="020B0604030504040204" pitchFamily="50" charset="-128"/>
                          <a:cs typeface="+mn-cs"/>
                        </a:rPr>
                        <a:t>RMP</a:t>
                      </a:r>
                      <a:r>
                        <a:rPr kumimoji="1" lang="ja-JP" altLang="ja-JP" sz="1900" b="0" kern="1200" dirty="0">
                          <a:solidFill>
                            <a:schemeClr val="tx1"/>
                          </a:solidFill>
                          <a:effectLst/>
                          <a:latin typeface="Meiryo UI" panose="020B0604030504040204" pitchFamily="50" charset="-128"/>
                          <a:ea typeface="Meiryo UI" panose="020B0604030504040204" pitchFamily="50" charset="-128"/>
                          <a:cs typeface="+mn-cs"/>
                        </a:rPr>
                        <a:t>マークを表示する。</a:t>
                      </a:r>
                    </a:p>
                    <a:p>
                      <a:pPr marL="285750" lvl="0" indent="-285750">
                        <a:spcBef>
                          <a:spcPts val="1800"/>
                        </a:spcBef>
                        <a:buFont typeface="Wingdings" panose="05000000000000000000" pitchFamily="2" charset="2"/>
                        <a:buChar char="ü"/>
                      </a:pPr>
                      <a:r>
                        <a:rPr kumimoji="1" lang="ja-JP" altLang="ja-JP" sz="1900" b="0" kern="1200" dirty="0">
                          <a:solidFill>
                            <a:schemeClr val="tx1"/>
                          </a:solidFill>
                          <a:effectLst/>
                          <a:latin typeface="Meiryo UI" panose="020B0604030504040204" pitchFamily="50" charset="-128"/>
                          <a:ea typeface="Meiryo UI" panose="020B0604030504040204" pitchFamily="50" charset="-128"/>
                          <a:cs typeface="+mn-cs"/>
                        </a:rPr>
                        <a:t>追加のリスク最小化活動を終了するが、引き続き規定していた資材を使用する場合は、増刷や改訂、資材の定期見直しのタイミングに合わせて、</a:t>
                      </a:r>
                      <a:r>
                        <a:rPr kumimoji="1" lang="en-US" altLang="ja-JP" sz="1900" b="0" kern="1200" dirty="0">
                          <a:solidFill>
                            <a:schemeClr val="tx1"/>
                          </a:solidFill>
                          <a:effectLst/>
                          <a:latin typeface="Meiryo UI" panose="020B0604030504040204" pitchFamily="50" charset="-128"/>
                          <a:ea typeface="Meiryo UI" panose="020B0604030504040204" pitchFamily="50" charset="-128"/>
                          <a:cs typeface="+mn-cs"/>
                        </a:rPr>
                        <a:t>RMP</a:t>
                      </a:r>
                      <a:r>
                        <a:rPr kumimoji="1" lang="ja-JP" altLang="ja-JP" sz="1900" b="0" kern="1200" dirty="0">
                          <a:solidFill>
                            <a:schemeClr val="tx1"/>
                          </a:solidFill>
                          <a:effectLst/>
                          <a:latin typeface="Meiryo UI" panose="020B0604030504040204" pitchFamily="50" charset="-128"/>
                          <a:ea typeface="Meiryo UI" panose="020B0604030504040204" pitchFamily="50" charset="-128"/>
                          <a:cs typeface="+mn-cs"/>
                        </a:rPr>
                        <a:t>マークの表示を削除する。</a:t>
                      </a:r>
                    </a:p>
                  </a:txBody>
                  <a:tcPr marL="55933" marR="55933" marT="58523" marB="58523">
                    <a:noFill/>
                  </a:tcPr>
                </a:tc>
                <a:extLst>
                  <a:ext uri="{0D108BD9-81ED-4DB2-BD59-A6C34878D82A}">
                    <a16:rowId xmlns:a16="http://schemas.microsoft.com/office/drawing/2014/main" val="10000"/>
                  </a:ext>
                </a:extLst>
              </a:tr>
            </a:tbl>
          </a:graphicData>
        </a:graphic>
      </p:graphicFrame>
      <p:sp>
        <p:nvSpPr>
          <p:cNvPr id="2" name="テキスト プレースホルダー 2">
            <a:extLst>
              <a:ext uri="{FF2B5EF4-FFF2-40B4-BE49-F238E27FC236}">
                <a16:creationId xmlns:a16="http://schemas.microsoft.com/office/drawing/2014/main" id="{15D568AC-E5E9-FB79-ACD6-C9D067CB3455}"/>
              </a:ext>
            </a:extLst>
          </p:cNvPr>
          <p:cNvSpPr>
            <a:spLocks noGrp="1"/>
          </p:cNvSpPr>
          <p:nvPr>
            <p:ph type="body" sz="quarter" idx="10"/>
          </p:nvPr>
        </p:nvSpPr>
        <p:spPr>
          <a:xfrm>
            <a:off x="561969" y="290861"/>
            <a:ext cx="9793148" cy="307777"/>
          </a:xfrm>
        </p:spPr>
        <p:txBody>
          <a:bodyPr/>
          <a:lstStyle/>
          <a:p>
            <a:r>
              <a:rPr lang="en-US" altLang="ja-JP" dirty="0">
                <a:latin typeface="+mn-ea"/>
                <a:ea typeface="+mn-ea"/>
              </a:rPr>
              <a:t>RMP</a:t>
            </a:r>
            <a:r>
              <a:rPr lang="ja-JP" altLang="en-US" dirty="0">
                <a:latin typeface="+mn-ea"/>
                <a:ea typeface="+mn-ea"/>
              </a:rPr>
              <a:t>マーク　ロゴセット（サンプル）</a:t>
            </a:r>
            <a:r>
              <a:rPr lang="en-US" altLang="ja-JP" dirty="0">
                <a:latin typeface="+mn-ea"/>
                <a:ea typeface="+mn-ea"/>
              </a:rPr>
              <a:t>2024</a:t>
            </a:r>
            <a:r>
              <a:rPr lang="ja-JP" altLang="en-US" dirty="0">
                <a:latin typeface="+mn-ea"/>
                <a:ea typeface="+mn-ea"/>
              </a:rPr>
              <a:t>年改訂版</a:t>
            </a:r>
          </a:p>
        </p:txBody>
      </p:sp>
      <p:sp>
        <p:nvSpPr>
          <p:cNvPr id="3" name="テキスト プレースホルダー 1">
            <a:extLst>
              <a:ext uri="{FF2B5EF4-FFF2-40B4-BE49-F238E27FC236}">
                <a16:creationId xmlns:a16="http://schemas.microsoft.com/office/drawing/2014/main" id="{0B3EE5BF-01CC-6299-3667-DFA338A0D008}"/>
              </a:ext>
            </a:extLst>
          </p:cNvPr>
          <p:cNvSpPr txBox="1">
            <a:spLocks/>
          </p:cNvSpPr>
          <p:nvPr/>
        </p:nvSpPr>
        <p:spPr>
          <a:xfrm>
            <a:off x="236065" y="1393243"/>
            <a:ext cx="11881320" cy="493309"/>
          </a:xfrm>
          <a:prstGeom prst="rect">
            <a:avLst/>
          </a:prstGeom>
          <a:solidFill>
            <a:schemeClr val="bg1"/>
          </a:solidFill>
          <a:ln w="19050">
            <a:solidFill>
              <a:schemeClr val="accent1"/>
            </a:solidFill>
          </a:ln>
        </p:spPr>
        <p:txBody>
          <a:bodyPr vert="horz" lIns="108000" tIns="108000" rIns="108000" bIns="108000" numCol="1" rtlCol="0" anchor="t">
            <a:noAutofit/>
          </a:bodyPr>
          <a:lstStyle>
            <a:lvl1pPr marL="0" indent="0" algn="l" defTabSz="914150" rtl="0" eaLnBrk="1" latinLnBrk="0" hangingPunct="1">
              <a:lnSpc>
                <a:spcPct val="100000"/>
              </a:lnSpc>
              <a:spcBef>
                <a:spcPts val="0"/>
              </a:spcBef>
              <a:spcAft>
                <a:spcPts val="600"/>
              </a:spcAft>
              <a:buClr>
                <a:srgbClr val="4C4948"/>
              </a:buClr>
              <a:buFont typeface="Arial" panose="020B0604020202020204" pitchFamily="34" charset="0"/>
              <a:buNone/>
              <a:defRPr kumimoji="1" sz="1600" b="0" i="0" kern="1200" baseline="0">
                <a:solidFill>
                  <a:schemeClr val="tx1"/>
                </a:solidFill>
                <a:latin typeface="Calibri" panose="020F0502020204030204" pitchFamily="34" charset="0"/>
                <a:ea typeface="メイリオ" pitchFamily="50" charset="-128"/>
                <a:cs typeface="Calibri" pitchFamily="34" charset="0"/>
              </a:defRPr>
            </a:lvl1pPr>
            <a:lvl2pPr marL="457068" indent="0" algn="l" defTabSz="914150" rtl="0" eaLnBrk="1" latinLnBrk="0" hangingPunct="1">
              <a:lnSpc>
                <a:spcPts val="1800"/>
              </a:lnSpc>
              <a:spcBef>
                <a:spcPts val="0"/>
              </a:spcBef>
              <a:buClr>
                <a:srgbClr val="4C4948"/>
              </a:buClr>
              <a:buFont typeface="Arial" pitchFamily="34" charset="0"/>
              <a:buNone/>
              <a:defRPr kumimoji="1" sz="1400" b="0" i="0" kern="1200">
                <a:solidFill>
                  <a:schemeClr val="tx1"/>
                </a:solidFill>
                <a:latin typeface="Calibri" panose="020F0502020204030204" pitchFamily="34" charset="0"/>
                <a:ea typeface="メイリオ" pitchFamily="50" charset="-128"/>
                <a:cs typeface="Calibri" pitchFamily="34" charset="0"/>
              </a:defRPr>
            </a:lvl2pPr>
            <a:lvl3pPr marL="914149" indent="0" algn="l" defTabSz="914150" rtl="0" eaLnBrk="1" latinLnBrk="0" hangingPunct="1">
              <a:lnSpc>
                <a:spcPts val="1800"/>
              </a:lnSpc>
              <a:spcBef>
                <a:spcPts val="0"/>
              </a:spcBef>
              <a:buClr>
                <a:srgbClr val="4C4948"/>
              </a:buClr>
              <a:buFont typeface="Arial" pitchFamily="34" charset="0"/>
              <a:buNone/>
              <a:defRPr kumimoji="1" sz="1400" b="0" i="0" kern="1200" baseline="0">
                <a:solidFill>
                  <a:schemeClr val="tx1"/>
                </a:solidFill>
                <a:latin typeface="Calibri" panose="020F0502020204030204" pitchFamily="34" charset="0"/>
                <a:ea typeface="メイリオ" pitchFamily="50" charset="-128"/>
                <a:cs typeface="Calibri" pitchFamily="34" charset="0"/>
              </a:defRPr>
            </a:lvl3pPr>
            <a:lvl4pPr marL="1371219" indent="0" algn="l" defTabSz="914150" rtl="0" eaLnBrk="1" latinLnBrk="0" hangingPunct="1">
              <a:lnSpc>
                <a:spcPts val="1800"/>
              </a:lnSpc>
              <a:spcBef>
                <a:spcPts val="0"/>
              </a:spcBef>
              <a:buClr>
                <a:srgbClr val="4C4948"/>
              </a:buClr>
              <a:buFont typeface="Arial" pitchFamily="34" charset="0"/>
              <a:buNone/>
              <a:defRPr kumimoji="1" sz="1400" b="0" i="0" kern="1200" baseline="0">
                <a:solidFill>
                  <a:schemeClr val="tx1"/>
                </a:solidFill>
                <a:latin typeface="Calibri" panose="020F0502020204030204" pitchFamily="34" charset="0"/>
                <a:ea typeface="メイリオ" pitchFamily="50" charset="-128"/>
                <a:cs typeface="Calibri" pitchFamily="34" charset="0"/>
              </a:defRPr>
            </a:lvl4pPr>
            <a:lvl5pPr marL="1828290" indent="0" algn="l" defTabSz="914150" rtl="0" eaLnBrk="1" latinLnBrk="0" hangingPunct="1">
              <a:lnSpc>
                <a:spcPts val="1800"/>
              </a:lnSpc>
              <a:spcBef>
                <a:spcPts val="0"/>
              </a:spcBef>
              <a:buClr>
                <a:srgbClr val="4C4948"/>
              </a:buClr>
              <a:buFont typeface="Arial" pitchFamily="34" charset="0"/>
              <a:buNone/>
              <a:defRPr kumimoji="1" sz="1400" b="0" i="0" kern="1200" baseline="0">
                <a:solidFill>
                  <a:schemeClr val="tx1"/>
                </a:solidFill>
                <a:latin typeface="Calibri" panose="020F0502020204030204" pitchFamily="34" charset="0"/>
                <a:ea typeface="メイリオ" pitchFamily="50" charset="-128"/>
                <a:cs typeface="Calibri" pitchFamily="34" charset="0"/>
              </a:defRPr>
            </a:lvl5pPr>
            <a:lvl6pPr marL="2513910" indent="-228541" algn="l" defTabSz="91415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0986" indent="-228541" algn="l" defTabSz="91415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061" indent="-228541" algn="l" defTabSz="91415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142" indent="-228541" algn="l" defTabSz="91415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lvl="0"/>
            <a:r>
              <a:rPr lang="en-US" altLang="ja-JP" sz="2000" dirty="0">
                <a:solidFill>
                  <a:schemeClr val="tx1"/>
                </a:solidFill>
                <a:latin typeface="Meiryo UI" panose="020B0604030504040204" pitchFamily="50" charset="-128"/>
                <a:ea typeface="Meiryo UI" panose="020B0604030504040204" pitchFamily="50" charset="-128"/>
              </a:rPr>
              <a:t>RMP</a:t>
            </a:r>
            <a:r>
              <a:rPr lang="ja-JP" altLang="ja-JP" sz="2000" dirty="0">
                <a:solidFill>
                  <a:schemeClr val="tx1"/>
                </a:solidFill>
                <a:latin typeface="Meiryo UI" panose="020B0604030504040204" pitchFamily="50" charset="-128"/>
                <a:ea typeface="Meiryo UI" panose="020B0604030504040204" pitchFamily="50" charset="-128"/>
              </a:rPr>
              <a:t>の</a:t>
            </a:r>
            <a:r>
              <a:rPr lang="ja-JP" altLang="ja-JP" sz="2000" b="1" u="sng" dirty="0">
                <a:solidFill>
                  <a:schemeClr val="accent1"/>
                </a:solidFill>
                <a:latin typeface="Meiryo UI" panose="020B0604030504040204" pitchFamily="50" charset="-128"/>
                <a:ea typeface="Meiryo UI" panose="020B0604030504040204" pitchFamily="50" charset="-128"/>
              </a:rPr>
              <a:t>追加のリスク最小化活動の項</a:t>
            </a:r>
            <a:r>
              <a:rPr lang="ja-JP" altLang="ja-JP" sz="2000" dirty="0">
                <a:solidFill>
                  <a:schemeClr val="tx1"/>
                </a:solidFill>
                <a:latin typeface="Meiryo UI" panose="020B0604030504040204" pitchFamily="50" charset="-128"/>
                <a:ea typeface="Meiryo UI" panose="020B0604030504040204" pitchFamily="50" charset="-128"/>
              </a:rPr>
              <a:t>において規定された、企業が作成する資材</a:t>
            </a:r>
            <a:endParaRPr lang="ja-JP" altLang="ja-JP" sz="2400" kern="100" dirty="0">
              <a:solidFill>
                <a:schemeClr val="tx1"/>
              </a:solidFill>
              <a:latin typeface="Meiryo UI" panose="020B0604030504040204" pitchFamily="50" charset="-128"/>
              <a:ea typeface="Meiryo UI" panose="020B0604030504040204" pitchFamily="50" charset="-128"/>
            </a:endParaRPr>
          </a:p>
        </p:txBody>
      </p:sp>
      <p:sp>
        <p:nvSpPr>
          <p:cNvPr id="14" name="正方形/長方形 13">
            <a:extLst>
              <a:ext uri="{FF2B5EF4-FFF2-40B4-BE49-F238E27FC236}">
                <a16:creationId xmlns:a16="http://schemas.microsoft.com/office/drawing/2014/main" id="{D25C2934-1820-1138-A5AF-5395E595A13F}"/>
              </a:ext>
            </a:extLst>
          </p:cNvPr>
          <p:cNvSpPr/>
          <p:nvPr/>
        </p:nvSpPr>
        <p:spPr>
          <a:xfrm>
            <a:off x="911217" y="6228906"/>
            <a:ext cx="10613218" cy="430887"/>
          </a:xfrm>
          <a:prstGeom prst="rect">
            <a:avLst/>
          </a:prstGeom>
        </p:spPr>
        <p:txBody>
          <a:bodyPr wrap="square">
            <a:spAutoFit/>
          </a:bodyPr>
          <a:lstStyle/>
          <a:p>
            <a:r>
              <a:rPr lang="en-US" altLang="ja-JP" sz="1100" dirty="0">
                <a:solidFill>
                  <a:prstClr val="black"/>
                </a:solidFill>
                <a:latin typeface="Meiryo UI" panose="020B0604030504040204" pitchFamily="50" charset="-128"/>
                <a:ea typeface="Meiryo UI" panose="020B0604030504040204" pitchFamily="50" charset="-128"/>
              </a:rPr>
              <a:t>1) </a:t>
            </a:r>
            <a:r>
              <a:rPr lang="ja-JP" altLang="en-US" sz="1100" dirty="0">
                <a:solidFill>
                  <a:prstClr val="black"/>
                </a:solidFill>
                <a:latin typeface="Meiryo UI" panose="020B0604030504040204" pitchFamily="50" charset="-128"/>
                <a:ea typeface="Meiryo UI" panose="020B0604030504040204" pitchFamily="50" charset="-128"/>
              </a:rPr>
              <a:t>平成</a:t>
            </a:r>
            <a:r>
              <a:rPr lang="en-US" altLang="ja-JP" sz="1100" dirty="0">
                <a:solidFill>
                  <a:prstClr val="black"/>
                </a:solidFill>
                <a:latin typeface="Meiryo UI" panose="020B0604030504040204" pitchFamily="50" charset="-128"/>
                <a:ea typeface="Meiryo UI" panose="020B0604030504040204" pitchFamily="50" charset="-128"/>
              </a:rPr>
              <a:t>29</a:t>
            </a:r>
            <a:r>
              <a:rPr lang="ja-JP" altLang="en-US" sz="1100" dirty="0">
                <a:solidFill>
                  <a:prstClr val="black"/>
                </a:solidFill>
                <a:latin typeface="Meiryo UI" panose="020B0604030504040204" pitchFamily="50" charset="-128"/>
                <a:ea typeface="Meiryo UI" panose="020B0604030504040204" pitchFamily="50" charset="-128"/>
              </a:rPr>
              <a:t>年</a:t>
            </a:r>
            <a:r>
              <a:rPr lang="en-US" altLang="ja-JP" sz="1100" dirty="0">
                <a:solidFill>
                  <a:prstClr val="black"/>
                </a:solidFill>
                <a:latin typeface="Meiryo UI" panose="020B0604030504040204" pitchFamily="50" charset="-128"/>
                <a:ea typeface="Meiryo UI" panose="020B0604030504040204" pitchFamily="50" charset="-128"/>
              </a:rPr>
              <a:t>6</a:t>
            </a:r>
            <a:r>
              <a:rPr lang="ja-JP" altLang="en-US" sz="1100" dirty="0">
                <a:solidFill>
                  <a:prstClr val="black"/>
                </a:solidFill>
                <a:latin typeface="Meiryo UI" panose="020B0604030504040204" pitchFamily="50" charset="-128"/>
                <a:ea typeface="Meiryo UI" panose="020B0604030504040204" pitchFamily="50" charset="-128"/>
              </a:rPr>
              <a:t>月</a:t>
            </a:r>
            <a:r>
              <a:rPr lang="en-US" altLang="ja-JP" sz="1100" dirty="0">
                <a:solidFill>
                  <a:prstClr val="black"/>
                </a:solidFill>
                <a:latin typeface="Meiryo UI" panose="020B0604030504040204" pitchFamily="50" charset="-128"/>
                <a:ea typeface="Meiryo UI" panose="020B0604030504040204" pitchFamily="50" charset="-128"/>
              </a:rPr>
              <a:t>8</a:t>
            </a:r>
            <a:r>
              <a:rPr lang="ja-JP" altLang="en-US" sz="1100" dirty="0">
                <a:solidFill>
                  <a:prstClr val="black"/>
                </a:solidFill>
                <a:latin typeface="Meiryo UI" panose="020B0604030504040204" pitchFamily="50" charset="-128"/>
                <a:ea typeface="Meiryo UI" panose="020B0604030504040204" pitchFamily="50" charset="-128"/>
              </a:rPr>
              <a:t>日 事務連絡　「医薬品リスク管理計画（</a:t>
            </a:r>
            <a:r>
              <a:rPr lang="en-US" altLang="ja-JP" sz="1100" dirty="0">
                <a:solidFill>
                  <a:prstClr val="black"/>
                </a:solidFill>
                <a:latin typeface="Meiryo UI" panose="020B0604030504040204" pitchFamily="50" charset="-128"/>
                <a:ea typeface="Meiryo UI" panose="020B0604030504040204" pitchFamily="50" charset="-128"/>
              </a:rPr>
              <a:t>RMP</a:t>
            </a:r>
            <a:r>
              <a:rPr lang="ja-JP" altLang="en-US" sz="1100" dirty="0">
                <a:solidFill>
                  <a:prstClr val="black"/>
                </a:solidFill>
                <a:latin typeface="Meiryo UI" panose="020B0604030504040204" pitchFamily="50" charset="-128"/>
                <a:ea typeface="Meiryo UI" panose="020B0604030504040204" pitchFamily="50" charset="-128"/>
              </a:rPr>
              <a:t>）における追加のリスク最小化活動のために作成・配布する資材への表示について」</a:t>
            </a:r>
          </a:p>
          <a:p>
            <a:r>
              <a:rPr lang="en-US" altLang="ja-JP" sz="1100" dirty="0">
                <a:solidFill>
                  <a:prstClr val="black"/>
                </a:solidFill>
                <a:latin typeface="Meiryo UI" panose="020B0604030504040204" pitchFamily="50" charset="-128"/>
                <a:ea typeface="Meiryo UI" panose="020B0604030504040204" pitchFamily="50" charset="-128"/>
                <a:hlinkClick r:id="rId3"/>
              </a:rPr>
              <a:t>https://www.pmda.go.jp/safety/info-services/drugs/items-information/rmp/0002.html</a:t>
            </a:r>
            <a:endParaRPr lang="en-US" altLang="ja-JP" sz="1100"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07252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図 31">
            <a:extLst>
              <a:ext uri="{FF2B5EF4-FFF2-40B4-BE49-F238E27FC236}">
                <a16:creationId xmlns:a16="http://schemas.microsoft.com/office/drawing/2014/main" id="{2A12B419-7D44-B7DA-0AB2-1109D12F2AE3}"/>
              </a:ext>
            </a:extLst>
          </p:cNvPr>
          <p:cNvPicPr>
            <a:picLocks noChangeAspect="1"/>
          </p:cNvPicPr>
          <p:nvPr/>
        </p:nvPicPr>
        <p:blipFill>
          <a:blip r:embed="rId3"/>
          <a:stretch>
            <a:fillRect/>
          </a:stretch>
        </p:blipFill>
        <p:spPr>
          <a:xfrm>
            <a:off x="7811098" y="2389986"/>
            <a:ext cx="4127249" cy="3489918"/>
          </a:xfrm>
          <a:prstGeom prst="rect">
            <a:avLst/>
          </a:prstGeom>
          <a:ln>
            <a:noFill/>
          </a:ln>
          <a:effectLst>
            <a:outerShdw blurRad="292100" dist="139700" dir="2700000" algn="tl" rotWithShape="0">
              <a:srgbClr val="333333">
                <a:alpha val="65000"/>
              </a:srgbClr>
            </a:outerShdw>
          </a:effectLst>
        </p:spPr>
      </p:pic>
      <p:sp>
        <p:nvSpPr>
          <p:cNvPr id="15" name="テキスト ボックス 14">
            <a:extLst>
              <a:ext uri="{FF2B5EF4-FFF2-40B4-BE49-F238E27FC236}">
                <a16:creationId xmlns:a16="http://schemas.microsoft.com/office/drawing/2014/main" id="{9C0B5149-9215-4A0F-8BDF-860727DB7DE3}"/>
              </a:ext>
            </a:extLst>
          </p:cNvPr>
          <p:cNvSpPr txBox="1"/>
          <p:nvPr/>
        </p:nvSpPr>
        <p:spPr>
          <a:xfrm>
            <a:off x="109124" y="1425928"/>
            <a:ext cx="7643176" cy="4708981"/>
          </a:xfrm>
          <a:prstGeom prst="rect">
            <a:avLst/>
          </a:prstGeom>
          <a:noFill/>
          <a:ln>
            <a:noFill/>
          </a:ln>
        </p:spPr>
        <p:txBody>
          <a:bodyPr wrap="square">
            <a:spAutoFit/>
          </a:bodyPr>
          <a:lstStyle/>
          <a:p>
            <a:pPr marL="457200" indent="-457200">
              <a:spcBef>
                <a:spcPts val="600"/>
              </a:spcBef>
              <a:buFont typeface="+mj-lt"/>
              <a:buAutoNum type="arabicPeriod"/>
            </a:pPr>
            <a:r>
              <a:rPr lang="en-US" altLang="ja-JP" b="1" dirty="0">
                <a:latin typeface="+mn-ea"/>
              </a:rPr>
              <a:t>RMP</a:t>
            </a:r>
            <a:r>
              <a:rPr lang="ja-JP" altLang="en-US" b="1" dirty="0">
                <a:latin typeface="+mn-ea"/>
              </a:rPr>
              <a:t>資材において「自主担保箇所」が設定可能</a:t>
            </a:r>
            <a:endParaRPr lang="en-US" altLang="ja-JP" strike="sngStrike" dirty="0">
              <a:latin typeface="+mn-ea"/>
            </a:endParaRPr>
          </a:p>
          <a:p>
            <a:pPr marL="452438" lvl="1" indent="-269875">
              <a:spcBef>
                <a:spcPts val="600"/>
              </a:spcBef>
              <a:buFont typeface="Wingdings" panose="05000000000000000000" pitchFamily="2" charset="2"/>
              <a:buChar char="ü"/>
            </a:pPr>
            <a:r>
              <a:rPr lang="ja-JP" altLang="en-US" dirty="0">
                <a:latin typeface="+mn-ea"/>
              </a:rPr>
              <a:t>追加のリスク最小化活動として医療従事者及び患者向けに作成・提供する資材に相当する箇所（以下、</a:t>
            </a:r>
            <a:r>
              <a:rPr lang="en-US" altLang="ja-JP" dirty="0">
                <a:latin typeface="+mn-ea"/>
              </a:rPr>
              <a:t>RMP</a:t>
            </a:r>
            <a:r>
              <a:rPr lang="ja-JP" altLang="en-US" dirty="0">
                <a:latin typeface="+mn-ea"/>
              </a:rPr>
              <a:t>資材本体）を作成し、当局と協議する</a:t>
            </a:r>
            <a:br>
              <a:rPr lang="en-US" altLang="ja-JP" dirty="0">
                <a:latin typeface="+mn-ea"/>
              </a:rPr>
            </a:br>
            <a:r>
              <a:rPr lang="ja-JP" altLang="en-US" sz="1800" dirty="0">
                <a:latin typeface="+mn-ea"/>
              </a:rPr>
              <a:t>（目次の</a:t>
            </a:r>
            <a:r>
              <a:rPr lang="en-US" altLang="ja-JP" sz="1800" dirty="0">
                <a:latin typeface="+mn-ea"/>
              </a:rPr>
              <a:t>RMP</a:t>
            </a:r>
            <a:r>
              <a:rPr lang="ja-JP" altLang="en-US" sz="1800" dirty="0">
                <a:latin typeface="+mn-ea"/>
              </a:rPr>
              <a:t>資材本体箇所に</a:t>
            </a:r>
            <a:r>
              <a:rPr lang="en-US" altLang="ja-JP" sz="1800" dirty="0">
                <a:latin typeface="+mn-ea"/>
              </a:rPr>
              <a:t>RMP</a:t>
            </a:r>
            <a:r>
              <a:rPr lang="ja-JP" altLang="en-US" sz="1800" dirty="0">
                <a:latin typeface="+mn-ea"/>
              </a:rPr>
              <a:t>マークを付与＋定型文を追記）</a:t>
            </a:r>
            <a:endParaRPr lang="en-US" altLang="ja-JP" dirty="0">
              <a:latin typeface="+mn-ea"/>
            </a:endParaRPr>
          </a:p>
          <a:p>
            <a:pPr marL="452438" lvl="1" indent="-269875">
              <a:spcBef>
                <a:spcPts val="600"/>
              </a:spcBef>
              <a:buFont typeface="Wingdings" panose="05000000000000000000" pitchFamily="2" charset="2"/>
              <a:buChar char="ü"/>
            </a:pPr>
            <a:r>
              <a:rPr lang="ja-JP" altLang="en-US" dirty="0">
                <a:latin typeface="+mn-ea"/>
              </a:rPr>
              <a:t>追加のリスク最小化活動に直接関係しない適正使用情報等を自主担保箇所として設定可能に</a:t>
            </a:r>
            <a:br>
              <a:rPr lang="en-US" altLang="ja-JP" dirty="0">
                <a:latin typeface="+mn-ea"/>
              </a:rPr>
            </a:br>
            <a:r>
              <a:rPr lang="ja-JP" altLang="en-US" dirty="0">
                <a:latin typeface="+mn-ea"/>
              </a:rPr>
              <a:t>（目次で</a:t>
            </a:r>
            <a:r>
              <a:rPr lang="en-US" altLang="ja-JP" dirty="0">
                <a:latin typeface="+mn-ea"/>
              </a:rPr>
              <a:t>RMP</a:t>
            </a:r>
            <a:r>
              <a:rPr lang="ja-JP" altLang="en-US" dirty="0">
                <a:latin typeface="+mn-ea"/>
              </a:rPr>
              <a:t>マークがついていない箇所：</a:t>
            </a:r>
            <a:r>
              <a:rPr lang="ja-JP" altLang="en-US" u="sng" dirty="0">
                <a:latin typeface="+mn-ea"/>
              </a:rPr>
              <a:t>行政レビュー対象外</a:t>
            </a:r>
            <a:r>
              <a:rPr lang="ja-JP" altLang="en-US" dirty="0">
                <a:latin typeface="+mn-ea"/>
              </a:rPr>
              <a:t>）</a:t>
            </a:r>
            <a:br>
              <a:rPr lang="en-US" altLang="ja-JP" strike="sngStrike" dirty="0">
                <a:latin typeface="+mn-ea"/>
              </a:rPr>
            </a:br>
            <a:endParaRPr lang="en-US" altLang="ja-JP" dirty="0">
              <a:latin typeface="+mn-ea"/>
            </a:endParaRPr>
          </a:p>
          <a:p>
            <a:pPr marL="452438" indent="-269875">
              <a:spcBef>
                <a:spcPts val="600"/>
              </a:spcBef>
              <a:buFont typeface="+mj-lt"/>
              <a:buAutoNum type="arabicPeriod"/>
            </a:pPr>
            <a:r>
              <a:rPr lang="ja-JP" altLang="en-US" b="1" dirty="0">
                <a:latin typeface="+mn-ea"/>
              </a:rPr>
              <a:t>自主担保箇所に関する注意点</a:t>
            </a:r>
            <a:endParaRPr lang="en-US" altLang="ja-JP" b="1" dirty="0">
              <a:latin typeface="+mn-ea"/>
            </a:endParaRPr>
          </a:p>
          <a:p>
            <a:pPr marL="452438" lvl="1" indent="-269875">
              <a:spcBef>
                <a:spcPts val="600"/>
              </a:spcBef>
              <a:buFont typeface="Wingdings" panose="05000000000000000000" pitchFamily="2" charset="2"/>
              <a:buChar char="ü"/>
            </a:pPr>
            <a:r>
              <a:rPr lang="en-US" altLang="ja-JP" dirty="0">
                <a:latin typeface="+mn-ea"/>
              </a:rPr>
              <a:t>RMP</a:t>
            </a:r>
            <a:r>
              <a:rPr lang="ja-JP" altLang="en-US" dirty="0">
                <a:latin typeface="+mn-ea"/>
              </a:rPr>
              <a:t>に基づく資材と位置付けられることに鑑み、</a:t>
            </a:r>
            <a:r>
              <a:rPr lang="ja-JP" altLang="en-US" dirty="0">
                <a:latin typeface="+mn-ea"/>
                <a:ea typeface="+mn-ea"/>
              </a:rPr>
              <a:t>医薬品の適正使用等を目的とし</a:t>
            </a:r>
            <a:r>
              <a:rPr lang="ja-JP" altLang="en-US" dirty="0">
                <a:latin typeface="+mn-ea"/>
              </a:rPr>
              <a:t>、安責の責任の下で製造販売業者において自主担保するよう留意すること</a:t>
            </a:r>
            <a:endParaRPr lang="en-US" altLang="ja-JP" dirty="0">
              <a:latin typeface="+mn-ea"/>
            </a:endParaRPr>
          </a:p>
          <a:p>
            <a:pPr marL="452438" lvl="1" indent="-269875">
              <a:spcBef>
                <a:spcPts val="600"/>
              </a:spcBef>
              <a:buFont typeface="Wingdings" panose="05000000000000000000" pitchFamily="2" charset="2"/>
              <a:buChar char="ü"/>
            </a:pPr>
            <a:r>
              <a:rPr lang="ja-JP" altLang="en-US" dirty="0">
                <a:latin typeface="+mn-ea"/>
                <a:ea typeface="+mn-ea"/>
              </a:rPr>
              <a:t>自主担保箇所は科学的及び客観的な根拠に基づくものであり、その根拠を示すことができる正確な内容のものであることはもとより、販売情報提供活動に資する華美な表現を用いるようなことは厳に慎むこと</a:t>
            </a:r>
            <a:endParaRPr lang="en-US" altLang="ja-JP" dirty="0">
              <a:latin typeface="+mn-ea"/>
              <a:ea typeface="+mn-ea"/>
            </a:endParaRPr>
          </a:p>
          <a:p>
            <a:pPr marL="452438" lvl="1" indent="-269875">
              <a:spcBef>
                <a:spcPts val="600"/>
              </a:spcBef>
              <a:buFont typeface="Wingdings" panose="05000000000000000000" pitchFamily="2" charset="2"/>
              <a:buChar char="ü"/>
            </a:pPr>
            <a:r>
              <a:rPr lang="ja-JP" altLang="en-US" dirty="0">
                <a:latin typeface="+mn-ea"/>
              </a:rPr>
              <a:t>その他の注意事項については、通知などを参照すること</a:t>
            </a:r>
            <a:endParaRPr lang="en-US" altLang="ja-JP" dirty="0">
              <a:latin typeface="+mn-ea"/>
            </a:endParaRPr>
          </a:p>
        </p:txBody>
      </p:sp>
      <p:sp>
        <p:nvSpPr>
          <p:cNvPr id="3" name="テキスト プレースホルダー 2">
            <a:extLst>
              <a:ext uri="{FF2B5EF4-FFF2-40B4-BE49-F238E27FC236}">
                <a16:creationId xmlns:a16="http://schemas.microsoft.com/office/drawing/2014/main" id="{F95F9BAD-51AA-4BCB-B6D2-099A2F5151F7}"/>
              </a:ext>
            </a:extLst>
          </p:cNvPr>
          <p:cNvSpPr>
            <a:spLocks noGrp="1"/>
          </p:cNvSpPr>
          <p:nvPr>
            <p:ph type="body" sz="quarter" idx="10"/>
          </p:nvPr>
        </p:nvSpPr>
        <p:spPr>
          <a:xfrm>
            <a:off x="561247" y="271825"/>
            <a:ext cx="9793148" cy="307777"/>
          </a:xfrm>
        </p:spPr>
        <p:txBody>
          <a:bodyPr/>
          <a:lstStyle/>
          <a:p>
            <a:r>
              <a:rPr lang="en-US" altLang="ja-JP" dirty="0">
                <a:latin typeface="+mn-ea"/>
                <a:ea typeface="+mn-ea"/>
              </a:rPr>
              <a:t>RMP</a:t>
            </a:r>
            <a:r>
              <a:rPr lang="ja-JP" altLang="en-US" dirty="0">
                <a:latin typeface="+mn-ea"/>
                <a:ea typeface="+mn-ea"/>
              </a:rPr>
              <a:t>マーク　ロゴセット（サンプル）</a:t>
            </a:r>
            <a:r>
              <a:rPr lang="en-US" altLang="ja-JP" dirty="0">
                <a:latin typeface="+mn-ea"/>
                <a:ea typeface="+mn-ea"/>
              </a:rPr>
              <a:t>2024</a:t>
            </a:r>
            <a:r>
              <a:rPr lang="ja-JP" altLang="en-US" dirty="0">
                <a:latin typeface="+mn-ea"/>
                <a:ea typeface="+mn-ea"/>
              </a:rPr>
              <a:t>年改訂版</a:t>
            </a:r>
          </a:p>
        </p:txBody>
      </p:sp>
      <p:sp>
        <p:nvSpPr>
          <p:cNvPr id="4" name="テキスト プレースホルダー 3">
            <a:extLst>
              <a:ext uri="{FF2B5EF4-FFF2-40B4-BE49-F238E27FC236}">
                <a16:creationId xmlns:a16="http://schemas.microsoft.com/office/drawing/2014/main" id="{BDA3C4EB-312D-47AF-A68F-64EFB66B3092}"/>
              </a:ext>
            </a:extLst>
          </p:cNvPr>
          <p:cNvSpPr>
            <a:spLocks noGrp="1"/>
          </p:cNvSpPr>
          <p:nvPr>
            <p:ph type="body" sz="quarter" idx="12"/>
          </p:nvPr>
        </p:nvSpPr>
        <p:spPr>
          <a:xfrm>
            <a:off x="512219" y="596269"/>
            <a:ext cx="9842176" cy="523220"/>
          </a:xfrm>
        </p:spPr>
        <p:txBody>
          <a:bodyPr/>
          <a:lstStyle/>
          <a:p>
            <a:r>
              <a:rPr lang="en-US" altLang="ja-JP" sz="2800" dirty="0">
                <a:latin typeface="+mn-ea"/>
                <a:ea typeface="+mn-ea"/>
              </a:rPr>
              <a:t>2024</a:t>
            </a:r>
            <a:r>
              <a:rPr lang="ja-JP" altLang="en-US" sz="2800" dirty="0">
                <a:latin typeface="+mn-ea"/>
                <a:ea typeface="+mn-ea"/>
              </a:rPr>
              <a:t>年新設　自主担保箇所の設定方法</a:t>
            </a:r>
            <a:endParaRPr lang="en-US" altLang="ja-JP" sz="2800" b="0" dirty="0">
              <a:latin typeface="+mn-ea"/>
              <a:ea typeface="+mn-ea"/>
            </a:endParaRPr>
          </a:p>
        </p:txBody>
      </p:sp>
      <p:sp>
        <p:nvSpPr>
          <p:cNvPr id="12" name="吹き出し: 四角形 11">
            <a:extLst>
              <a:ext uri="{FF2B5EF4-FFF2-40B4-BE49-F238E27FC236}">
                <a16:creationId xmlns:a16="http://schemas.microsoft.com/office/drawing/2014/main" id="{98261A04-BEBF-EA6D-A6B9-E50952E43C4B}"/>
              </a:ext>
            </a:extLst>
          </p:cNvPr>
          <p:cNvSpPr/>
          <p:nvPr/>
        </p:nvSpPr>
        <p:spPr>
          <a:xfrm>
            <a:off x="7540987" y="6441349"/>
            <a:ext cx="4689624" cy="393830"/>
          </a:xfrm>
          <a:prstGeom prst="wedgeRectCallout">
            <a:avLst>
              <a:gd name="adj1" fmla="val 31002"/>
              <a:gd name="adj2" fmla="val -4045"/>
            </a:avLst>
          </a:prstGeom>
          <a:noFill/>
          <a:ln>
            <a:noFill/>
          </a:ln>
        </p:spPr>
        <p:txBody>
          <a:bodyPr wrap="square" lIns="108000" tIns="108000" rIns="108000" bIns="108000" rtlCol="0" anchor="ctr">
            <a:noAutofit/>
          </a:bodyPr>
          <a:lstStyle/>
          <a:p>
            <a:pPr algn="ctr"/>
            <a:r>
              <a:rPr kumimoji="1" lang="en-US" altLang="ja-JP" sz="1100" dirty="0">
                <a:solidFill>
                  <a:schemeClr val="accent1"/>
                </a:solidFill>
              </a:rPr>
              <a:t>※</a:t>
            </a:r>
            <a:r>
              <a:rPr kumimoji="1" lang="ja-JP" altLang="en-US" sz="1100" dirty="0">
                <a:solidFill>
                  <a:schemeClr val="accent1"/>
                </a:solidFill>
              </a:rPr>
              <a:t>自主担保箇所がない資材については従来との変更はなし</a:t>
            </a:r>
            <a:br>
              <a:rPr kumimoji="1" lang="en-US" altLang="ja-JP" sz="1100" dirty="0">
                <a:solidFill>
                  <a:schemeClr val="accent1"/>
                </a:solidFill>
              </a:rPr>
            </a:br>
            <a:r>
              <a:rPr kumimoji="1" lang="ja-JP" altLang="en-US" sz="1100" dirty="0">
                <a:solidFill>
                  <a:schemeClr val="accent1"/>
                </a:solidFill>
              </a:rPr>
              <a:t>（表紙のみに</a:t>
            </a:r>
            <a:r>
              <a:rPr kumimoji="1" lang="en-US" altLang="ja-JP" sz="1100" dirty="0">
                <a:solidFill>
                  <a:schemeClr val="accent1"/>
                </a:solidFill>
              </a:rPr>
              <a:t>RMP</a:t>
            </a:r>
            <a:r>
              <a:rPr kumimoji="1" lang="ja-JP" altLang="en-US" sz="1100" dirty="0">
                <a:solidFill>
                  <a:schemeClr val="accent1"/>
                </a:solidFill>
              </a:rPr>
              <a:t>マークをつければよい）</a:t>
            </a:r>
          </a:p>
        </p:txBody>
      </p:sp>
      <p:pic>
        <p:nvPicPr>
          <p:cNvPr id="11" name="図 10">
            <a:extLst>
              <a:ext uri="{FF2B5EF4-FFF2-40B4-BE49-F238E27FC236}">
                <a16:creationId xmlns:a16="http://schemas.microsoft.com/office/drawing/2014/main" id="{D0D5344B-CF4E-7DBB-4375-55EA01CF688C}"/>
              </a:ext>
            </a:extLst>
          </p:cNvPr>
          <p:cNvPicPr>
            <a:picLocks noChangeAspect="1"/>
          </p:cNvPicPr>
          <p:nvPr/>
        </p:nvPicPr>
        <p:blipFill rotWithShape="1">
          <a:blip r:embed="rId4"/>
          <a:srcRect t="-1" r="4756" b="80552"/>
          <a:stretch/>
        </p:blipFill>
        <p:spPr>
          <a:xfrm>
            <a:off x="7876395" y="2529360"/>
            <a:ext cx="4008923" cy="1133627"/>
          </a:xfrm>
          <a:prstGeom prst="rect">
            <a:avLst/>
          </a:prstGeom>
          <a:ln>
            <a:noFill/>
          </a:ln>
          <a:effectLst/>
        </p:spPr>
      </p:pic>
      <p:pic>
        <p:nvPicPr>
          <p:cNvPr id="18" name="図 17">
            <a:extLst>
              <a:ext uri="{FF2B5EF4-FFF2-40B4-BE49-F238E27FC236}">
                <a16:creationId xmlns:a16="http://schemas.microsoft.com/office/drawing/2014/main" id="{966385CB-61CF-1254-3A07-F758F0A47A7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3404" t="26638" r="33193" b="33405"/>
          <a:stretch/>
        </p:blipFill>
        <p:spPr>
          <a:xfrm>
            <a:off x="9901978" y="3097634"/>
            <a:ext cx="341959" cy="205176"/>
          </a:xfrm>
          <a:prstGeom prst="rect">
            <a:avLst/>
          </a:prstGeom>
          <a:solidFill>
            <a:schemeClr val="bg1"/>
          </a:solidFill>
          <a:effectLst/>
        </p:spPr>
      </p:pic>
      <p:pic>
        <p:nvPicPr>
          <p:cNvPr id="19" name="図 18">
            <a:extLst>
              <a:ext uri="{FF2B5EF4-FFF2-40B4-BE49-F238E27FC236}">
                <a16:creationId xmlns:a16="http://schemas.microsoft.com/office/drawing/2014/main" id="{FF0FA718-0656-D37A-2726-2B7EEB4FE18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3404" t="26638" r="33193" b="33405"/>
          <a:stretch/>
        </p:blipFill>
        <p:spPr>
          <a:xfrm>
            <a:off x="9516875" y="2867347"/>
            <a:ext cx="341959" cy="205176"/>
          </a:xfrm>
          <a:prstGeom prst="rect">
            <a:avLst/>
          </a:prstGeom>
          <a:solidFill>
            <a:schemeClr val="bg1"/>
          </a:solidFill>
          <a:effectLst/>
        </p:spPr>
      </p:pic>
      <p:pic>
        <p:nvPicPr>
          <p:cNvPr id="22" name="図 21">
            <a:extLst>
              <a:ext uri="{FF2B5EF4-FFF2-40B4-BE49-F238E27FC236}">
                <a16:creationId xmlns:a16="http://schemas.microsoft.com/office/drawing/2014/main" id="{28996AD1-2020-C1EA-F08B-72D716F8815A}"/>
              </a:ext>
            </a:extLst>
          </p:cNvPr>
          <p:cNvPicPr>
            <a:picLocks noChangeAspect="1"/>
          </p:cNvPicPr>
          <p:nvPr/>
        </p:nvPicPr>
        <p:blipFill rotWithShape="1">
          <a:blip r:embed="rId4"/>
          <a:srcRect t="51589" r="4756" b="34722"/>
          <a:stretch/>
        </p:blipFill>
        <p:spPr>
          <a:xfrm>
            <a:off x="7876395" y="3702089"/>
            <a:ext cx="4008923" cy="797951"/>
          </a:xfrm>
          <a:prstGeom prst="rect">
            <a:avLst/>
          </a:prstGeom>
          <a:ln>
            <a:noFill/>
          </a:ln>
          <a:effectLst/>
        </p:spPr>
      </p:pic>
      <p:pic>
        <p:nvPicPr>
          <p:cNvPr id="24" name="図 23">
            <a:extLst>
              <a:ext uri="{FF2B5EF4-FFF2-40B4-BE49-F238E27FC236}">
                <a16:creationId xmlns:a16="http://schemas.microsoft.com/office/drawing/2014/main" id="{E07A893B-29BF-A761-52F9-2C5BC1F7293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3404" t="26638" r="33193" b="33405"/>
          <a:stretch/>
        </p:blipFill>
        <p:spPr>
          <a:xfrm>
            <a:off x="9543840" y="3667328"/>
            <a:ext cx="341959" cy="205176"/>
          </a:xfrm>
          <a:prstGeom prst="rect">
            <a:avLst/>
          </a:prstGeom>
          <a:solidFill>
            <a:schemeClr val="bg1"/>
          </a:solidFill>
          <a:effectLst/>
        </p:spPr>
      </p:pic>
      <p:pic>
        <p:nvPicPr>
          <p:cNvPr id="25" name="図 24">
            <a:extLst>
              <a:ext uri="{FF2B5EF4-FFF2-40B4-BE49-F238E27FC236}">
                <a16:creationId xmlns:a16="http://schemas.microsoft.com/office/drawing/2014/main" id="{BF639800-C64F-C221-D5C2-302C1BE4919F}"/>
              </a:ext>
            </a:extLst>
          </p:cNvPr>
          <p:cNvPicPr>
            <a:picLocks noChangeAspect="1"/>
          </p:cNvPicPr>
          <p:nvPr/>
        </p:nvPicPr>
        <p:blipFill rotWithShape="1">
          <a:blip r:embed="rId4"/>
          <a:srcRect t="86047" r="4756" b="2929"/>
          <a:stretch/>
        </p:blipFill>
        <p:spPr>
          <a:xfrm>
            <a:off x="7876395" y="4644226"/>
            <a:ext cx="4008923" cy="642709"/>
          </a:xfrm>
          <a:prstGeom prst="rect">
            <a:avLst/>
          </a:prstGeom>
          <a:ln>
            <a:noFill/>
          </a:ln>
          <a:effectLst/>
        </p:spPr>
      </p:pic>
      <p:sp>
        <p:nvSpPr>
          <p:cNvPr id="26" name="テキスト ボックス 25">
            <a:extLst>
              <a:ext uri="{FF2B5EF4-FFF2-40B4-BE49-F238E27FC236}">
                <a16:creationId xmlns:a16="http://schemas.microsoft.com/office/drawing/2014/main" id="{21673C1C-61E4-3EDC-36F2-B77247BF6889}"/>
              </a:ext>
            </a:extLst>
          </p:cNvPr>
          <p:cNvSpPr txBox="1"/>
          <p:nvPr/>
        </p:nvSpPr>
        <p:spPr>
          <a:xfrm>
            <a:off x="7840836" y="5349439"/>
            <a:ext cx="4067771" cy="415498"/>
          </a:xfrm>
          <a:prstGeom prst="rect">
            <a:avLst/>
          </a:prstGeom>
          <a:noFill/>
          <a:ln>
            <a:solidFill>
              <a:schemeClr val="accent1"/>
            </a:solidFill>
          </a:ln>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本資材は、医薬品リスク管理計画に基づく内容を含む資材であり、追加のリスク最小化活動に基づく内容に該当する箇所にマークを付与しています。</a:t>
            </a:r>
            <a:endParaRPr kumimoji="1" lang="en-US" altLang="ja-JP" sz="105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27" name="吹き出し: 四角形 26">
            <a:extLst>
              <a:ext uri="{FF2B5EF4-FFF2-40B4-BE49-F238E27FC236}">
                <a16:creationId xmlns:a16="http://schemas.microsoft.com/office/drawing/2014/main" id="{41E8D762-C044-9899-504A-F7B09B8B431D}"/>
              </a:ext>
            </a:extLst>
          </p:cNvPr>
          <p:cNvSpPr/>
          <p:nvPr/>
        </p:nvSpPr>
        <p:spPr>
          <a:xfrm>
            <a:off x="9053331" y="5995240"/>
            <a:ext cx="2692464" cy="319893"/>
          </a:xfrm>
          <a:prstGeom prst="wedgeRectCallout">
            <a:avLst>
              <a:gd name="adj1" fmla="val -36449"/>
              <a:gd name="adj2" fmla="val -85491"/>
            </a:avLst>
          </a:prstGeom>
          <a:solidFill>
            <a:srgbClr val="EDFAFD"/>
          </a:solidFill>
          <a:ln>
            <a:solidFill>
              <a:schemeClr val="accent1"/>
            </a:solidFill>
          </a:ln>
        </p:spPr>
        <p:txBody>
          <a:bodyPr wrap="square" lIns="108000" tIns="108000" rIns="108000" bIns="108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050" dirty="0">
                <a:solidFill>
                  <a:sysClr val="windowText" lastClr="000000"/>
                </a:solidFill>
              </a:rPr>
              <a:t>こちらの</a:t>
            </a:r>
            <a:r>
              <a:rPr lang="ja-JP" altLang="en-US" sz="1050" b="1" u="sng" dirty="0">
                <a:solidFill>
                  <a:schemeClr val="accent6"/>
                </a:solidFill>
              </a:rPr>
              <a:t>定型文（変更不可）</a:t>
            </a:r>
            <a:r>
              <a:rPr lang="ja-JP" altLang="en-US" sz="1050" dirty="0">
                <a:solidFill>
                  <a:sysClr val="windowText" lastClr="000000"/>
                </a:solidFill>
              </a:rPr>
              <a:t>を</a:t>
            </a:r>
            <a:br>
              <a:rPr lang="en-US" altLang="ja-JP" sz="1050" dirty="0">
                <a:solidFill>
                  <a:sysClr val="windowText" lastClr="000000"/>
                </a:solidFill>
                <a:latin typeface="Meiryo UI"/>
                <a:ea typeface="Meiryo UI"/>
              </a:rPr>
            </a:br>
            <a:r>
              <a:rPr lang="ja-JP" altLang="en-US" sz="1050" dirty="0">
                <a:solidFill>
                  <a:sysClr val="windowText" lastClr="000000"/>
                </a:solidFill>
                <a:latin typeface="Meiryo UI"/>
                <a:ea typeface="Meiryo UI"/>
              </a:rPr>
              <a:t>目次の下部などに記載</a:t>
            </a:r>
            <a:endParaRPr kumimoji="1" lang="ja-JP" altLang="en-US" sz="1050" i="0" u="none" strike="noStrike" kern="1200" cap="none" spc="0" normalizeH="0" baseline="0" noProof="0" dirty="0">
              <a:ln>
                <a:noFill/>
              </a:ln>
              <a:solidFill>
                <a:sysClr val="windowText" lastClr="000000"/>
              </a:solidFill>
              <a:effectLst/>
              <a:uLnTx/>
              <a:uFillTx/>
              <a:latin typeface="Meiryo UI"/>
              <a:ea typeface="Meiryo UI"/>
              <a:cs typeface="+mn-cs"/>
            </a:endParaRPr>
          </a:p>
        </p:txBody>
      </p:sp>
      <p:sp>
        <p:nvSpPr>
          <p:cNvPr id="28" name="正方形/長方形 27">
            <a:extLst>
              <a:ext uri="{FF2B5EF4-FFF2-40B4-BE49-F238E27FC236}">
                <a16:creationId xmlns:a16="http://schemas.microsoft.com/office/drawing/2014/main" id="{7F609397-72B8-BAD6-F46E-6681861CC461}"/>
              </a:ext>
            </a:extLst>
          </p:cNvPr>
          <p:cNvSpPr/>
          <p:nvPr/>
        </p:nvSpPr>
        <p:spPr>
          <a:xfrm>
            <a:off x="11553244" y="2867347"/>
            <a:ext cx="385103" cy="2477751"/>
          </a:xfrm>
          <a:prstGeom prst="rect">
            <a:avLst/>
          </a:prstGeom>
          <a:solidFill>
            <a:schemeClr val="bg1"/>
          </a:solidFill>
        </p:spPr>
        <p:txBody>
          <a:bodyPr wrap="square" lIns="108000" tIns="108000" rIns="108000" bIns="108000" rtlCol="0" anchor="ctr">
            <a:noAutofit/>
          </a:bodyPr>
          <a:lstStyle/>
          <a:p>
            <a:pPr algn="ctr"/>
            <a:endParaRPr kumimoji="1" lang="ja-JP" altLang="en-US" b="1" dirty="0">
              <a:solidFill>
                <a:schemeClr val="bg1"/>
              </a:solidFill>
            </a:endParaRPr>
          </a:p>
        </p:txBody>
      </p:sp>
      <p:sp>
        <p:nvSpPr>
          <p:cNvPr id="29" name="吹き出し: 四角形 28">
            <a:extLst>
              <a:ext uri="{FF2B5EF4-FFF2-40B4-BE49-F238E27FC236}">
                <a16:creationId xmlns:a16="http://schemas.microsoft.com/office/drawing/2014/main" id="{7866224E-3CAE-261D-1310-E8CF4A8F7075}"/>
              </a:ext>
            </a:extLst>
          </p:cNvPr>
          <p:cNvSpPr/>
          <p:nvPr/>
        </p:nvSpPr>
        <p:spPr>
          <a:xfrm>
            <a:off x="10478458" y="2964589"/>
            <a:ext cx="1652620" cy="459802"/>
          </a:xfrm>
          <a:prstGeom prst="wedgeRectCallout">
            <a:avLst>
              <a:gd name="adj1" fmla="val -57125"/>
              <a:gd name="adj2" fmla="val -20114"/>
            </a:avLst>
          </a:prstGeom>
          <a:solidFill>
            <a:srgbClr val="EDFAFD"/>
          </a:solidFill>
          <a:ln>
            <a:solidFill>
              <a:schemeClr val="accent1"/>
            </a:solidFill>
          </a:ln>
        </p:spPr>
        <p:txBody>
          <a:bodyPr wrap="square" lIns="108000" tIns="108000" rIns="108000" bIns="108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i="0" u="none" strike="noStrike" kern="1200" cap="none" spc="0" normalizeH="0" baseline="0" noProof="0" dirty="0">
                <a:ln>
                  <a:noFill/>
                </a:ln>
                <a:solidFill>
                  <a:sysClr val="windowText" lastClr="000000"/>
                </a:solidFill>
                <a:effectLst/>
                <a:uLnTx/>
                <a:uFillTx/>
                <a:latin typeface="Meiryo UI"/>
                <a:ea typeface="Meiryo UI"/>
                <a:cs typeface="+mn-cs"/>
              </a:rPr>
              <a:t>RMP</a:t>
            </a:r>
            <a:r>
              <a:rPr kumimoji="1" lang="ja-JP" altLang="en-US" sz="1050" i="0" u="none" strike="noStrike" kern="1200" cap="none" spc="0" normalizeH="0" baseline="0" noProof="0" dirty="0">
                <a:ln>
                  <a:noFill/>
                </a:ln>
                <a:solidFill>
                  <a:sysClr val="windowText" lastClr="000000"/>
                </a:solidFill>
                <a:effectLst/>
                <a:uLnTx/>
                <a:uFillTx/>
                <a:latin typeface="Meiryo UI"/>
                <a:ea typeface="Meiryo UI"/>
                <a:cs typeface="+mn-cs"/>
              </a:rPr>
              <a:t>に基づく記載の箇所に</a:t>
            </a:r>
            <a:r>
              <a:rPr kumimoji="1" lang="en-US" altLang="ja-JP" sz="1050" i="0" u="none" strike="noStrike" kern="1200" cap="none" spc="0" normalizeH="0" baseline="0" noProof="0" dirty="0">
                <a:ln>
                  <a:noFill/>
                </a:ln>
                <a:solidFill>
                  <a:sysClr val="windowText" lastClr="000000"/>
                </a:solidFill>
                <a:effectLst/>
                <a:uLnTx/>
                <a:uFillTx/>
                <a:latin typeface="Meiryo UI"/>
                <a:ea typeface="Meiryo UI"/>
                <a:cs typeface="+mn-cs"/>
              </a:rPr>
              <a:t>RMP</a:t>
            </a:r>
            <a:r>
              <a:rPr kumimoji="1" lang="ja-JP" altLang="en-US" sz="1050" i="0" u="none" strike="noStrike" kern="1200" cap="none" spc="0" normalizeH="0" baseline="0" noProof="0" dirty="0">
                <a:ln>
                  <a:noFill/>
                </a:ln>
                <a:solidFill>
                  <a:sysClr val="windowText" lastClr="000000"/>
                </a:solidFill>
                <a:effectLst/>
                <a:uLnTx/>
                <a:uFillTx/>
                <a:latin typeface="Meiryo UI"/>
                <a:ea typeface="Meiryo UI"/>
                <a:cs typeface="+mn-cs"/>
              </a:rPr>
              <a:t>マーク</a:t>
            </a:r>
          </a:p>
        </p:txBody>
      </p:sp>
      <p:sp>
        <p:nvSpPr>
          <p:cNvPr id="33" name="正方形/長方形 32">
            <a:extLst>
              <a:ext uri="{FF2B5EF4-FFF2-40B4-BE49-F238E27FC236}">
                <a16:creationId xmlns:a16="http://schemas.microsoft.com/office/drawing/2014/main" id="{B051EB7B-A84C-0EA2-662E-FFF451E9215F}"/>
              </a:ext>
            </a:extLst>
          </p:cNvPr>
          <p:cNvSpPr/>
          <p:nvPr/>
        </p:nvSpPr>
        <p:spPr>
          <a:xfrm>
            <a:off x="8040216" y="4562544"/>
            <a:ext cx="3818162" cy="719369"/>
          </a:xfrm>
          <a:prstGeom prst="rect">
            <a:avLst/>
          </a:prstGeom>
          <a:noFill/>
          <a:ln w="28575">
            <a:solidFill>
              <a:schemeClr val="accent1"/>
            </a:solidFill>
            <a:prstDash val="sysDash"/>
          </a:ln>
        </p:spPr>
        <p:txBody>
          <a:bodyPr wrap="square" lIns="108000" tIns="108000" rIns="108000" bIns="108000" rtlCol="0" anchor="ctr">
            <a:noAutofit/>
          </a:bodyPr>
          <a:lstStyle/>
          <a:p>
            <a:pPr algn="ctr"/>
            <a:endParaRPr kumimoji="1" lang="ja-JP" altLang="en-US" b="1" dirty="0">
              <a:solidFill>
                <a:schemeClr val="bg1"/>
              </a:solidFill>
            </a:endParaRPr>
          </a:p>
        </p:txBody>
      </p:sp>
      <p:sp>
        <p:nvSpPr>
          <p:cNvPr id="30" name="吹き出し: 四角形 29">
            <a:extLst>
              <a:ext uri="{FF2B5EF4-FFF2-40B4-BE49-F238E27FC236}">
                <a16:creationId xmlns:a16="http://schemas.microsoft.com/office/drawing/2014/main" id="{C24F3758-64D1-9D27-F0B8-6605A9C9E57B}"/>
              </a:ext>
            </a:extLst>
          </p:cNvPr>
          <p:cNvSpPr/>
          <p:nvPr/>
        </p:nvSpPr>
        <p:spPr>
          <a:xfrm>
            <a:off x="10244204" y="4636385"/>
            <a:ext cx="1836644" cy="459802"/>
          </a:xfrm>
          <a:prstGeom prst="wedgeRectCallout">
            <a:avLst>
              <a:gd name="adj1" fmla="val -57125"/>
              <a:gd name="adj2" fmla="val -20114"/>
            </a:avLst>
          </a:prstGeom>
          <a:solidFill>
            <a:srgbClr val="EDFAFD"/>
          </a:solidFill>
          <a:ln>
            <a:solidFill>
              <a:schemeClr val="accent1"/>
            </a:solidFill>
          </a:ln>
        </p:spPr>
        <p:txBody>
          <a:bodyPr wrap="square" lIns="108000" tIns="108000" rIns="108000" bIns="108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i="0" u="none" strike="noStrike" kern="1200" cap="none" spc="0" normalizeH="0" baseline="0" noProof="0" dirty="0">
                <a:ln>
                  <a:noFill/>
                </a:ln>
                <a:solidFill>
                  <a:sysClr val="windowText" lastClr="000000"/>
                </a:solidFill>
                <a:effectLst/>
                <a:uLnTx/>
                <a:uFillTx/>
                <a:latin typeface="Meiryo UI"/>
                <a:ea typeface="Meiryo UI"/>
                <a:cs typeface="+mn-cs"/>
              </a:rPr>
              <a:t>RMP</a:t>
            </a:r>
            <a:r>
              <a:rPr kumimoji="1" lang="ja-JP" altLang="en-US" sz="1050" i="0" u="none" strike="noStrike" kern="1200" cap="none" spc="0" normalizeH="0" baseline="0" noProof="0" dirty="0">
                <a:ln>
                  <a:noFill/>
                </a:ln>
                <a:solidFill>
                  <a:sysClr val="windowText" lastClr="000000"/>
                </a:solidFill>
                <a:effectLst/>
                <a:uLnTx/>
                <a:uFillTx/>
                <a:latin typeface="Meiryo UI"/>
                <a:ea typeface="Meiryo UI"/>
                <a:cs typeface="+mn-cs"/>
              </a:rPr>
              <a:t>マークがついていない箇所が自主担保個所</a:t>
            </a:r>
          </a:p>
        </p:txBody>
      </p:sp>
      <p:sp>
        <p:nvSpPr>
          <p:cNvPr id="10" name="正方形/長方形 9">
            <a:extLst>
              <a:ext uri="{FF2B5EF4-FFF2-40B4-BE49-F238E27FC236}">
                <a16:creationId xmlns:a16="http://schemas.microsoft.com/office/drawing/2014/main" id="{82D553E7-C902-357C-D4D3-1576A4BCB980}"/>
              </a:ext>
            </a:extLst>
          </p:cNvPr>
          <p:cNvSpPr/>
          <p:nvPr/>
        </p:nvSpPr>
        <p:spPr>
          <a:xfrm>
            <a:off x="5672355" y="142866"/>
            <a:ext cx="2044813" cy="388757"/>
          </a:xfrm>
          <a:prstGeom prst="rect">
            <a:avLst/>
          </a:prstGeom>
          <a:solidFill>
            <a:schemeClr val="accent6"/>
          </a:solidFill>
          <a:ln>
            <a:noFill/>
          </a:ln>
          <a:effectLst>
            <a:glow rad="63500">
              <a:schemeClr val="accent6">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1400" dirty="0"/>
              <a:t>2024</a:t>
            </a:r>
            <a:r>
              <a:rPr lang="ja-JP" altLang="en-US" sz="1400" dirty="0"/>
              <a:t>年</a:t>
            </a:r>
            <a:r>
              <a:rPr lang="en-US" altLang="ja-JP" sz="1400" dirty="0"/>
              <a:t>6</a:t>
            </a:r>
            <a:r>
              <a:rPr lang="ja-JP" altLang="en-US" sz="1400" dirty="0"/>
              <a:t>月更新スライド</a:t>
            </a:r>
            <a:endParaRPr lang="en-US" altLang="ja-JP" sz="1400" dirty="0"/>
          </a:p>
        </p:txBody>
      </p:sp>
      <p:sp>
        <p:nvSpPr>
          <p:cNvPr id="13" name="正方形/長方形 12">
            <a:extLst>
              <a:ext uri="{FF2B5EF4-FFF2-40B4-BE49-F238E27FC236}">
                <a16:creationId xmlns:a16="http://schemas.microsoft.com/office/drawing/2014/main" id="{7FF24468-02FA-AF4E-BAEF-6B3193968458}"/>
              </a:ext>
            </a:extLst>
          </p:cNvPr>
          <p:cNvSpPr/>
          <p:nvPr/>
        </p:nvSpPr>
        <p:spPr>
          <a:xfrm>
            <a:off x="363095" y="6197413"/>
            <a:ext cx="7572899" cy="600164"/>
          </a:xfrm>
          <a:prstGeom prst="rect">
            <a:avLst/>
          </a:prstGeom>
        </p:spPr>
        <p:txBody>
          <a:bodyPr wrap="square">
            <a:spAutoFit/>
          </a:bodyPr>
          <a:lstStyle/>
          <a:p>
            <a:r>
              <a:rPr lang="ja-JP" altLang="en-US" sz="1100" dirty="0">
                <a:solidFill>
                  <a:prstClr val="black"/>
                </a:solidFill>
                <a:latin typeface="Meiryo UI" panose="020B0604030504040204" pitchFamily="50" charset="-128"/>
                <a:ea typeface="Meiryo UI" panose="020B0604030504040204" pitchFamily="50" charset="-128"/>
              </a:rPr>
              <a:t>令和</a:t>
            </a:r>
            <a:r>
              <a:rPr lang="en-US" altLang="ja-JP" sz="1100" dirty="0">
                <a:solidFill>
                  <a:prstClr val="black"/>
                </a:solidFill>
                <a:latin typeface="Meiryo UI" panose="020B0604030504040204" pitchFamily="50" charset="-128"/>
                <a:ea typeface="Meiryo UI" panose="020B0604030504040204" pitchFamily="50" charset="-128"/>
              </a:rPr>
              <a:t>6</a:t>
            </a:r>
            <a:r>
              <a:rPr lang="ja-JP" altLang="en-US" sz="1100" dirty="0">
                <a:solidFill>
                  <a:prstClr val="black"/>
                </a:solidFill>
                <a:latin typeface="Meiryo UI" panose="020B0604030504040204" pitchFamily="50" charset="-128"/>
                <a:ea typeface="Meiryo UI" panose="020B0604030504040204" pitchFamily="50" charset="-128"/>
              </a:rPr>
              <a:t>年</a:t>
            </a:r>
            <a:r>
              <a:rPr lang="en-US" altLang="ja-JP" sz="1100" dirty="0">
                <a:solidFill>
                  <a:prstClr val="black"/>
                </a:solidFill>
                <a:latin typeface="Meiryo UI" panose="020B0604030504040204" pitchFamily="50" charset="-128"/>
                <a:ea typeface="Meiryo UI" panose="020B0604030504040204" pitchFamily="50" charset="-128"/>
              </a:rPr>
              <a:t>6</a:t>
            </a:r>
            <a:r>
              <a:rPr lang="ja-JP" altLang="en-US" sz="1100" dirty="0">
                <a:solidFill>
                  <a:prstClr val="black"/>
                </a:solidFill>
                <a:latin typeface="Meiryo UI" panose="020B0604030504040204" pitchFamily="50" charset="-128"/>
                <a:ea typeface="Meiryo UI" panose="020B0604030504040204" pitchFamily="50" charset="-128"/>
              </a:rPr>
              <a:t>月</a:t>
            </a:r>
            <a:r>
              <a:rPr lang="en-US" altLang="ja-JP" sz="1100" dirty="0">
                <a:solidFill>
                  <a:prstClr val="black"/>
                </a:solidFill>
                <a:latin typeface="Meiryo UI" panose="020B0604030504040204" pitchFamily="50" charset="-128"/>
                <a:ea typeface="Meiryo UI" panose="020B0604030504040204" pitchFamily="50" charset="-128"/>
              </a:rPr>
              <a:t>20</a:t>
            </a:r>
            <a:r>
              <a:rPr lang="ja-JP" altLang="en-US" sz="1100" dirty="0">
                <a:solidFill>
                  <a:prstClr val="black"/>
                </a:solidFill>
                <a:latin typeface="Meiryo UI" panose="020B0604030504040204" pitchFamily="50" charset="-128"/>
                <a:ea typeface="Meiryo UI" panose="020B0604030504040204" pitchFamily="50" charset="-128"/>
              </a:rPr>
              <a:t>日付け　厚生労働省 医薬局 医薬品審査管理課・医薬安全対策課連名事務連絡</a:t>
            </a:r>
            <a:endParaRPr lang="en-US" altLang="ja-JP" sz="1100" dirty="0">
              <a:solidFill>
                <a:prstClr val="black"/>
              </a:solidFill>
              <a:latin typeface="Meiryo UI" panose="020B0604030504040204" pitchFamily="50" charset="-128"/>
              <a:ea typeface="Meiryo UI" panose="020B0604030504040204" pitchFamily="50" charset="-128"/>
            </a:endParaRPr>
          </a:p>
          <a:p>
            <a:r>
              <a:rPr lang="ja-JP" altLang="en-US" sz="1100" dirty="0">
                <a:solidFill>
                  <a:prstClr val="black"/>
                </a:solidFill>
                <a:latin typeface="Meiryo UI" panose="020B0604030504040204" pitchFamily="50" charset="-128"/>
                <a:ea typeface="Meiryo UI" panose="020B0604030504040204" pitchFamily="50" charset="-128"/>
              </a:rPr>
              <a:t>「医薬品リスク管理計画に関する質疑応答集（Ｑ＆Ａ）の一部改訂について」 </a:t>
            </a:r>
            <a:endParaRPr lang="en-US" altLang="ja-JP" sz="1100" dirty="0">
              <a:solidFill>
                <a:prstClr val="black"/>
              </a:solidFill>
              <a:latin typeface="Meiryo UI" panose="020B0604030504040204" pitchFamily="50" charset="-128"/>
              <a:ea typeface="Meiryo UI" panose="020B0604030504040204" pitchFamily="50" charset="-128"/>
            </a:endParaRPr>
          </a:p>
          <a:p>
            <a:r>
              <a:rPr lang="en-US" altLang="ja-JP" sz="1100" dirty="0">
                <a:solidFill>
                  <a:prstClr val="black"/>
                </a:solidFill>
                <a:latin typeface="Meiryo UI" panose="020B0604030504040204" pitchFamily="50" charset="-128"/>
                <a:ea typeface="Meiryo UI" panose="020B0604030504040204" pitchFamily="50" charset="-128"/>
                <a:hlinkClick r:id="rId6"/>
              </a:rPr>
              <a:t>https://www.pmda.go.jp/safety/info-services/drugs/items-information/rmp/0002.html</a:t>
            </a:r>
            <a:endParaRPr lang="en-US" altLang="ja-JP" sz="1100" dirty="0">
              <a:solidFill>
                <a:prstClr val="black"/>
              </a:solidFill>
              <a:latin typeface="Meiryo UI" panose="020B0604030504040204" pitchFamily="50" charset="-128"/>
              <a:ea typeface="Meiryo UI" panose="020B0604030504040204" pitchFamily="50" charset="-128"/>
            </a:endParaRPr>
          </a:p>
        </p:txBody>
      </p:sp>
      <p:pic>
        <p:nvPicPr>
          <p:cNvPr id="16" name="図 15">
            <a:extLst>
              <a:ext uri="{FF2B5EF4-FFF2-40B4-BE49-F238E27FC236}">
                <a16:creationId xmlns:a16="http://schemas.microsoft.com/office/drawing/2014/main" id="{9DD81CE0-ABA6-A1CF-B7D1-C06A78A682DC}"/>
              </a:ext>
            </a:extLst>
          </p:cNvPr>
          <p:cNvPicPr>
            <a:picLocks noChangeAspect="1"/>
          </p:cNvPicPr>
          <p:nvPr/>
        </p:nvPicPr>
        <p:blipFill rotWithShape="1">
          <a:blip r:embed="rId3"/>
          <a:srcRect r="21328" b="23309"/>
          <a:stretch/>
        </p:blipFill>
        <p:spPr>
          <a:xfrm>
            <a:off x="8112451" y="170448"/>
            <a:ext cx="3247005" cy="1091784"/>
          </a:xfrm>
          <a:prstGeom prst="rect">
            <a:avLst/>
          </a:prstGeom>
          <a:ln>
            <a:noFill/>
          </a:ln>
          <a:effectLst>
            <a:outerShdw blurRad="292100" dist="139700" dir="2700000" algn="tl" rotWithShape="0">
              <a:srgbClr val="333333">
                <a:alpha val="65000"/>
              </a:srgbClr>
            </a:outerShdw>
          </a:effectLst>
        </p:spPr>
      </p:pic>
      <p:cxnSp>
        <p:nvCxnSpPr>
          <p:cNvPr id="17" name="直線コネクタ 16">
            <a:extLst>
              <a:ext uri="{FF2B5EF4-FFF2-40B4-BE49-F238E27FC236}">
                <a16:creationId xmlns:a16="http://schemas.microsoft.com/office/drawing/2014/main" id="{19514F05-7B57-E4BC-DDAF-4172E04C523A}"/>
              </a:ext>
            </a:extLst>
          </p:cNvPr>
          <p:cNvCxnSpPr/>
          <p:nvPr/>
        </p:nvCxnSpPr>
        <p:spPr>
          <a:xfrm>
            <a:off x="8949230" y="1201867"/>
            <a:ext cx="1411633"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pic>
        <p:nvPicPr>
          <p:cNvPr id="20" name="図 19" descr="テキスト&#10;&#10;自動的に生成された説明">
            <a:extLst>
              <a:ext uri="{FF2B5EF4-FFF2-40B4-BE49-F238E27FC236}">
                <a16:creationId xmlns:a16="http://schemas.microsoft.com/office/drawing/2014/main" id="{26893372-0AC5-A33B-F54D-48426C3BADC4}"/>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8271633" y="189769"/>
            <a:ext cx="2766828" cy="1084753"/>
          </a:xfrm>
          <a:prstGeom prst="rect">
            <a:avLst/>
          </a:prstGeom>
        </p:spPr>
      </p:pic>
      <p:sp>
        <p:nvSpPr>
          <p:cNvPr id="21" name="吹き出し: 線 20">
            <a:extLst>
              <a:ext uri="{FF2B5EF4-FFF2-40B4-BE49-F238E27FC236}">
                <a16:creationId xmlns:a16="http://schemas.microsoft.com/office/drawing/2014/main" id="{9F3E41AE-FE1E-3EC2-7D11-6D788BC4FBBD}"/>
              </a:ext>
            </a:extLst>
          </p:cNvPr>
          <p:cNvSpPr/>
          <p:nvPr/>
        </p:nvSpPr>
        <p:spPr>
          <a:xfrm>
            <a:off x="7989515" y="1412776"/>
            <a:ext cx="4021509" cy="824361"/>
          </a:xfrm>
          <a:prstGeom prst="borderCallout1">
            <a:avLst>
              <a:gd name="adj1" fmla="val 698"/>
              <a:gd name="adj2" fmla="val 54603"/>
              <a:gd name="adj3" fmla="val -24839"/>
              <a:gd name="adj4" fmla="val 47131"/>
            </a:avLst>
          </a:prstGeom>
          <a:ln w="19050">
            <a:solidFill>
              <a:schemeClr val="accent6"/>
            </a:solidFill>
          </a:ln>
        </p:spPr>
        <p:style>
          <a:lnRef idx="2">
            <a:schemeClr val="accent1"/>
          </a:lnRef>
          <a:fillRef idx="1">
            <a:schemeClr val="lt1"/>
          </a:fillRef>
          <a:effectRef idx="0">
            <a:schemeClr val="accent1"/>
          </a:effectRef>
          <a:fontRef idx="minor">
            <a:schemeClr val="dk1"/>
          </a:fontRef>
        </p:style>
        <p:txBody>
          <a:bodyPr wrap="square" lIns="108000" tIns="108000" rIns="108000" bIns="108000" rtlCol="0" anchor="ctr">
            <a:noAutofit/>
          </a:bodyPr>
          <a:lstStyle/>
          <a:p>
            <a:r>
              <a:rPr kumimoji="1" lang="ja-JP" altLang="en-US" sz="1400" dirty="0"/>
              <a:t>自主担保箇所がある場合、</a:t>
            </a:r>
            <a:r>
              <a:rPr kumimoji="1" lang="en-US" altLang="ja-JP" sz="1400" dirty="0"/>
              <a:t>RMP</a:t>
            </a:r>
            <a:r>
              <a:rPr kumimoji="1" lang="ja-JP" altLang="en-US" sz="1400" dirty="0"/>
              <a:t>マークの下に</a:t>
            </a:r>
            <a:r>
              <a:rPr lang="ja-JP" altLang="en-US" sz="1400" dirty="0"/>
              <a:t>以下の文章を追加する（</a:t>
            </a:r>
            <a:r>
              <a:rPr lang="ja-JP" altLang="en-US" sz="1400" b="1" u="sng" dirty="0"/>
              <a:t>定型文：変更不可</a:t>
            </a:r>
            <a:r>
              <a:rPr lang="ja-JP" altLang="en-US" sz="1400" dirty="0"/>
              <a:t>）　</a:t>
            </a:r>
            <a:endParaRPr lang="en-US" altLang="ja-JP" sz="1400" dirty="0">
              <a:solidFill>
                <a:schemeClr val="accent6"/>
              </a:solidFill>
            </a:endParaRPr>
          </a:p>
          <a:p>
            <a:r>
              <a:rPr kumimoji="1" lang="ja-JP" altLang="en-US" sz="1400" b="1" dirty="0">
                <a:solidFill>
                  <a:schemeClr val="accent6"/>
                </a:solidFill>
              </a:rPr>
              <a:t>（その他適正使用情報を含む）</a:t>
            </a:r>
          </a:p>
        </p:txBody>
      </p:sp>
    </p:spTree>
    <p:extLst>
      <p:ext uri="{BB962C8B-B14F-4D97-AF65-F5344CB8AC3E}">
        <p14:creationId xmlns:p14="http://schemas.microsoft.com/office/powerpoint/2010/main" val="3706375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プレースホルダー 3">
            <a:extLst>
              <a:ext uri="{FF2B5EF4-FFF2-40B4-BE49-F238E27FC236}">
                <a16:creationId xmlns:a16="http://schemas.microsoft.com/office/drawing/2014/main" id="{BA69D1E6-BAD8-9897-6ED9-2FE75CA3A470}"/>
              </a:ext>
            </a:extLst>
          </p:cNvPr>
          <p:cNvSpPr>
            <a:spLocks noGrp="1"/>
          </p:cNvSpPr>
          <p:nvPr>
            <p:ph type="body" sz="quarter" idx="12"/>
          </p:nvPr>
        </p:nvSpPr>
        <p:spPr>
          <a:xfrm>
            <a:off x="512219" y="503071"/>
            <a:ext cx="9842176" cy="584775"/>
          </a:xfrm>
        </p:spPr>
        <p:txBody>
          <a:bodyPr/>
          <a:lstStyle/>
          <a:p>
            <a:r>
              <a:rPr lang="en-US" altLang="ja-JP" sz="3200" b="1" dirty="0">
                <a:latin typeface="Meiryo UI" panose="020B0604030504040204" pitchFamily="50" charset="-128"/>
                <a:ea typeface="Meiryo UI" panose="020B0604030504040204" pitchFamily="50" charset="-128"/>
              </a:rPr>
              <a:t>1. RMP</a:t>
            </a:r>
            <a:r>
              <a:rPr lang="ja-JP" altLang="en-US" sz="3200" b="1" dirty="0">
                <a:latin typeface="Meiryo UI" panose="020B0604030504040204" pitchFamily="50" charset="-128"/>
                <a:ea typeface="Meiryo UI" panose="020B0604030504040204" pitchFamily="50" charset="-128"/>
              </a:rPr>
              <a:t>マーク（青）　</a:t>
            </a:r>
            <a:r>
              <a:rPr lang="ja-JP" altLang="en-US" sz="2400" b="1" dirty="0">
                <a:latin typeface="Meiryo UI" panose="020B0604030504040204" pitchFamily="50" charset="-128"/>
                <a:ea typeface="Meiryo UI" panose="020B0604030504040204" pitchFamily="50" charset="-128"/>
              </a:rPr>
              <a:t>白・薄色背景用</a:t>
            </a:r>
          </a:p>
        </p:txBody>
      </p:sp>
      <p:graphicFrame>
        <p:nvGraphicFramePr>
          <p:cNvPr id="9" name="表 8">
            <a:extLst>
              <a:ext uri="{FF2B5EF4-FFF2-40B4-BE49-F238E27FC236}">
                <a16:creationId xmlns:a16="http://schemas.microsoft.com/office/drawing/2014/main" id="{167C835B-46B2-1CCC-367E-AD162255C9BA}"/>
              </a:ext>
            </a:extLst>
          </p:cNvPr>
          <p:cNvGraphicFramePr>
            <a:graphicFrameLocks noGrp="1"/>
          </p:cNvGraphicFramePr>
          <p:nvPr/>
        </p:nvGraphicFramePr>
        <p:xfrm>
          <a:off x="512218" y="1389484"/>
          <a:ext cx="11271795" cy="5140080"/>
        </p:xfrm>
        <a:graphic>
          <a:graphicData uri="http://schemas.openxmlformats.org/drawingml/2006/table">
            <a:tbl>
              <a:tblPr bandCol="1">
                <a:tableStyleId>{3B4B98B0-60AC-42C2-AFA5-B58CD77FA1E5}</a:tableStyleId>
              </a:tblPr>
              <a:tblGrid>
                <a:gridCol w="2167653">
                  <a:extLst>
                    <a:ext uri="{9D8B030D-6E8A-4147-A177-3AD203B41FA5}">
                      <a16:colId xmlns:a16="http://schemas.microsoft.com/office/drawing/2014/main" val="20000"/>
                    </a:ext>
                  </a:extLst>
                </a:gridCol>
                <a:gridCol w="3034714">
                  <a:extLst>
                    <a:ext uri="{9D8B030D-6E8A-4147-A177-3AD203B41FA5}">
                      <a16:colId xmlns:a16="http://schemas.microsoft.com/office/drawing/2014/main" val="20001"/>
                    </a:ext>
                  </a:extLst>
                </a:gridCol>
                <a:gridCol w="3034714">
                  <a:extLst>
                    <a:ext uri="{9D8B030D-6E8A-4147-A177-3AD203B41FA5}">
                      <a16:colId xmlns:a16="http://schemas.microsoft.com/office/drawing/2014/main" val="20002"/>
                    </a:ext>
                  </a:extLst>
                </a:gridCol>
                <a:gridCol w="3034714">
                  <a:extLst>
                    <a:ext uri="{9D8B030D-6E8A-4147-A177-3AD203B41FA5}">
                      <a16:colId xmlns:a16="http://schemas.microsoft.com/office/drawing/2014/main" val="20003"/>
                    </a:ext>
                  </a:extLst>
                </a:gridCol>
              </a:tblGrid>
              <a:tr h="612000">
                <a:tc>
                  <a:txBody>
                    <a:bodyPr/>
                    <a:lstStyle/>
                    <a:p>
                      <a:endParaRPr kumimoji="1" lang="ja-JP" altLang="en-US" sz="19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r>
                        <a:rPr kumimoji="1" lang="en-US" altLang="ja-JP" sz="1800" b="1" dirty="0">
                          <a:latin typeface="+mn-ea"/>
                          <a:ea typeface="+mn-ea"/>
                        </a:rPr>
                        <a:t>1</a:t>
                      </a:r>
                      <a:r>
                        <a:rPr kumimoji="1" lang="ja-JP" altLang="en-US" sz="1800" b="1" dirty="0">
                          <a:latin typeface="+mn-ea"/>
                          <a:ea typeface="+mn-ea"/>
                        </a:rPr>
                        <a:t>－</a:t>
                      </a:r>
                      <a:r>
                        <a:rPr kumimoji="1" lang="en-US" altLang="ja-JP" sz="1800" b="1" dirty="0">
                          <a:latin typeface="+mn-ea"/>
                          <a:ea typeface="+mn-ea"/>
                        </a:rPr>
                        <a:t>MS</a:t>
                      </a:r>
                      <a:r>
                        <a:rPr kumimoji="1" lang="ja-JP" altLang="en-US" sz="1800" b="1" dirty="0">
                          <a:latin typeface="+mn-ea"/>
                          <a:ea typeface="+mn-ea"/>
                        </a:rPr>
                        <a:t>ゴシック</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kumimoji="1" lang="en-US" altLang="ja-JP" sz="1800" b="1" dirty="0">
                          <a:latin typeface="+mn-ea"/>
                          <a:ea typeface="+mn-ea"/>
                        </a:rPr>
                        <a:t>2</a:t>
                      </a:r>
                      <a:r>
                        <a:rPr kumimoji="1" lang="ja-JP" altLang="en-US" sz="1800" b="1" dirty="0">
                          <a:latin typeface="+mn-ea"/>
                          <a:ea typeface="+mn-ea"/>
                        </a:rPr>
                        <a:t>－</a:t>
                      </a:r>
                      <a:r>
                        <a:rPr kumimoji="1" lang="en-US" altLang="ja-JP" sz="1800" b="1" dirty="0">
                          <a:latin typeface="+mn-ea"/>
                          <a:ea typeface="+mn-ea"/>
                        </a:rPr>
                        <a:t>UD</a:t>
                      </a:r>
                      <a:r>
                        <a:rPr kumimoji="1" lang="ja-JP" altLang="en-US" sz="1800" b="1" dirty="0">
                          <a:latin typeface="+mn-ea"/>
                          <a:ea typeface="+mn-ea"/>
                        </a:rPr>
                        <a:t>新ゴ</a:t>
                      </a:r>
                      <a:r>
                        <a:rPr kumimoji="1" lang="en-US" altLang="ja-JP" sz="1800" b="1" dirty="0">
                          <a:latin typeface="+mn-ea"/>
                          <a:ea typeface="+mn-ea"/>
                        </a:rPr>
                        <a:t>-M</a:t>
                      </a:r>
                      <a:r>
                        <a:rPr kumimoji="1" lang="ja-JP" altLang="en-US" sz="1800" b="1" dirty="0">
                          <a:latin typeface="+mn-ea"/>
                          <a:ea typeface="+mn-ea"/>
                        </a:rPr>
                        <a:t>＋</a:t>
                      </a:r>
                      <a:r>
                        <a:rPr kumimoji="1" lang="en-US" altLang="ja-JP" sz="1800" b="1" dirty="0">
                          <a:latin typeface="+mn-ea"/>
                          <a:ea typeface="+mn-ea"/>
                        </a:rPr>
                        <a:t>Helvetica</a:t>
                      </a:r>
                      <a:r>
                        <a:rPr lang="ja-JP" altLang="en-US" sz="1800" b="1" dirty="0">
                          <a:latin typeface="Meiryo UI" panose="020B0604030504040204" pitchFamily="50" charset="-128"/>
                          <a:ea typeface="Meiryo UI" panose="020B0604030504040204" pitchFamily="50" charset="-128"/>
                        </a:rPr>
                        <a:t>（枠装飾あり）</a:t>
                      </a:r>
                      <a:endParaRPr kumimoji="1" lang="ja-JP" altLang="en-US" sz="1800" b="1" dirty="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9ECFF"/>
                    </a:solidFill>
                  </a:tcPr>
                </a:tc>
                <a:tc>
                  <a:txBody>
                    <a:bodyPr/>
                    <a:lstStyle/>
                    <a:p>
                      <a:r>
                        <a:rPr kumimoji="1" lang="en-US" altLang="ja-JP" sz="1800" b="1" dirty="0">
                          <a:latin typeface="+mn-ea"/>
                          <a:ea typeface="+mn-ea"/>
                        </a:rPr>
                        <a:t>3</a:t>
                      </a:r>
                      <a:r>
                        <a:rPr kumimoji="1" lang="ja-JP" altLang="en-US" sz="1800" b="1" dirty="0">
                          <a:latin typeface="+mn-ea"/>
                          <a:ea typeface="+mn-ea"/>
                        </a:rPr>
                        <a:t>－ヒラギノ</a:t>
                      </a:r>
                      <a:r>
                        <a:rPr kumimoji="1" lang="en-US" altLang="ja-JP" sz="1800" b="1" dirty="0">
                          <a:latin typeface="+mn-ea"/>
                          <a:ea typeface="+mn-ea"/>
                        </a:rPr>
                        <a:t>UD</a:t>
                      </a:r>
                      <a:r>
                        <a:rPr kumimoji="1" lang="ja-JP" altLang="en-US" sz="1800" b="1" dirty="0">
                          <a:latin typeface="+mn-ea"/>
                          <a:ea typeface="+mn-ea"/>
                        </a:rPr>
                        <a:t>角ゴ</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900000">
                <a:tc>
                  <a:txBody>
                    <a:bodyPr/>
                    <a:lstStyle/>
                    <a:p>
                      <a:r>
                        <a:rPr kumimoji="1" lang="en-US" altLang="ja-JP" sz="1600" b="1" dirty="0">
                          <a:latin typeface="Meiryo UI" panose="020B0604030504040204" pitchFamily="50" charset="-128"/>
                          <a:ea typeface="Meiryo UI" panose="020B0604030504040204" pitchFamily="50" charset="-128"/>
                        </a:rPr>
                        <a:t>Pattern1</a:t>
                      </a:r>
                    </a:p>
                    <a:p>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基本形）</a:t>
                      </a:r>
                      <a:endParaRPr kumimoji="1" lang="ja-JP" altLang="en-US" sz="1600" b="1" dirty="0">
                        <a:latin typeface="Meiryo UI" panose="020B0604030504040204" pitchFamily="50" charset="-128"/>
                        <a:ea typeface="Meiryo UI" panose="020B0604030504040204" pitchFamily="50" charset="-128"/>
                      </a:endParaRPr>
                    </a:p>
                  </a:txBody>
                  <a:tcPr anchor="ctr">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9ECFF"/>
                    </a:solidFill>
                  </a:tcPr>
                </a:tc>
                <a:tc>
                  <a:txBody>
                    <a:bodyPr/>
                    <a:lstStyle/>
                    <a:p>
                      <a:endParaRPr kumimoji="1" lang="ja-JP" altLang="en-US"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kumimoji="1" lang="ja-JP" altLang="en-US"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9ECFF"/>
                    </a:solidFill>
                  </a:tcPr>
                </a:tc>
                <a:tc>
                  <a:txBody>
                    <a:bodyPr/>
                    <a:lstStyle/>
                    <a:p>
                      <a:endParaRPr kumimoji="1" lang="ja-JP" altLang="en-US" sz="1900" dirty="0"/>
                    </a:p>
                  </a:txBody>
                  <a:tcPr>
                    <a:lnL w="12700"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900000">
                <a:tc>
                  <a:txBody>
                    <a:bodyPr/>
                    <a:lstStyle/>
                    <a:p>
                      <a:r>
                        <a:rPr kumimoji="1" lang="en-US" altLang="ja-JP" sz="1600" b="1" dirty="0">
                          <a:latin typeface="Meiryo UI" panose="020B0604030504040204" pitchFamily="50" charset="-128"/>
                          <a:ea typeface="Meiryo UI" panose="020B0604030504040204" pitchFamily="50" charset="-128"/>
                        </a:rPr>
                        <a:t>Pattern2-1</a:t>
                      </a:r>
                    </a:p>
                    <a:p>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註釈有・</a:t>
                      </a:r>
                      <a:r>
                        <a:rPr lang="en-US" altLang="ja-JP" sz="1600" b="1" dirty="0">
                          <a:latin typeface="Meiryo UI" panose="020B0604030504040204" pitchFamily="50" charset="-128"/>
                          <a:ea typeface="Meiryo UI" panose="020B0604030504040204" pitchFamily="50" charset="-128"/>
                        </a:rPr>
                        <a:t>1</a:t>
                      </a:r>
                      <a:r>
                        <a:rPr lang="ja-JP" altLang="en-US" sz="1600" b="1" dirty="0">
                          <a:latin typeface="Meiryo UI" panose="020B0604030504040204" pitchFamily="50" charset="-128"/>
                          <a:ea typeface="Meiryo UI" panose="020B0604030504040204" pitchFamily="50" charset="-128"/>
                        </a:rPr>
                        <a:t>）</a:t>
                      </a:r>
                      <a:endParaRPr kumimoji="1" lang="ja-JP" altLang="en-US" sz="1600" b="1" dirty="0">
                        <a:latin typeface="Meiryo UI" panose="020B0604030504040204" pitchFamily="50" charset="-128"/>
                        <a:ea typeface="Meiryo UI" panose="020B0604030504040204" pitchFamily="50" charset="-128"/>
                      </a:endParaRPr>
                    </a:p>
                  </a:txBody>
                  <a:tcPr anchor="ctr">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9ECFF"/>
                    </a:solidFill>
                  </a:tcPr>
                </a:tc>
                <a:tc>
                  <a:txBody>
                    <a:bodyPr/>
                    <a:lstStyle/>
                    <a:p>
                      <a:endParaRPr kumimoji="1" lang="ja-JP" altLang="en-US"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kumimoji="1" lang="ja-JP" altLang="en-US"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9ECFF"/>
                    </a:solidFill>
                  </a:tcPr>
                </a:tc>
                <a:tc>
                  <a:txBody>
                    <a:bodyPr/>
                    <a:lstStyle/>
                    <a:p>
                      <a:endParaRPr kumimoji="1" lang="ja-JP" altLang="en-US" sz="1900" dirty="0"/>
                    </a:p>
                  </a:txBody>
                  <a:tcPr>
                    <a:lnL w="12700"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900000">
                <a:tc>
                  <a:txBody>
                    <a:bodyPr/>
                    <a:lstStyle/>
                    <a:p>
                      <a:r>
                        <a:rPr kumimoji="1" lang="en-US" altLang="ja-JP" sz="1600" b="1" dirty="0">
                          <a:latin typeface="Meiryo UI" panose="020B0604030504040204" pitchFamily="50" charset="-128"/>
                          <a:ea typeface="Meiryo UI" panose="020B0604030504040204" pitchFamily="50" charset="-128"/>
                        </a:rPr>
                        <a:t>Pattern2-2</a:t>
                      </a:r>
                    </a:p>
                    <a:p>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註釈有・</a:t>
                      </a:r>
                      <a:r>
                        <a:rPr lang="en-US" altLang="ja-JP" sz="1600" b="1" dirty="0">
                          <a:latin typeface="Meiryo UI" panose="020B0604030504040204" pitchFamily="50" charset="-128"/>
                          <a:ea typeface="Meiryo UI" panose="020B0604030504040204" pitchFamily="50" charset="-128"/>
                        </a:rPr>
                        <a:t>2)</a:t>
                      </a:r>
                      <a:endParaRPr kumimoji="1" lang="ja-JP" altLang="en-US" sz="1600" b="1" dirty="0">
                        <a:latin typeface="Meiryo UI" panose="020B0604030504040204" pitchFamily="50" charset="-128"/>
                        <a:ea typeface="Meiryo UI" panose="020B0604030504040204" pitchFamily="50" charset="-128"/>
                      </a:endParaRPr>
                    </a:p>
                  </a:txBody>
                  <a:tcPr anchor="ctr">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9ECFF"/>
                    </a:solidFill>
                  </a:tcPr>
                </a:tc>
                <a:tc>
                  <a:txBody>
                    <a:bodyPr/>
                    <a:lstStyle/>
                    <a:p>
                      <a:endParaRPr kumimoji="1" lang="ja-JP" altLang="en-US"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kumimoji="1" lang="ja-JP" altLang="en-US"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9ECFF"/>
                    </a:solidFill>
                  </a:tcPr>
                </a:tc>
                <a:tc>
                  <a:txBody>
                    <a:bodyPr/>
                    <a:lstStyle/>
                    <a:p>
                      <a:endParaRPr kumimoji="1" lang="ja-JP" altLang="en-US" sz="1900" dirty="0"/>
                    </a:p>
                  </a:txBody>
                  <a:tcPr>
                    <a:lnL w="12700"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900000">
                <a:tc>
                  <a:txBody>
                    <a:bodyPr/>
                    <a:lstStyle/>
                    <a:p>
                      <a:r>
                        <a:rPr kumimoji="1" lang="en-US" altLang="ja-JP" sz="1600" b="1" dirty="0">
                          <a:solidFill>
                            <a:schemeClr val="tx1"/>
                          </a:solidFill>
                          <a:latin typeface="Meiryo UI" panose="020B0604030504040204" pitchFamily="50" charset="-128"/>
                          <a:ea typeface="Meiryo UI" panose="020B0604030504040204" pitchFamily="50" charset="-128"/>
                        </a:rPr>
                        <a:t>Pattern3-1</a:t>
                      </a:r>
                    </a:p>
                    <a:p>
                      <a:r>
                        <a:rPr kumimoji="1" lang="ja-JP" altLang="en-US" sz="1600" b="1" dirty="0">
                          <a:solidFill>
                            <a:schemeClr val="tx1"/>
                          </a:solidFill>
                          <a:latin typeface="Meiryo UI" panose="020B0604030504040204" pitchFamily="50" charset="-128"/>
                          <a:ea typeface="Meiryo UI" panose="020B0604030504040204" pitchFamily="50" charset="-128"/>
                        </a:rPr>
                        <a:t>（自主担保箇所を含む場合）</a:t>
                      </a:r>
                      <a:endParaRPr kumimoji="1" lang="ja-JP" altLang="en-US" sz="1600" b="1" dirty="0">
                        <a:latin typeface="Meiryo UI" panose="020B0604030504040204" pitchFamily="50" charset="-128"/>
                        <a:ea typeface="Meiryo UI" panose="020B0604030504040204" pitchFamily="50" charset="-128"/>
                      </a:endParaRPr>
                    </a:p>
                  </a:txBody>
                  <a:tcPr anchor="ctr">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9ECFF"/>
                    </a:solidFill>
                  </a:tcPr>
                </a:tc>
                <a:tc>
                  <a:txBody>
                    <a:bodyPr/>
                    <a:lstStyle/>
                    <a:p>
                      <a:endParaRPr kumimoji="1" lang="ja-JP" altLang="en-US"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kumimoji="1" lang="ja-JP" altLang="en-US"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9ECFF"/>
                    </a:solidFill>
                  </a:tcPr>
                </a:tc>
                <a:tc>
                  <a:txBody>
                    <a:bodyPr/>
                    <a:lstStyle/>
                    <a:p>
                      <a:endParaRPr kumimoji="1" lang="ja-JP" altLang="en-US" sz="1900" dirty="0"/>
                    </a:p>
                  </a:txBody>
                  <a:tcPr>
                    <a:lnL w="12700"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13925552"/>
                  </a:ext>
                </a:extLst>
              </a:tr>
              <a:tr h="900000">
                <a:tc>
                  <a:txBody>
                    <a:bodyPr/>
                    <a:lstStyle/>
                    <a:p>
                      <a:r>
                        <a:rPr kumimoji="1" lang="en-US" altLang="ja-JP" sz="1600" b="1" dirty="0">
                          <a:solidFill>
                            <a:schemeClr val="tx1"/>
                          </a:solidFill>
                          <a:latin typeface="Meiryo UI" panose="020B0604030504040204" pitchFamily="50" charset="-128"/>
                          <a:ea typeface="Meiryo UI" panose="020B0604030504040204" pitchFamily="50" charset="-128"/>
                        </a:rPr>
                        <a:t>Pattern3-2</a:t>
                      </a:r>
                    </a:p>
                    <a:p>
                      <a:r>
                        <a:rPr kumimoji="1" lang="ja-JP" altLang="en-US" sz="1600" b="1" dirty="0">
                          <a:solidFill>
                            <a:schemeClr val="tx1"/>
                          </a:solidFill>
                          <a:latin typeface="Meiryo UI" panose="020B0604030504040204" pitchFamily="50" charset="-128"/>
                          <a:ea typeface="Meiryo UI" panose="020B0604030504040204" pitchFamily="50" charset="-128"/>
                        </a:rPr>
                        <a:t>（自主担保箇所を含む場合）</a:t>
                      </a:r>
                      <a:endParaRPr kumimoji="1" lang="en-US" altLang="ja-JP" sz="1600" b="1" dirty="0">
                        <a:solidFill>
                          <a:schemeClr val="tx1"/>
                        </a:solidFill>
                        <a:latin typeface="Meiryo UI" panose="020B0604030504040204" pitchFamily="50" charset="-128"/>
                        <a:ea typeface="Meiryo UI" panose="020B0604030504040204" pitchFamily="50" charset="-128"/>
                      </a:endParaRPr>
                    </a:p>
                  </a:txBody>
                  <a:tcPr anchor="ctr">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CFF"/>
                    </a:solidFill>
                  </a:tcPr>
                </a:tc>
                <a:tc>
                  <a:txBody>
                    <a:bodyPr/>
                    <a:lstStyle/>
                    <a:p>
                      <a:endParaRPr kumimoji="1" lang="ja-JP" altLang="en-US"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CFF"/>
                    </a:solidFill>
                  </a:tcPr>
                </a:tc>
                <a:tc>
                  <a:txBody>
                    <a:bodyPr/>
                    <a:lstStyle/>
                    <a:p>
                      <a:endParaRPr kumimoji="1" lang="ja-JP" altLang="en-US" sz="1900" dirty="0"/>
                    </a:p>
                  </a:txBody>
                  <a:tcPr>
                    <a:lnL w="12700"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6084333"/>
                  </a:ext>
                </a:extLst>
              </a:tr>
            </a:tbl>
          </a:graphicData>
        </a:graphic>
      </p:graphicFrame>
      <p:pic>
        <p:nvPicPr>
          <p:cNvPr id="10" name="図 9">
            <a:extLst>
              <a:ext uri="{FF2B5EF4-FFF2-40B4-BE49-F238E27FC236}">
                <a16:creationId xmlns:a16="http://schemas.microsoft.com/office/drawing/2014/main" id="{408C9AD0-BBD4-41EF-9F8E-CE5032131B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459" y="2077826"/>
            <a:ext cx="2772771" cy="792939"/>
          </a:xfrm>
          <a:prstGeom prst="rect">
            <a:avLst/>
          </a:prstGeom>
        </p:spPr>
      </p:pic>
      <p:pic>
        <p:nvPicPr>
          <p:cNvPr id="11" name="図 10">
            <a:extLst>
              <a:ext uri="{FF2B5EF4-FFF2-40B4-BE49-F238E27FC236}">
                <a16:creationId xmlns:a16="http://schemas.microsoft.com/office/drawing/2014/main" id="{F695B66E-40F2-4D8E-EA60-B4A47D6479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459" y="2989590"/>
            <a:ext cx="2772771" cy="794615"/>
          </a:xfrm>
          <a:prstGeom prst="rect">
            <a:avLst/>
          </a:prstGeom>
        </p:spPr>
      </p:pic>
      <p:pic>
        <p:nvPicPr>
          <p:cNvPr id="12" name="図 11">
            <a:extLst>
              <a:ext uri="{FF2B5EF4-FFF2-40B4-BE49-F238E27FC236}">
                <a16:creationId xmlns:a16="http://schemas.microsoft.com/office/drawing/2014/main" id="{1E0B8376-6BA6-820F-B43B-6C86E5C433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23459" y="3903031"/>
            <a:ext cx="2772771" cy="792939"/>
          </a:xfrm>
          <a:prstGeom prst="rect">
            <a:avLst/>
          </a:prstGeom>
        </p:spPr>
      </p:pic>
      <p:pic>
        <p:nvPicPr>
          <p:cNvPr id="13" name="図 12">
            <a:extLst>
              <a:ext uri="{FF2B5EF4-FFF2-40B4-BE49-F238E27FC236}">
                <a16:creationId xmlns:a16="http://schemas.microsoft.com/office/drawing/2014/main" id="{4374A86C-D296-FC18-B6A2-283EEE51CC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28720" y="2077826"/>
            <a:ext cx="2774448" cy="792939"/>
          </a:xfrm>
          <a:prstGeom prst="rect">
            <a:avLst/>
          </a:prstGeom>
        </p:spPr>
      </p:pic>
      <p:pic>
        <p:nvPicPr>
          <p:cNvPr id="14" name="図 13">
            <a:extLst>
              <a:ext uri="{FF2B5EF4-FFF2-40B4-BE49-F238E27FC236}">
                <a16:creationId xmlns:a16="http://schemas.microsoft.com/office/drawing/2014/main" id="{A009CEA0-AA58-3354-0ADC-588C9F27F24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28720" y="2989590"/>
            <a:ext cx="2774448" cy="794615"/>
          </a:xfrm>
          <a:prstGeom prst="rect">
            <a:avLst/>
          </a:prstGeom>
        </p:spPr>
      </p:pic>
      <p:pic>
        <p:nvPicPr>
          <p:cNvPr id="15" name="図 14">
            <a:extLst>
              <a:ext uri="{FF2B5EF4-FFF2-40B4-BE49-F238E27FC236}">
                <a16:creationId xmlns:a16="http://schemas.microsoft.com/office/drawing/2014/main" id="{FAB2CDCC-A97E-A7A9-881E-BACB2B80FED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28720" y="3903031"/>
            <a:ext cx="2774448" cy="792939"/>
          </a:xfrm>
          <a:prstGeom prst="rect">
            <a:avLst/>
          </a:prstGeom>
        </p:spPr>
      </p:pic>
      <p:pic>
        <p:nvPicPr>
          <p:cNvPr id="16" name="図 15">
            <a:extLst>
              <a:ext uri="{FF2B5EF4-FFF2-40B4-BE49-F238E27FC236}">
                <a16:creationId xmlns:a16="http://schemas.microsoft.com/office/drawing/2014/main" id="{00840735-B988-DC1E-7075-90FB4436A94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883034" y="2077826"/>
            <a:ext cx="2774448" cy="792939"/>
          </a:xfrm>
          <a:prstGeom prst="rect">
            <a:avLst/>
          </a:prstGeom>
        </p:spPr>
      </p:pic>
      <p:pic>
        <p:nvPicPr>
          <p:cNvPr id="17" name="図 16">
            <a:extLst>
              <a:ext uri="{FF2B5EF4-FFF2-40B4-BE49-F238E27FC236}">
                <a16:creationId xmlns:a16="http://schemas.microsoft.com/office/drawing/2014/main" id="{98366781-26A1-9981-43DB-0127ACE210C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883034" y="2989590"/>
            <a:ext cx="2774448" cy="794615"/>
          </a:xfrm>
          <a:prstGeom prst="rect">
            <a:avLst/>
          </a:prstGeom>
        </p:spPr>
      </p:pic>
      <p:pic>
        <p:nvPicPr>
          <p:cNvPr id="18" name="図 17">
            <a:extLst>
              <a:ext uri="{FF2B5EF4-FFF2-40B4-BE49-F238E27FC236}">
                <a16:creationId xmlns:a16="http://schemas.microsoft.com/office/drawing/2014/main" id="{079D7F21-C7DE-2928-946B-C5F8057EF9E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883034" y="3903031"/>
            <a:ext cx="2774448" cy="792939"/>
          </a:xfrm>
          <a:prstGeom prst="rect">
            <a:avLst/>
          </a:prstGeom>
        </p:spPr>
      </p:pic>
      <p:pic>
        <p:nvPicPr>
          <p:cNvPr id="26" name="図 25">
            <a:extLst>
              <a:ext uri="{FF2B5EF4-FFF2-40B4-BE49-F238E27FC236}">
                <a16:creationId xmlns:a16="http://schemas.microsoft.com/office/drawing/2014/main" id="{62FB6094-75A6-6C26-85E4-ED165F406D3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050868" y="4583747"/>
            <a:ext cx="2438220" cy="1219540"/>
          </a:xfrm>
          <a:prstGeom prst="rect">
            <a:avLst/>
          </a:prstGeom>
        </p:spPr>
      </p:pic>
      <p:pic>
        <p:nvPicPr>
          <p:cNvPr id="28" name="図 27">
            <a:extLst>
              <a:ext uri="{FF2B5EF4-FFF2-40B4-BE49-F238E27FC236}">
                <a16:creationId xmlns:a16="http://schemas.microsoft.com/office/drawing/2014/main" id="{2808B649-BFF7-9844-4117-1B8FD933C2D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990454" y="4583747"/>
            <a:ext cx="2438220" cy="1219540"/>
          </a:xfrm>
          <a:prstGeom prst="rect">
            <a:avLst/>
          </a:prstGeom>
        </p:spPr>
      </p:pic>
      <p:pic>
        <p:nvPicPr>
          <p:cNvPr id="30" name="図 29">
            <a:extLst>
              <a:ext uri="{FF2B5EF4-FFF2-40B4-BE49-F238E27FC236}">
                <a16:creationId xmlns:a16="http://schemas.microsoft.com/office/drawing/2014/main" id="{171D6F9F-B97C-7521-6B04-EF39E90AB36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996555" y="4583747"/>
            <a:ext cx="2438220" cy="1220400"/>
          </a:xfrm>
          <a:prstGeom prst="rect">
            <a:avLst/>
          </a:prstGeom>
        </p:spPr>
      </p:pic>
      <p:sp>
        <p:nvSpPr>
          <p:cNvPr id="2" name="テキスト プレースホルダー 2">
            <a:extLst>
              <a:ext uri="{FF2B5EF4-FFF2-40B4-BE49-F238E27FC236}">
                <a16:creationId xmlns:a16="http://schemas.microsoft.com/office/drawing/2014/main" id="{CFC693C1-6D0D-2BF9-E2A7-13198102CB26}"/>
              </a:ext>
            </a:extLst>
          </p:cNvPr>
          <p:cNvSpPr>
            <a:spLocks noGrp="1"/>
          </p:cNvSpPr>
          <p:nvPr>
            <p:ph type="body" sz="quarter" idx="10"/>
          </p:nvPr>
        </p:nvSpPr>
        <p:spPr>
          <a:xfrm>
            <a:off x="561969" y="290861"/>
            <a:ext cx="9793148" cy="307777"/>
          </a:xfrm>
        </p:spPr>
        <p:txBody>
          <a:bodyPr/>
          <a:lstStyle/>
          <a:p>
            <a:r>
              <a:rPr lang="en-US" altLang="ja-JP" dirty="0">
                <a:latin typeface="+mn-ea"/>
                <a:ea typeface="+mn-ea"/>
              </a:rPr>
              <a:t>RMP</a:t>
            </a:r>
            <a:r>
              <a:rPr lang="ja-JP" altLang="en-US" dirty="0">
                <a:latin typeface="+mn-ea"/>
                <a:ea typeface="+mn-ea"/>
              </a:rPr>
              <a:t>マーク　ロゴセット（サンプル）</a:t>
            </a:r>
            <a:r>
              <a:rPr lang="en-US" altLang="ja-JP" dirty="0">
                <a:latin typeface="+mn-ea"/>
                <a:ea typeface="+mn-ea"/>
              </a:rPr>
              <a:t>2024</a:t>
            </a:r>
            <a:r>
              <a:rPr lang="ja-JP" altLang="en-US" dirty="0">
                <a:latin typeface="+mn-ea"/>
                <a:ea typeface="+mn-ea"/>
              </a:rPr>
              <a:t>年改訂版</a:t>
            </a:r>
          </a:p>
        </p:txBody>
      </p:sp>
      <p:sp>
        <p:nvSpPr>
          <p:cNvPr id="6" name="正方形/長方形 5">
            <a:extLst>
              <a:ext uri="{FF2B5EF4-FFF2-40B4-BE49-F238E27FC236}">
                <a16:creationId xmlns:a16="http://schemas.microsoft.com/office/drawing/2014/main" id="{D8CAB420-332A-0339-6AC4-3C2D3C2EDF72}"/>
              </a:ext>
            </a:extLst>
          </p:cNvPr>
          <p:cNvSpPr/>
          <p:nvPr/>
        </p:nvSpPr>
        <p:spPr>
          <a:xfrm>
            <a:off x="4806313" y="157874"/>
            <a:ext cx="2044813" cy="388757"/>
          </a:xfrm>
          <a:prstGeom prst="rect">
            <a:avLst/>
          </a:prstGeom>
          <a:solidFill>
            <a:schemeClr val="accent6"/>
          </a:solidFill>
          <a:ln>
            <a:noFill/>
          </a:ln>
          <a:effectLst>
            <a:glow rad="63500">
              <a:schemeClr val="accent6">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1400" dirty="0"/>
              <a:t>2024</a:t>
            </a:r>
            <a:r>
              <a:rPr lang="ja-JP" altLang="en-US" sz="1400" dirty="0"/>
              <a:t>年</a:t>
            </a:r>
            <a:r>
              <a:rPr lang="en-US" altLang="ja-JP" sz="1400" dirty="0"/>
              <a:t>6</a:t>
            </a:r>
            <a:r>
              <a:rPr lang="ja-JP" altLang="en-US" sz="1400" dirty="0"/>
              <a:t>月更新スライド</a:t>
            </a:r>
            <a:endParaRPr lang="en-US" altLang="ja-JP" sz="1400" dirty="0"/>
          </a:p>
        </p:txBody>
      </p:sp>
      <p:sp>
        <p:nvSpPr>
          <p:cNvPr id="7" name="テキスト ボックス 6">
            <a:extLst>
              <a:ext uri="{FF2B5EF4-FFF2-40B4-BE49-F238E27FC236}">
                <a16:creationId xmlns:a16="http://schemas.microsoft.com/office/drawing/2014/main" id="{87BF6732-0191-B7BA-2445-1E7EAE0E82F1}"/>
              </a:ext>
            </a:extLst>
          </p:cNvPr>
          <p:cNvSpPr txBox="1"/>
          <p:nvPr/>
        </p:nvSpPr>
        <p:spPr>
          <a:xfrm>
            <a:off x="8121166" y="933079"/>
            <a:ext cx="4070834" cy="262774"/>
          </a:xfrm>
          <a:prstGeom prst="rect">
            <a:avLst/>
          </a:prstGeom>
          <a:noFill/>
        </p:spPr>
        <p:txBody>
          <a:bodyPr wrap="square" rtlCol="0">
            <a:spAutoFit/>
          </a:bodyPr>
          <a:lstStyle/>
          <a:p>
            <a:r>
              <a:rPr lang="en-US" altLang="ja-JP" sz="1050" dirty="0">
                <a:solidFill>
                  <a:schemeClr val="accent6"/>
                </a:solidFill>
                <a:latin typeface="Meiryo UI" panose="020B0604030504040204" pitchFamily="50" charset="-128"/>
                <a:ea typeface="Meiryo UI" panose="020B0604030504040204" pitchFamily="50" charset="-128"/>
              </a:rPr>
              <a:t>※</a:t>
            </a:r>
            <a:r>
              <a:rPr lang="ja-JP" altLang="en-US" sz="1050" dirty="0">
                <a:solidFill>
                  <a:schemeClr val="accent6"/>
                </a:solidFill>
                <a:latin typeface="Meiryo UI" panose="020B0604030504040204" pitchFamily="50" charset="-128"/>
                <a:ea typeface="Meiryo UI" panose="020B0604030504040204" pitchFamily="50" charset="-128"/>
              </a:rPr>
              <a:t>下記はサンプルです。サイズ等は適宜各社判断にてご活用下さい。</a:t>
            </a:r>
          </a:p>
        </p:txBody>
      </p:sp>
      <p:sp>
        <p:nvSpPr>
          <p:cNvPr id="8" name="正方形/長方形 7">
            <a:extLst>
              <a:ext uri="{FF2B5EF4-FFF2-40B4-BE49-F238E27FC236}">
                <a16:creationId xmlns:a16="http://schemas.microsoft.com/office/drawing/2014/main" id="{24F9DF94-8664-53A7-F850-2A69A0C721B4}"/>
              </a:ext>
            </a:extLst>
          </p:cNvPr>
          <p:cNvSpPr/>
          <p:nvPr/>
        </p:nvSpPr>
        <p:spPr>
          <a:xfrm>
            <a:off x="8121166" y="122635"/>
            <a:ext cx="3283434" cy="738664"/>
          </a:xfrm>
          <a:prstGeom prst="rect">
            <a:avLst/>
          </a:prstGeom>
          <a:ln>
            <a:solidFill>
              <a:schemeClr val="accent6"/>
            </a:solidFill>
          </a:ln>
        </p:spPr>
        <p:txBody>
          <a:bodyPr wrap="square">
            <a:spAutoFit/>
          </a:bodyPr>
          <a:lstStyle/>
          <a:p>
            <a:r>
              <a:rPr lang="ja-JP" altLang="en-US" sz="1400" dirty="0">
                <a:solidFill>
                  <a:schemeClr val="accent6"/>
                </a:solidFill>
              </a:rPr>
              <a:t>本ファイルをカタログとして参照頂き、印刷用の画像データファイル（</a:t>
            </a:r>
            <a:r>
              <a:rPr lang="en-US" altLang="ja-JP" sz="1400" dirty="0">
                <a:solidFill>
                  <a:schemeClr val="accent6"/>
                </a:solidFill>
              </a:rPr>
              <a:t>AI</a:t>
            </a:r>
            <a:r>
              <a:rPr lang="ja-JP" altLang="en-US" sz="1400" dirty="0">
                <a:solidFill>
                  <a:schemeClr val="accent6"/>
                </a:solidFill>
              </a:rPr>
              <a:t>ファイル）は、別のファイルに添付されてものをご活用ください。</a:t>
            </a:r>
          </a:p>
        </p:txBody>
      </p:sp>
      <p:pic>
        <p:nvPicPr>
          <p:cNvPr id="20" name="図 19" descr="テキスト&#10;&#10;自動的に生成された説明">
            <a:extLst>
              <a:ext uri="{FF2B5EF4-FFF2-40B4-BE49-F238E27FC236}">
                <a16:creationId xmlns:a16="http://schemas.microsoft.com/office/drawing/2014/main" id="{3FE7E4BA-38A5-0139-B7BE-C296B99F0FCF}"/>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990454" y="5499245"/>
            <a:ext cx="2447037" cy="1223950"/>
          </a:xfrm>
          <a:prstGeom prst="rect">
            <a:avLst/>
          </a:prstGeom>
        </p:spPr>
      </p:pic>
      <p:pic>
        <p:nvPicPr>
          <p:cNvPr id="27" name="図 26" descr="テキスト&#10;&#10;自動的に生成された説明">
            <a:extLst>
              <a:ext uri="{FF2B5EF4-FFF2-40B4-BE49-F238E27FC236}">
                <a16:creationId xmlns:a16="http://schemas.microsoft.com/office/drawing/2014/main" id="{A16C607F-2886-1947-9F5B-1D56F7109821}"/>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000983" y="5507228"/>
            <a:ext cx="2429364" cy="1215967"/>
          </a:xfrm>
          <a:prstGeom prst="rect">
            <a:avLst/>
          </a:prstGeom>
        </p:spPr>
      </p:pic>
      <p:pic>
        <p:nvPicPr>
          <p:cNvPr id="31" name="図 30" descr="テキスト&#10;&#10;自動的に生成された説明">
            <a:extLst>
              <a:ext uri="{FF2B5EF4-FFF2-40B4-BE49-F238E27FC236}">
                <a16:creationId xmlns:a16="http://schemas.microsoft.com/office/drawing/2014/main" id="{FF7F0ADE-3882-ADE7-E103-75B6B32BA46B}"/>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046440" y="5501310"/>
            <a:ext cx="2438779" cy="1219820"/>
          </a:xfrm>
          <a:prstGeom prst="rect">
            <a:avLst/>
          </a:prstGeom>
        </p:spPr>
      </p:pic>
    </p:spTree>
    <p:extLst>
      <p:ext uri="{BB962C8B-B14F-4D97-AF65-F5344CB8AC3E}">
        <p14:creationId xmlns:p14="http://schemas.microsoft.com/office/powerpoint/2010/main" val="2233396592"/>
      </p:ext>
    </p:extLst>
  </p:cSld>
  <p:clrMapOvr>
    <a:masterClrMapping/>
  </p:clrMapOvr>
</p:sld>
</file>

<file path=ppt/theme/theme1.xml><?xml version="1.0" encoding="utf-8"?>
<a:theme xmlns:a="http://schemas.openxmlformats.org/drawingml/2006/main" name="社外秘マークあり">
  <a:themeElements>
    <a:clrScheme name="Chugai Color Set">
      <a:dk1>
        <a:sysClr val="windowText" lastClr="000000"/>
      </a:dk1>
      <a:lt1>
        <a:sysClr val="window" lastClr="FFFFFF"/>
      </a:lt1>
      <a:dk2>
        <a:srgbClr val="878788"/>
      </a:dk2>
      <a:lt2>
        <a:srgbClr val="C8C8C9"/>
      </a:lt2>
      <a:accent1>
        <a:srgbClr val="005EB8"/>
      </a:accent1>
      <a:accent2>
        <a:srgbClr val="4DCFED"/>
      </a:accent2>
      <a:accent3>
        <a:srgbClr val="0B9D70"/>
      </a:accent3>
      <a:accent4>
        <a:srgbClr val="7E2D9B"/>
      </a:accent4>
      <a:accent5>
        <a:srgbClr val="FFA400"/>
      </a:accent5>
      <a:accent6>
        <a:srgbClr val="FC1255"/>
      </a:accent6>
      <a:hlink>
        <a:srgbClr val="15B1D5"/>
      </a:hlink>
      <a:folHlink>
        <a:srgbClr val="7E2D9B"/>
      </a:folHlink>
    </a:clrScheme>
    <a:fontScheme name="ユーザー定義 1">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5EB8"/>
        </a:solidFill>
      </a:spPr>
      <a:bodyPr wrap="square" lIns="108000" tIns="108000" rIns="108000" bIns="108000">
        <a:noAutofit/>
      </a:bodyPr>
      <a:lstStyle>
        <a:defPPr algn="ctr">
          <a:defRPr b="1" dirty="0">
            <a:solidFill>
              <a:schemeClr val="bg1"/>
            </a:solidFill>
          </a:defRPr>
        </a:defPPr>
      </a:lstStyle>
    </a:spDef>
    <a:txDef>
      <a:spPr>
        <a:noFill/>
        <a:ln>
          <a:solidFill>
            <a:schemeClr val="accent1"/>
          </a:solidFill>
        </a:ln>
      </a:spPr>
      <a:bodyPr wrap="square" rtlCol="0">
        <a:noAutofit/>
      </a:bodyPr>
      <a:lstStyle>
        <a:defPPr algn="l">
          <a:defRPr kumimoji="1"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社外秘マークあり">
  <a:themeElements>
    <a:clrScheme name="Chugai Color Set">
      <a:dk1>
        <a:sysClr val="windowText" lastClr="000000"/>
      </a:dk1>
      <a:lt1>
        <a:sysClr val="window" lastClr="FFFFFF"/>
      </a:lt1>
      <a:dk2>
        <a:srgbClr val="878788"/>
      </a:dk2>
      <a:lt2>
        <a:srgbClr val="C8C8C9"/>
      </a:lt2>
      <a:accent1>
        <a:srgbClr val="005EB8"/>
      </a:accent1>
      <a:accent2>
        <a:srgbClr val="4DCFED"/>
      </a:accent2>
      <a:accent3>
        <a:srgbClr val="0B9D70"/>
      </a:accent3>
      <a:accent4>
        <a:srgbClr val="7E2D9B"/>
      </a:accent4>
      <a:accent5>
        <a:srgbClr val="FFA400"/>
      </a:accent5>
      <a:accent6>
        <a:srgbClr val="FC1255"/>
      </a:accent6>
      <a:hlink>
        <a:srgbClr val="15B1D5"/>
      </a:hlink>
      <a:folHlink>
        <a:srgbClr val="7E2D9B"/>
      </a:folHlink>
    </a:clrScheme>
    <a:fontScheme name="ユーザー定義 1">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a5bd0d07-eca3-4fda-9821-7c858c9deb8a}" enabled="0" method="" siteId="{a5bd0d07-eca3-4fda-9821-7c858c9deb8a}" removed="1"/>
</clbl:labelList>
</file>

<file path=docProps/app.xml><?xml version="1.0" encoding="utf-8"?>
<Properties xmlns="http://schemas.openxmlformats.org/officeDocument/2006/extended-properties" xmlns:vt="http://schemas.openxmlformats.org/officeDocument/2006/docPropsVTypes">
  <TotalTime>0</TotalTime>
  <Words>3450</Words>
  <Application>Microsoft Office PowerPoint</Application>
  <PresentationFormat>ワイド画面</PresentationFormat>
  <Paragraphs>287</Paragraphs>
  <Slides>18</Slides>
  <Notes>3</Notes>
  <HiddenSlides>0</HiddenSlides>
  <MMClips>0</MMClips>
  <ScaleCrop>false</ScaleCrop>
  <HeadingPairs>
    <vt:vector size="6" baseType="variant">
      <vt:variant>
        <vt:lpstr>使用されているフォント</vt:lpstr>
      </vt:variant>
      <vt:variant>
        <vt:i4>4</vt:i4>
      </vt:variant>
      <vt:variant>
        <vt:lpstr>テーマ</vt:lpstr>
      </vt:variant>
      <vt:variant>
        <vt:i4>2</vt:i4>
      </vt:variant>
      <vt:variant>
        <vt:lpstr>スライド タイトル</vt:lpstr>
      </vt:variant>
      <vt:variant>
        <vt:i4>18</vt:i4>
      </vt:variant>
    </vt:vector>
  </HeadingPairs>
  <TitlesOfParts>
    <vt:vector size="24" baseType="lpstr">
      <vt:lpstr>Meiryo UI</vt:lpstr>
      <vt:lpstr>游ゴシック</vt:lpstr>
      <vt:lpstr>Arial</vt:lpstr>
      <vt:lpstr>Wingdings</vt:lpstr>
      <vt:lpstr>社外秘マークあり</vt:lpstr>
      <vt:lpstr>1_社外秘マークあり</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2024-06-17T16:18:02Z</dcterms:created>
  <dcterms:modified xsi:type="dcterms:W3CDTF">2024-06-20T13:04:37Z</dcterms:modified>
</cp:coreProperties>
</file>