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78" r:id="rId2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itani,Akinori 富谷聡学(安全性推進部安全性コミュニケＧ)" initials="T富" lastIdx="4" clrIdx="0">
    <p:extLst>
      <p:ext uri="{19B8F6BF-5375-455C-9EA6-DF929625EA0E}">
        <p15:presenceInfo xmlns:p15="http://schemas.microsoft.com/office/powerpoint/2012/main" userId="S-1-5-21-73586283-1757981266-1417001333-2375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66FF"/>
    <a:srgbClr val="00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32" autoAdjust="0"/>
    <p:restoredTop sz="94660"/>
  </p:normalViewPr>
  <p:slideViewPr>
    <p:cSldViewPr snapToGrid="0">
      <p:cViewPr varScale="1">
        <p:scale>
          <a:sx n="85" d="100"/>
          <a:sy n="85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12" Type="http://schemas.openxmlformats.org/officeDocument/2006/relationships/image" Target="../media/image13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11" Type="http://schemas.openxmlformats.org/officeDocument/2006/relationships/image" Target="../media/image12.wmf"/><Relationship Id="rId5" Type="http://schemas.openxmlformats.org/officeDocument/2006/relationships/image" Target="../media/image6.wmf"/><Relationship Id="rId10" Type="http://schemas.openxmlformats.org/officeDocument/2006/relationships/image" Target="../media/image11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9414-764C-4C69-89FA-63FF2738E9D3}" type="datetimeFigureOut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1C69F-E2EF-4DBA-BB86-2A9F978F70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0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10365"/>
            <a:ext cx="9144000" cy="684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C673-E93A-4410-B521-B51C30BF34FA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99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6026-ED64-40EC-94EA-B0F0B3A41CBB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94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AB80-02AD-4133-B0BD-69EFFB945D29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34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72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D6F6-259C-48EC-91FB-89C664DCA964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0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0D3B-6448-43C1-8C80-37EFCF5F6EBD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85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45D8-BF63-4CC1-94F2-5A1DD4CD314E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45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B9C1-69D1-4FE7-8508-E2BF47906756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63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406-9391-4A2C-9A45-F04C366097D8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82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7C2A-CAA7-4215-A616-644DF0615E4A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63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1277-3BDC-4E24-9C02-CE927537DBBE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48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551A-00E6-458A-AB5A-DBEBB5E387B4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644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7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156" y="115888"/>
            <a:ext cx="535769" cy="59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1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auto">
          <a:xfrm>
            <a:off x="468314" y="712694"/>
            <a:ext cx="7704137" cy="460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defTabSz="895255">
              <a:defRPr/>
            </a:pPr>
            <a:endParaRPr lang="ja-JP" altLang="en-US" dirty="0">
              <a:solidFill>
                <a:prstClr val="black"/>
              </a:solidFill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16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oleObject" Target="../embeddings/oleObject2.bin"/><Relationship Id="rId26" Type="http://schemas.openxmlformats.org/officeDocument/2006/relationships/oleObject" Target="../embeddings/oleObject6.bin"/><Relationship Id="rId39" Type="http://schemas.openxmlformats.org/officeDocument/2006/relationships/image" Target="../media/image13.wmf"/><Relationship Id="rId3" Type="http://schemas.openxmlformats.org/officeDocument/2006/relationships/image" Target="../media/image14.png"/><Relationship Id="rId21" Type="http://schemas.openxmlformats.org/officeDocument/2006/relationships/image" Target="../media/image4.wmf"/><Relationship Id="rId34" Type="http://schemas.openxmlformats.org/officeDocument/2006/relationships/oleObject" Target="../embeddings/oleObject10.bin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.wmf"/><Relationship Id="rId25" Type="http://schemas.openxmlformats.org/officeDocument/2006/relationships/image" Target="../media/image6.wmf"/><Relationship Id="rId33" Type="http://schemas.openxmlformats.org/officeDocument/2006/relationships/image" Target="../media/image10.wmf"/><Relationship Id="rId38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.bin"/><Relationship Id="rId20" Type="http://schemas.openxmlformats.org/officeDocument/2006/relationships/oleObject" Target="../embeddings/oleObject3.bin"/><Relationship Id="rId29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oleObject" Target="../embeddings/oleObject5.bin"/><Relationship Id="rId32" Type="http://schemas.openxmlformats.org/officeDocument/2006/relationships/oleObject" Target="../embeddings/oleObject9.bin"/><Relationship Id="rId37" Type="http://schemas.openxmlformats.org/officeDocument/2006/relationships/image" Target="../media/image12.wm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5.wmf"/><Relationship Id="rId28" Type="http://schemas.openxmlformats.org/officeDocument/2006/relationships/oleObject" Target="../embeddings/oleObject7.bin"/><Relationship Id="rId36" Type="http://schemas.openxmlformats.org/officeDocument/2006/relationships/oleObject" Target="../embeddings/oleObject11.bin"/><Relationship Id="rId10" Type="http://schemas.openxmlformats.org/officeDocument/2006/relationships/image" Target="../media/image21.png"/><Relationship Id="rId19" Type="http://schemas.openxmlformats.org/officeDocument/2006/relationships/image" Target="../media/image3.wmf"/><Relationship Id="rId31" Type="http://schemas.openxmlformats.org/officeDocument/2006/relationships/image" Target="../media/image9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oleObject" Target="../embeddings/oleObject4.bin"/><Relationship Id="rId27" Type="http://schemas.openxmlformats.org/officeDocument/2006/relationships/image" Target="../media/image7.wmf"/><Relationship Id="rId30" Type="http://schemas.openxmlformats.org/officeDocument/2006/relationships/oleObject" Target="../embeddings/oleObject8.bin"/><Relationship Id="rId35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942835"/>
              </p:ext>
            </p:extLst>
          </p:nvPr>
        </p:nvGraphicFramePr>
        <p:xfrm>
          <a:off x="345116" y="957272"/>
          <a:ext cx="8388000" cy="5469840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1389555"/>
                <a:gridCol w="2332815"/>
                <a:gridCol w="2332815"/>
                <a:gridCol w="2332815"/>
              </a:tblGrid>
              <a:tr h="9360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ゴシック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-M</a:t>
                      </a:r>
                      <a:br>
                        <a:rPr kumimoji="1" lang="en-US" altLang="ja-JP" sz="2000" b="1" dirty="0" smtClean="0">
                          <a:latin typeface="+mn-ea"/>
                          <a:ea typeface="+mn-ea"/>
                        </a:rPr>
                      </a:b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　　＋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20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角ゴ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2-2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カード用</a:t>
                      </a:r>
                      <a:endParaRPr kumimoji="1" lang="en-US" altLang="ja-JP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最小サイズ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1" r="4829" b="8314"/>
          <a:stretch/>
        </p:blipFill>
        <p:spPr>
          <a:xfrm>
            <a:off x="539086" y="983037"/>
            <a:ext cx="1022678" cy="855364"/>
          </a:xfrm>
          <a:prstGeom prst="rect">
            <a:avLst/>
          </a:prstGeom>
        </p:spPr>
      </p:pic>
      <p:sp>
        <p:nvSpPr>
          <p:cNvPr id="370" name="テキスト ボックス 369"/>
          <p:cNvSpPr txBox="1"/>
          <p:nvPr/>
        </p:nvSpPr>
        <p:spPr>
          <a:xfrm>
            <a:off x="539086" y="139827"/>
            <a:ext cx="777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５．</a:t>
            </a:r>
            <a:r>
              <a:rPr kumimoji="1"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RMP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マーク（青） 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小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、カード用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白・薄色背景用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1" name="テキスト ボックス 370"/>
          <p:cNvSpPr txBox="1"/>
          <p:nvPr/>
        </p:nvSpPr>
        <p:spPr>
          <a:xfrm>
            <a:off x="2705864" y="6462291"/>
            <a:ext cx="6425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上記はサンプルです。サイズ等は適宜各社判断にてご活用下さい。</a:t>
            </a:r>
            <a:endParaRPr kumimoji="1" lang="ja-JP" altLang="en-US" sz="1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1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3967620" y="1961947"/>
            <a:ext cx="1440183" cy="4095106"/>
            <a:chOff x="3967620" y="1961947"/>
            <a:chExt cx="1440183" cy="4095106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39" y="1961947"/>
              <a:ext cx="1437144" cy="720853"/>
            </a:xfrm>
            <a:prstGeom prst="rect">
              <a:avLst/>
            </a:prstGeom>
          </p:spPr>
        </p:pic>
        <p:pic>
          <p:nvPicPr>
            <p:cNvPr id="353" name="図 3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3085682"/>
              <a:ext cx="1440183" cy="722376"/>
            </a:xfrm>
            <a:prstGeom prst="rect">
              <a:avLst/>
            </a:prstGeom>
          </p:spPr>
        </p:pic>
        <p:pic>
          <p:nvPicPr>
            <p:cNvPr id="354" name="図 3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0941"/>
              <a:ext cx="1440183" cy="720853"/>
            </a:xfrm>
            <a:prstGeom prst="rect">
              <a:avLst/>
            </a:prstGeom>
          </p:spPr>
        </p:pic>
        <p:pic>
          <p:nvPicPr>
            <p:cNvPr id="355" name="図 3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5334677"/>
              <a:ext cx="1440183" cy="722376"/>
            </a:xfrm>
            <a:prstGeom prst="rect">
              <a:avLst/>
            </a:prstGeom>
          </p:spPr>
        </p:pic>
      </p:grpSp>
      <p:grpSp>
        <p:nvGrpSpPr>
          <p:cNvPr id="24" name="グループ化 23"/>
          <p:cNvGrpSpPr/>
          <p:nvPr/>
        </p:nvGrpSpPr>
        <p:grpSpPr>
          <a:xfrm>
            <a:off x="6393294" y="1962328"/>
            <a:ext cx="1440183" cy="4094343"/>
            <a:chOff x="3967620" y="1962328"/>
            <a:chExt cx="1440183" cy="4094343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39" y="1962328"/>
              <a:ext cx="1437144" cy="72009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3086063"/>
              <a:ext cx="1440183" cy="721613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1322"/>
              <a:ext cx="1440183" cy="720091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5335058"/>
              <a:ext cx="1440183" cy="721613"/>
            </a:xfrm>
            <a:prstGeom prst="rect">
              <a:avLst/>
            </a:prstGeom>
          </p:spPr>
        </p:pic>
      </p:grpSp>
      <p:grpSp>
        <p:nvGrpSpPr>
          <p:cNvPr id="29" name="グループ化 28"/>
          <p:cNvGrpSpPr/>
          <p:nvPr/>
        </p:nvGrpSpPr>
        <p:grpSpPr>
          <a:xfrm>
            <a:off x="1716431" y="1961947"/>
            <a:ext cx="1440183" cy="4095106"/>
            <a:chOff x="3967620" y="1961947"/>
            <a:chExt cx="1440183" cy="4095106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39" y="1961947"/>
              <a:ext cx="1437144" cy="720852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3085682"/>
              <a:ext cx="1440181" cy="722376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0941"/>
              <a:ext cx="1440183" cy="720853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5334677"/>
              <a:ext cx="1440181" cy="722376"/>
            </a:xfrm>
            <a:prstGeom prst="rect">
              <a:avLst/>
            </a:prstGeom>
          </p:spPr>
        </p:pic>
      </p:grp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551471"/>
              </p:ext>
            </p:extLst>
          </p:nvPr>
        </p:nvGraphicFramePr>
        <p:xfrm>
          <a:off x="2334136" y="5939712"/>
          <a:ext cx="155257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パッケージャー シェル オブジェクト" showAsIcon="1" r:id="rId16" imgW="1553040" imgH="364680" progId="Package">
                  <p:embed/>
                </p:oleObj>
              </mc:Choice>
              <mc:Fallback>
                <p:oleObj name="パッケージャー シェル オブジェクト" showAsIcon="1" r:id="rId16" imgW="15530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34136" y="5939712"/>
                        <a:ext cx="155257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639695"/>
              </p:ext>
            </p:extLst>
          </p:nvPr>
        </p:nvGraphicFramePr>
        <p:xfrm>
          <a:off x="2334137" y="2583468"/>
          <a:ext cx="15525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パッケージャー シェル オブジェクト" showAsIcon="1" r:id="rId18" imgW="1553040" imgH="364680" progId="Package">
                  <p:embed/>
                </p:oleObj>
              </mc:Choice>
              <mc:Fallback>
                <p:oleObj name="パッケージャー シェル オブジェクト" showAsIcon="1" r:id="rId18" imgW="15530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34137" y="2583468"/>
                        <a:ext cx="15525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168325"/>
              </p:ext>
            </p:extLst>
          </p:nvPr>
        </p:nvGraphicFramePr>
        <p:xfrm>
          <a:off x="2283337" y="3702216"/>
          <a:ext cx="16541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パッケージャー シェル オブジェクト" showAsIcon="1" r:id="rId20" imgW="1653840" imgH="364680" progId="Package">
                  <p:embed/>
                </p:oleObj>
              </mc:Choice>
              <mc:Fallback>
                <p:oleObj name="パッケージャー シェル オブジェクト" showAsIcon="1" r:id="rId20" imgW="16538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283337" y="3702216"/>
                        <a:ext cx="16541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24466"/>
              </p:ext>
            </p:extLst>
          </p:nvPr>
        </p:nvGraphicFramePr>
        <p:xfrm>
          <a:off x="2283337" y="4820964"/>
          <a:ext cx="16541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パッケージャー シェル オブジェクト" showAsIcon="1" r:id="rId22" imgW="1653840" imgH="364680" progId="Package">
                  <p:embed/>
                </p:oleObj>
              </mc:Choice>
              <mc:Fallback>
                <p:oleObj name="パッケージャー シェル オブジェクト" showAsIcon="1" r:id="rId22" imgW="16538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283337" y="4820964"/>
                        <a:ext cx="16541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259151"/>
              </p:ext>
            </p:extLst>
          </p:nvPr>
        </p:nvGraphicFramePr>
        <p:xfrm>
          <a:off x="4658762" y="5939712"/>
          <a:ext cx="158750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パッケージャー シェル オブジェクト" showAsIcon="1" r:id="rId24" imgW="1586880" imgH="364680" progId="Package">
                  <p:embed/>
                </p:oleObj>
              </mc:Choice>
              <mc:Fallback>
                <p:oleObj name="パッケージャー シェル オブジェクト" showAsIcon="1" r:id="rId24" imgW="15868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658762" y="5939712"/>
                        <a:ext cx="158750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126449"/>
              </p:ext>
            </p:extLst>
          </p:nvPr>
        </p:nvGraphicFramePr>
        <p:xfrm>
          <a:off x="4658762" y="2583468"/>
          <a:ext cx="158750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パッケージャー シェル オブジェクト" showAsIcon="1" r:id="rId26" imgW="1586880" imgH="364680" progId="Package">
                  <p:embed/>
                </p:oleObj>
              </mc:Choice>
              <mc:Fallback>
                <p:oleObj name="パッケージャー シェル オブジェクト" showAsIcon="1" r:id="rId26" imgW="15868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658762" y="2583468"/>
                        <a:ext cx="158750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571743"/>
              </p:ext>
            </p:extLst>
          </p:nvPr>
        </p:nvGraphicFramePr>
        <p:xfrm>
          <a:off x="4608756" y="3702216"/>
          <a:ext cx="168751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パッケージャー シェル オブジェクト" showAsIcon="1" r:id="rId28" imgW="1687680" imgH="364680" progId="Package">
                  <p:embed/>
                </p:oleObj>
              </mc:Choice>
              <mc:Fallback>
                <p:oleObj name="パッケージャー シェル オブジェクト" showAsIcon="1" r:id="rId28" imgW="16876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608756" y="3702216"/>
                        <a:ext cx="1687512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024500"/>
              </p:ext>
            </p:extLst>
          </p:nvPr>
        </p:nvGraphicFramePr>
        <p:xfrm>
          <a:off x="4608756" y="4820964"/>
          <a:ext cx="168751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パッケージャー シェル オブジェクト" showAsIcon="1" r:id="rId30" imgW="1687680" imgH="364680" progId="Package">
                  <p:embed/>
                </p:oleObj>
              </mc:Choice>
              <mc:Fallback>
                <p:oleObj name="パッケージャー シェル オブジェクト" showAsIcon="1" r:id="rId30" imgW="16876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4608756" y="4820964"/>
                        <a:ext cx="1687512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94014"/>
              </p:ext>
            </p:extLst>
          </p:nvPr>
        </p:nvGraphicFramePr>
        <p:xfrm>
          <a:off x="6945127" y="5939712"/>
          <a:ext cx="16478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name="パッケージャー シェル オブジェクト" showAsIcon="1" r:id="rId32" imgW="1647360" imgH="364680" progId="Package">
                  <p:embed/>
                </p:oleObj>
              </mc:Choice>
              <mc:Fallback>
                <p:oleObj name="パッケージャー シェル オブジェクト" showAsIcon="1" r:id="rId32" imgW="16473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6945127" y="5939712"/>
                        <a:ext cx="164782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139551"/>
              </p:ext>
            </p:extLst>
          </p:nvPr>
        </p:nvGraphicFramePr>
        <p:xfrm>
          <a:off x="6945127" y="2583468"/>
          <a:ext cx="16478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name="パッケージャー シェル オブジェクト" showAsIcon="1" r:id="rId34" imgW="1647360" imgH="364680" progId="Package">
                  <p:embed/>
                </p:oleObj>
              </mc:Choice>
              <mc:Fallback>
                <p:oleObj name="パッケージャー シェル オブジェクト" showAsIcon="1" r:id="rId34" imgW="16473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6945127" y="2583468"/>
                        <a:ext cx="164782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331445"/>
              </p:ext>
            </p:extLst>
          </p:nvPr>
        </p:nvGraphicFramePr>
        <p:xfrm>
          <a:off x="6895120" y="3702216"/>
          <a:ext cx="17478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name="パッケージャー シェル オブジェクト" showAsIcon="1" r:id="rId36" imgW="1748160" imgH="364680" progId="Package">
                  <p:embed/>
                </p:oleObj>
              </mc:Choice>
              <mc:Fallback>
                <p:oleObj name="パッケージャー シェル オブジェクト" showAsIcon="1" r:id="rId36" imgW="17481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6895120" y="3702216"/>
                        <a:ext cx="17478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オブジェクト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080555"/>
              </p:ext>
            </p:extLst>
          </p:nvPr>
        </p:nvGraphicFramePr>
        <p:xfrm>
          <a:off x="6895120" y="4820964"/>
          <a:ext cx="17478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パッケージャー シェル オブジェクト" showAsIcon="1" r:id="rId38" imgW="1748160" imgH="364680" progId="Package">
                  <p:embed/>
                </p:oleObj>
              </mc:Choice>
              <mc:Fallback>
                <p:oleObj name="パッケージャー シェル オブジェクト" showAsIcon="1" r:id="rId38" imgW="17481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6895120" y="4820964"/>
                        <a:ext cx="17478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125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2X2meiYJUeOxhFKzokxsw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</TotalTime>
  <Words>67</Words>
  <Application>Microsoft Office PowerPoint</Application>
  <PresentationFormat>画面に合わせる (4:3)</PresentationFormat>
  <Paragraphs>17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Meiryo UI</vt:lpstr>
      <vt:lpstr>ＭＳ Ｐゴシック</vt:lpstr>
      <vt:lpstr>メイリオ</vt:lpstr>
      <vt:lpstr>Arial</vt:lpstr>
      <vt:lpstr>Calibri</vt:lpstr>
      <vt:lpstr>Office テーマ</vt:lpstr>
      <vt:lpstr>パッケージャー シェル オブジェクト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Kumagai,Haruka 熊谷遥(営業業務部ＳＣＭ－Ｇ)</dc:creator>
  <cp:lastModifiedBy>Kumagai,Haruka 熊谷遥(営業業務部ＳＣＭ－Ｇ)</cp:lastModifiedBy>
  <cp:revision>124</cp:revision>
  <cp:lastPrinted>2017-06-29T12:14:47Z</cp:lastPrinted>
  <dcterms:created xsi:type="dcterms:W3CDTF">2017-06-13T01:38:36Z</dcterms:created>
  <dcterms:modified xsi:type="dcterms:W3CDTF">2017-07-03T04:29:20Z</dcterms:modified>
</cp:coreProperties>
</file>