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765" r:id="rId5"/>
  </p:sldMasterIdLst>
  <p:notesMasterIdLst>
    <p:notesMasterId r:id="rId15"/>
  </p:notesMasterIdLst>
  <p:sldIdLst>
    <p:sldId id="263" r:id="rId6"/>
    <p:sldId id="257" r:id="rId7"/>
    <p:sldId id="258" r:id="rId8"/>
    <p:sldId id="259" r:id="rId9"/>
    <p:sldId id="260" r:id="rId10"/>
    <p:sldId id="264" r:id="rId11"/>
    <p:sldId id="265" r:id="rId12"/>
    <p:sldId id="261" r:id="rId13"/>
    <p:sldId id="262" r:id="rId14"/>
  </p:sldIdLst>
  <p:sldSz cx="12192000" cy="6858000"/>
  <p:notesSz cx="6735763" cy="9866313"/>
  <p:custShowLst>
    <p:custShow name="試験データ担当" id="0">
      <p:sldLst/>
    </p:custShow>
    <p:custShow name="執筆者" id="1">
      <p:sldLst/>
    </p:custShow>
    <p:custShow name="薬事" id="2">
      <p:sldLst/>
    </p:custShow>
    <p:custShow name="eCTD編纂" id="3">
      <p:sldLst/>
    </p:custShow>
  </p:custShowLst>
  <p:defaultTextStyle>
    <a:defPPr>
      <a:defRPr lang="ja-JP"/>
    </a:defPPr>
    <a:lvl1pPr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p15:guide id="1" orient="horz" pos="28" userDrawn="1">
          <p15:clr>
            <a:srgbClr val="A4A3A4"/>
          </p15:clr>
        </p15:guide>
        <p15:guide id="2" pos="5065"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 id="{8D836708-CCC4-2E03-5441-DA7C3AC5E218}" name="Michiyuki Suzuki (鈴木 成教) / Ｒ．ＯＳ" initials="MS" userId="S::m16-suzuki@hhc.eisai.co.jp::c829a3a6-1aef-4fff-955f-f52b28f0b6e8" providerId="AD"/>
  <p188:author id="{CF23C31E-A3CD-85C5-0DD6-1A5A5A399AF4}" name="浅沼　富美子" initials="浅沼" userId="S::f-asanuma_taisho.co.jp#ext#@sanofi.onmicrosoft.com::7bfb0268-00ae-4fb5-b18f-74989b5d69b8" providerId="AD"/>
  <p188:author id="{4E1A3A29-FE6E-0DE9-5DE4-20812CE6F4C4}" name="Yoshii, Takahiko /JP" initials="TY" userId="S::Takahiko.Yoshii@sanofi.com::a00ff11c-cca3-49af-b7fb-033a8ff4d1c8" providerId="AD"/>
  <p188:author id="{FB4EE130-280C-D437-7707-800AAE914E1D}" name="MURAI SATOSHI / 村井 啓示" initials="M啓" userId="S::satoshi.murai_daiichisankyo.com#ext#@sanofi.onmicrosoft.com::06250007-be96-4a3c-99e7-78e2289e8d38" providerId="AD"/>
  <p188:author id="{EE3F5136-E0F0-3BBD-3D11-0A4A19D9B89B}" name="katayama natsu/片山　奈津" initials="kn" userId="S::0762465@mt-pharma.co.jp::c7ecfd6a-c706-45c9-a96e-5eef26f4a873" providerId="AD"/>
  <p188:author id="{4D80E43E-1AF8-CB23-0EFE-246E540A5910}" name="Okayama, Miyako(岡山　宮子)" initials="OM" userId="S::Okayama.Miyako@otsuka.jp::d90e3d94-3e25-492f-816a-712443b076ec" providerId="AD"/>
  <p188:author id="{B3DAFB3F-2CEC-7073-33EA-9E764E91E5EA}" name="katayama natsu/片山　奈津" initials="kn" userId="S::katayama.natsu_ma.mt-pharma.co.jp#ext#@sanofi.onmicrosoft.com::4d6f4c15-8c85-49e7-9155-2c817ea62f17" providerId="AD"/>
  <p188:author id="{A9661354-EBC9-35C5-8A1D-C2D1B48D7DBA}" name="Murakami, Shu" initials="MS" userId="S::shu.murakami@bms.com::4c973050-9067-4306-9f54-12e1a497664c" providerId="AD"/>
  <p188:author id="{B4803956-3B11-2E8C-7EC9-7E1326008096}" name="Yoshida, Kayo" initials="YK" userId="S::kayo.yoshida@abbvie.com::99b30de0-17c3-4193-a56e-49c1c24c45cb" providerId="AD"/>
  <p188:author id="{994A035E-1C03-3D23-5814-B8BAF6A71D95}" name="浅沼　富美子" initials="富浅" userId="S::15685@taisho.co.jp::7d3397c3-6368-4aa5-849f-e372ed9b0646" providerId="AD"/>
  <p188:author id="{710D0C65-5288-E32F-B33D-1105F6FD7478}" name="Tamamura, Satoko" initials="TS" userId="S::satoko.tamamura_merck.com#ext#@sanofi.onmicrosoft.com::035108f0-9281-42ac-bfa8-320db6c66776" providerId="AD"/>
  <p188:author id="{211B3D69-EE47-C695-A77D-019C443B6CA2}" name="Sato, Takayuki(佐藤 貴之)" initials="ST貴" userId="S::YPC08665@astellas.com::c0a73851-3add-4185-bdbf-d8d7f6bdde91" providerId="AD"/>
  <p188:author id="{D5B3A386-3AEE-9BBE-C1BF-F9B6D61E1DCD}" name="Shoichi Hosoyamada" initials="SH" userId="S::shoichi.2.hosoyamada_gsk.com#ext#@sanofi.onmicrosoft.com::3f97e5ef-d32a-4b5b-8ac6-57cb6912186e" providerId="AD"/>
  <p188:author id="{0B5B0C89-7164-1AD0-1898-183BEEDED720}" name="Tanaka Ayaka" initials="AT" userId="S::a-tanaka@teiyaku.co.jp::22b1332a-1fee-40cf-a86e-2c1763695973" providerId="AD"/>
  <p188:author id="{D1AA9995-5261-8F5E-1E3A-DE68587C803F}" name="Shoichi Hosoyamada" initials="SH" userId="S::shoichi.2.hosoyamada@gsk.com::638116e3-2cf7-42a5-b55a-28876e77595c" providerId="AD"/>
  <p188:author id="{FEE8869E-8D84-B33D-5B22-5644FCC7C8CE}" name="内池洋子 Yoko Uchiike" initials="内池洋子" userId="S::yoko.uchiike.kj@kyowakirin.com::322357a9-e431-4a2b-8952-c090f355c594" providerId="AD"/>
  <p188:author id="{5119E7A4-04E2-6966-A15C-37D05C55ACFF}" name="Yoshii, Takahiko /JP" initials="YT/" userId="Yoshii, Takahiko /JP" providerId="None"/>
  <p188:author id="{2295CEB2-2B37-2BCB-BFE3-206E74AFD06E}" name="Tamamura, Satoko" initials="ST" userId="S::kunugi@merck.com::d9ad8746-0744-4370-9c74-8ffdfe6ceeb1" providerId="AD"/>
  <p188:author id="{EC0743BF-D9E4-D86D-5470-68EB7FFCEE78}" name="Nagata, Koji" initials="NK" userId="S::Koji.Nagata@bms.com::215819f5-78b6-4a2a-afc3-576a1b8e097b" providerId="AD"/>
  <p188:author id="{EC534DC0-FBC2-3A51-447E-8D857D2DAEBA}" name="YAMAGUCHI YOSHIHIRO / 山口 能弘" initials="YY/山能" userId="YAMAGUCHI YOSHIHIRO / 山口 能弘" providerId="None"/>
  <p188:author id="{E71ECBC0-2E9D-A489-B648-0EBCE252BBDD}" name="MURAI SATOSHI / 村井 啓示" initials="MS/村啓" userId="S::muraixhr@daiichisankyo.co.jp::f36d57de-f6d9-4968-830c-953574bb4bb0" providerId="AD"/>
  <p188:author id="{908176C7-5036-B8B3-1584-30AB87913984}" name="Sekiguchi, Kanae [JANJP]" initials="KS" userId="S::KSEKIGU1@its.jnj.com::c78ff9dd-e2b2-4d27-ae9e-66881be050cb" providerId="AD"/>
  <p188:author id="{DC8BB8CF-2339-ED18-C93D-CE982BB1F3FD}" name="Kusunoki,Akiko 楠秋子(薬事部薬事業務推進G)" initials="K楠" userId="S::kusunokiakk_chugai-pharm.co.jp#ext#@sanofi.onmicrosoft.com::321c1596-d1a4-4123-94ae-8e82fd585f0f" providerId="AD"/>
  <p188:author id="{CC62A6D6-44FC-621F-D2C5-F2021C4F2BD4}" name="Sato, Takayuki(佐藤 貴之)" initials="S貴" userId="S::takayuki.satou_astellas.com#ext#@sanofi.onmicrosoft.com::6dd2d4d9-86de-4fbd-9129-6bbf7e75eba4" providerId="AD"/>
  <p188:author id="{7B966EE8-566C-E5CB-EABE-CB16072F37FE}" name="Kusunoki,Akiko 楠秋子(薬事部薬事業務推進G)" initials="AK" userId="S::125946@chugai.biz::fb6fd944-4396-4546-b1a5-5b66a05037e8" providerId="AD"/>
  <p188:author id="{3B0D97E9-BACB-BA3E-07C9-798A1FED16A3}" name="Sekiguchi, Kanae [JANJP]" initials="S[" userId="S::ksekigu1_its.jnj.com#ext#@sanofi.onmicrosoft.com::7a72eb27-576e-4b31-b0e5-a7dc75960ba0" providerId="AD"/>
  <p188:author id="{FA2A4FFA-9466-144E-D364-9A43045CD4D9}" name="MURAI SATOSHI / 村井 啓示" initials="MS/村啓" userId="MURAI SATOSHI / 村井 啓示"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35" name="作成者" initials="A" lastIdx="2" clrIdx="3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BEFC5"/>
    <a:srgbClr val="BBE0E3"/>
    <a:srgbClr val="4472C4"/>
    <a:srgbClr val="0066FF"/>
    <a:srgbClr val="F6EEF5"/>
    <a:srgbClr val="F5CBE8"/>
    <a:srgbClr val="EEDEEC"/>
    <a:srgbClr val="FF9966"/>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A747126-AF15-4D37-950A-6C637F8E4C0D}" v="12" dt="2025-10-31T03:33:54.25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6445" autoAdjust="0"/>
  </p:normalViewPr>
  <p:slideViewPr>
    <p:cSldViewPr snapToGrid="0">
      <p:cViewPr>
        <p:scale>
          <a:sx n="100" d="100"/>
          <a:sy n="100" d="100"/>
        </p:scale>
        <p:origin x="852" y="282"/>
      </p:cViewPr>
      <p:guideLst>
        <p:guide orient="horz" pos="28"/>
        <p:guide pos="5065"/>
      </p:guideLst>
    </p:cSldViewPr>
  </p:slideViewPr>
  <p:outlineViewPr>
    <p:cViewPr>
      <p:scale>
        <a:sx n="33" d="100"/>
        <a:sy n="33" d="100"/>
      </p:scale>
      <p:origin x="0" y="-12252"/>
    </p:cViewPr>
  </p:outlineViewPr>
  <p:notesTextViewPr>
    <p:cViewPr>
      <p:scale>
        <a:sx n="1" d="1"/>
        <a:sy n="1" d="1"/>
      </p:scale>
      <p:origin x="0" y="0"/>
    </p:cViewPr>
  </p:notesTextViewPr>
  <p:sorterViewPr>
    <p:cViewPr>
      <p:scale>
        <a:sx n="100" d="100"/>
        <a:sy n="100" d="100"/>
      </p:scale>
      <p:origin x="0" y="-866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23" Type="http://schemas.microsoft.com/office/2018/10/relationships/authors" Target="authors.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oshida, Kayo" userId="99b30de0-17c3-4193-a56e-49c1c24c45cb" providerId="ADAL" clId="{3B140CE6-7448-49DA-8062-5C818CECEDE2}"/>
    <pc:docChg chg="undo custSel addSld delSld modSld">
      <pc:chgData name="Yoshida, Kayo" userId="99b30de0-17c3-4193-a56e-49c1c24c45cb" providerId="ADAL" clId="{3B140CE6-7448-49DA-8062-5C818CECEDE2}" dt="2025-10-31T04:49:52.179" v="676" actId="1076"/>
      <pc:docMkLst>
        <pc:docMk/>
      </pc:docMkLst>
      <pc:sldChg chg="modSp mod">
        <pc:chgData name="Yoshida, Kayo" userId="99b30de0-17c3-4193-a56e-49c1c24c45cb" providerId="ADAL" clId="{3B140CE6-7448-49DA-8062-5C818CECEDE2}" dt="2025-10-31T04:28:20.731" v="460" actId="113"/>
        <pc:sldMkLst>
          <pc:docMk/>
          <pc:sldMk cId="782391390" sldId="257"/>
        </pc:sldMkLst>
        <pc:spChg chg="mod">
          <ac:chgData name="Yoshida, Kayo" userId="99b30de0-17c3-4193-a56e-49c1c24c45cb" providerId="ADAL" clId="{3B140CE6-7448-49DA-8062-5C818CECEDE2}" dt="2025-10-31T03:35:36.149" v="65" actId="2711"/>
          <ac:spMkLst>
            <pc:docMk/>
            <pc:sldMk cId="782391390" sldId="257"/>
            <ac:spMk id="2" creationId="{EAC3B6D2-BEE8-7ADF-5F58-9E624BD80FF3}"/>
          </ac:spMkLst>
        </pc:spChg>
        <pc:spChg chg="mod">
          <ac:chgData name="Yoshida, Kayo" userId="99b30de0-17c3-4193-a56e-49c1c24c45cb" providerId="ADAL" clId="{3B140CE6-7448-49DA-8062-5C818CECEDE2}" dt="2025-10-31T04:28:20.731" v="460" actId="113"/>
          <ac:spMkLst>
            <pc:docMk/>
            <pc:sldMk cId="782391390" sldId="257"/>
            <ac:spMk id="3" creationId="{B37B4155-288D-8CC0-7D08-33F4ED746CF4}"/>
          </ac:spMkLst>
        </pc:spChg>
      </pc:sldChg>
      <pc:sldChg chg="modSp mod">
        <pc:chgData name="Yoshida, Kayo" userId="99b30de0-17c3-4193-a56e-49c1c24c45cb" providerId="ADAL" clId="{3B140CE6-7448-49DA-8062-5C818CECEDE2}" dt="2025-10-31T04:44:09.204" v="641"/>
        <pc:sldMkLst>
          <pc:docMk/>
          <pc:sldMk cId="3305836805" sldId="258"/>
        </pc:sldMkLst>
        <pc:spChg chg="mod">
          <ac:chgData name="Yoshida, Kayo" userId="99b30de0-17c3-4193-a56e-49c1c24c45cb" providerId="ADAL" clId="{3B140CE6-7448-49DA-8062-5C818CECEDE2}" dt="2025-10-31T03:35:36.149" v="65" actId="2711"/>
          <ac:spMkLst>
            <pc:docMk/>
            <pc:sldMk cId="3305836805" sldId="258"/>
            <ac:spMk id="2" creationId="{CF9AA4AA-AB75-ABE4-3B57-74821F966C03}"/>
          </ac:spMkLst>
        </pc:spChg>
        <pc:graphicFrameChg chg="mod modGraphic">
          <ac:chgData name="Yoshida, Kayo" userId="99b30de0-17c3-4193-a56e-49c1c24c45cb" providerId="ADAL" clId="{3B140CE6-7448-49DA-8062-5C818CECEDE2}" dt="2025-10-31T04:44:09.204" v="641"/>
          <ac:graphicFrameMkLst>
            <pc:docMk/>
            <pc:sldMk cId="3305836805" sldId="258"/>
            <ac:graphicFrameMk id="5" creationId="{76F9869C-02E9-BE9F-54F0-F3B93A037F0B}"/>
          </ac:graphicFrameMkLst>
        </pc:graphicFrameChg>
      </pc:sldChg>
      <pc:sldChg chg="modSp">
        <pc:chgData name="Yoshida, Kayo" userId="99b30de0-17c3-4193-a56e-49c1c24c45cb" providerId="ADAL" clId="{3B140CE6-7448-49DA-8062-5C818CECEDE2}" dt="2025-10-31T03:37:37.563" v="74" actId="13926"/>
        <pc:sldMkLst>
          <pc:docMk/>
          <pc:sldMk cId="3428325158" sldId="259"/>
        </pc:sldMkLst>
        <pc:spChg chg="mod">
          <ac:chgData name="Yoshida, Kayo" userId="99b30de0-17c3-4193-a56e-49c1c24c45cb" providerId="ADAL" clId="{3B140CE6-7448-49DA-8062-5C818CECEDE2}" dt="2025-10-31T03:35:36.149" v="65" actId="2711"/>
          <ac:spMkLst>
            <pc:docMk/>
            <pc:sldMk cId="3428325158" sldId="259"/>
            <ac:spMk id="2" creationId="{2B93C231-D875-10EA-D51A-E2EC270F699D}"/>
          </ac:spMkLst>
        </pc:spChg>
        <pc:spChg chg="mod">
          <ac:chgData name="Yoshida, Kayo" userId="99b30de0-17c3-4193-a56e-49c1c24c45cb" providerId="ADAL" clId="{3B140CE6-7448-49DA-8062-5C818CECEDE2}" dt="2025-10-31T03:37:37.563" v="74" actId="13926"/>
          <ac:spMkLst>
            <pc:docMk/>
            <pc:sldMk cId="3428325158" sldId="259"/>
            <ac:spMk id="3" creationId="{7228419F-42A1-1E8E-7E1B-A4155D8264B6}"/>
          </ac:spMkLst>
        </pc:spChg>
      </pc:sldChg>
      <pc:sldChg chg="modSp mod">
        <pc:chgData name="Yoshida, Kayo" userId="99b30de0-17c3-4193-a56e-49c1c24c45cb" providerId="ADAL" clId="{3B140CE6-7448-49DA-8062-5C818CECEDE2}" dt="2025-10-31T04:32:55.535" v="558" actId="404"/>
        <pc:sldMkLst>
          <pc:docMk/>
          <pc:sldMk cId="284594265" sldId="260"/>
        </pc:sldMkLst>
        <pc:spChg chg="mod">
          <ac:chgData name="Yoshida, Kayo" userId="99b30de0-17c3-4193-a56e-49c1c24c45cb" providerId="ADAL" clId="{3B140CE6-7448-49DA-8062-5C818CECEDE2}" dt="2025-10-31T03:35:36.149" v="65" actId="2711"/>
          <ac:spMkLst>
            <pc:docMk/>
            <pc:sldMk cId="284594265" sldId="260"/>
            <ac:spMk id="2" creationId="{1607139C-9B12-3944-A021-B21F9E5EE630}"/>
          </ac:spMkLst>
        </pc:spChg>
        <pc:spChg chg="mod">
          <ac:chgData name="Yoshida, Kayo" userId="99b30de0-17c3-4193-a56e-49c1c24c45cb" providerId="ADAL" clId="{3B140CE6-7448-49DA-8062-5C818CECEDE2}" dt="2025-10-31T04:32:55.535" v="558" actId="404"/>
          <ac:spMkLst>
            <pc:docMk/>
            <pc:sldMk cId="284594265" sldId="260"/>
            <ac:spMk id="3" creationId="{9ECA081D-896E-1987-B05F-13692648514F}"/>
          </ac:spMkLst>
        </pc:spChg>
      </pc:sldChg>
      <pc:sldChg chg="modSp mod">
        <pc:chgData name="Yoshida, Kayo" userId="99b30de0-17c3-4193-a56e-49c1c24c45cb" providerId="ADAL" clId="{3B140CE6-7448-49DA-8062-5C818CECEDE2}" dt="2025-10-31T04:36:13.865" v="574" actId="20577"/>
        <pc:sldMkLst>
          <pc:docMk/>
          <pc:sldMk cId="2368104850" sldId="261"/>
        </pc:sldMkLst>
        <pc:spChg chg="mod">
          <ac:chgData name="Yoshida, Kayo" userId="99b30de0-17c3-4193-a56e-49c1c24c45cb" providerId="ADAL" clId="{3B140CE6-7448-49DA-8062-5C818CECEDE2}" dt="2025-10-31T03:35:36.149" v="65" actId="2711"/>
          <ac:spMkLst>
            <pc:docMk/>
            <pc:sldMk cId="2368104850" sldId="261"/>
            <ac:spMk id="2" creationId="{F08CC869-CB94-E333-D674-9EDC44C4BCB7}"/>
          </ac:spMkLst>
        </pc:spChg>
        <pc:spChg chg="mod">
          <ac:chgData name="Yoshida, Kayo" userId="99b30de0-17c3-4193-a56e-49c1c24c45cb" providerId="ADAL" clId="{3B140CE6-7448-49DA-8062-5C818CECEDE2}" dt="2025-10-31T04:36:13.865" v="574" actId="20577"/>
          <ac:spMkLst>
            <pc:docMk/>
            <pc:sldMk cId="2368104850" sldId="261"/>
            <ac:spMk id="3" creationId="{21C8C985-B346-0D38-00BE-F4522707D001}"/>
          </ac:spMkLst>
        </pc:spChg>
      </pc:sldChg>
      <pc:sldChg chg="modSp mod">
        <pc:chgData name="Yoshida, Kayo" userId="99b30de0-17c3-4193-a56e-49c1c24c45cb" providerId="ADAL" clId="{3B140CE6-7448-49DA-8062-5C818CECEDE2}" dt="2025-10-31T04:35:39.941" v="570" actId="948"/>
        <pc:sldMkLst>
          <pc:docMk/>
          <pc:sldMk cId="1588629008" sldId="262"/>
        </pc:sldMkLst>
        <pc:spChg chg="mod">
          <ac:chgData name="Yoshida, Kayo" userId="99b30de0-17c3-4193-a56e-49c1c24c45cb" providerId="ADAL" clId="{3B140CE6-7448-49DA-8062-5C818CECEDE2}" dt="2025-10-31T03:35:36.149" v="65" actId="2711"/>
          <ac:spMkLst>
            <pc:docMk/>
            <pc:sldMk cId="1588629008" sldId="262"/>
            <ac:spMk id="2" creationId="{F77C663D-CB2C-66A4-0AA0-137A0EE34878}"/>
          </ac:spMkLst>
        </pc:spChg>
        <pc:spChg chg="mod">
          <ac:chgData name="Yoshida, Kayo" userId="99b30de0-17c3-4193-a56e-49c1c24c45cb" providerId="ADAL" clId="{3B140CE6-7448-49DA-8062-5C818CECEDE2}" dt="2025-10-31T04:35:39.941" v="570" actId="948"/>
          <ac:spMkLst>
            <pc:docMk/>
            <pc:sldMk cId="1588629008" sldId="262"/>
            <ac:spMk id="3" creationId="{CED1F5CF-016D-3CB1-7238-C57B18EFCCDC}"/>
          </ac:spMkLst>
        </pc:spChg>
      </pc:sldChg>
      <pc:sldChg chg="modSp">
        <pc:chgData name="Yoshida, Kayo" userId="99b30de0-17c3-4193-a56e-49c1c24c45cb" providerId="ADAL" clId="{3B140CE6-7448-49DA-8062-5C818CECEDE2}" dt="2025-10-31T03:35:36.149" v="65" actId="2711"/>
        <pc:sldMkLst>
          <pc:docMk/>
          <pc:sldMk cId="3100061406" sldId="263"/>
        </pc:sldMkLst>
        <pc:spChg chg="mod">
          <ac:chgData name="Yoshida, Kayo" userId="99b30de0-17c3-4193-a56e-49c1c24c45cb" providerId="ADAL" clId="{3B140CE6-7448-49DA-8062-5C818CECEDE2}" dt="2025-10-31T03:35:36.149" v="65" actId="2711"/>
          <ac:spMkLst>
            <pc:docMk/>
            <pc:sldMk cId="3100061406" sldId="263"/>
            <ac:spMk id="2" creationId="{063C76CF-664E-EDBF-4C6D-7F85CA3D0773}"/>
          </ac:spMkLst>
        </pc:spChg>
        <pc:spChg chg="mod">
          <ac:chgData name="Yoshida, Kayo" userId="99b30de0-17c3-4193-a56e-49c1c24c45cb" providerId="ADAL" clId="{3B140CE6-7448-49DA-8062-5C818CECEDE2}" dt="2025-10-31T03:35:36.149" v="65" actId="2711"/>
          <ac:spMkLst>
            <pc:docMk/>
            <pc:sldMk cId="3100061406" sldId="263"/>
            <ac:spMk id="3" creationId="{842759C6-AC28-C3FD-7632-35A6C11DA5A6}"/>
          </ac:spMkLst>
        </pc:spChg>
      </pc:sldChg>
      <pc:sldChg chg="modSp mod">
        <pc:chgData name="Yoshida, Kayo" userId="99b30de0-17c3-4193-a56e-49c1c24c45cb" providerId="ADAL" clId="{3B140CE6-7448-49DA-8062-5C818CECEDE2}" dt="2025-10-31T04:49:52.179" v="676" actId="1076"/>
        <pc:sldMkLst>
          <pc:docMk/>
          <pc:sldMk cId="4272033667" sldId="264"/>
        </pc:sldMkLst>
        <pc:spChg chg="mod">
          <ac:chgData name="Yoshida, Kayo" userId="99b30de0-17c3-4193-a56e-49c1c24c45cb" providerId="ADAL" clId="{3B140CE6-7448-49DA-8062-5C818CECEDE2}" dt="2025-10-31T03:35:36.149" v="65" actId="2711"/>
          <ac:spMkLst>
            <pc:docMk/>
            <pc:sldMk cId="4272033667" sldId="264"/>
            <ac:spMk id="2" creationId="{161B78DE-0E96-7345-C43F-4750B55CB4E9}"/>
          </ac:spMkLst>
        </pc:spChg>
        <pc:spChg chg="mod">
          <ac:chgData name="Yoshida, Kayo" userId="99b30de0-17c3-4193-a56e-49c1c24c45cb" providerId="ADAL" clId="{3B140CE6-7448-49DA-8062-5C818CECEDE2}" dt="2025-10-31T04:30:30.997" v="521"/>
          <ac:spMkLst>
            <pc:docMk/>
            <pc:sldMk cId="4272033667" sldId="264"/>
            <ac:spMk id="3" creationId="{56178D2A-6C82-C14B-A726-25CCF3C1E741}"/>
          </ac:spMkLst>
        </pc:spChg>
        <pc:graphicFrameChg chg="mod modGraphic">
          <ac:chgData name="Yoshida, Kayo" userId="99b30de0-17c3-4193-a56e-49c1c24c45cb" providerId="ADAL" clId="{3B140CE6-7448-49DA-8062-5C818CECEDE2}" dt="2025-10-31T04:49:52.179" v="676" actId="1076"/>
          <ac:graphicFrameMkLst>
            <pc:docMk/>
            <pc:sldMk cId="4272033667" sldId="264"/>
            <ac:graphicFrameMk id="5" creationId="{CE9E34B2-7C4B-EF8D-641E-F8EC0845AF93}"/>
          </ac:graphicFrameMkLst>
        </pc:graphicFrameChg>
      </pc:sldChg>
      <pc:sldChg chg="modSp mod">
        <pc:chgData name="Yoshida, Kayo" userId="99b30de0-17c3-4193-a56e-49c1c24c45cb" providerId="ADAL" clId="{3B140CE6-7448-49DA-8062-5C818CECEDE2}" dt="2025-10-31T04:31:14.444" v="528" actId="1076"/>
        <pc:sldMkLst>
          <pc:docMk/>
          <pc:sldMk cId="1744948926" sldId="265"/>
        </pc:sldMkLst>
        <pc:spChg chg="mod">
          <ac:chgData name="Yoshida, Kayo" userId="99b30de0-17c3-4193-a56e-49c1c24c45cb" providerId="ADAL" clId="{3B140CE6-7448-49DA-8062-5C818CECEDE2}" dt="2025-10-31T03:35:36.149" v="65" actId="2711"/>
          <ac:spMkLst>
            <pc:docMk/>
            <pc:sldMk cId="1744948926" sldId="265"/>
            <ac:spMk id="2" creationId="{561A6EF8-F6BE-2258-964D-8F87452E54B2}"/>
          </ac:spMkLst>
        </pc:spChg>
        <pc:spChg chg="mod">
          <ac:chgData name="Yoshida, Kayo" userId="99b30de0-17c3-4193-a56e-49c1c24c45cb" providerId="ADAL" clId="{3B140CE6-7448-49DA-8062-5C818CECEDE2}" dt="2025-10-31T04:30:57.401" v="525" actId="1076"/>
          <ac:spMkLst>
            <pc:docMk/>
            <pc:sldMk cId="1744948926" sldId="265"/>
            <ac:spMk id="3" creationId="{6D197793-428F-F50B-7DF2-2B943D626B16}"/>
          </ac:spMkLst>
        </pc:spChg>
        <pc:grpChg chg="mod">
          <ac:chgData name="Yoshida, Kayo" userId="99b30de0-17c3-4193-a56e-49c1c24c45cb" providerId="ADAL" clId="{3B140CE6-7448-49DA-8062-5C818CECEDE2}" dt="2025-10-31T04:31:14.444" v="528" actId="1076"/>
          <ac:grpSpMkLst>
            <pc:docMk/>
            <pc:sldMk cId="1744948926" sldId="265"/>
            <ac:grpSpMk id="11" creationId="{2AA267B2-0F0E-DF65-4DCB-C77FF3071221}"/>
          </ac:grpSpMkLst>
        </pc:grpChg>
        <pc:picChg chg="mod">
          <ac:chgData name="Yoshida, Kayo" userId="99b30de0-17c3-4193-a56e-49c1c24c45cb" providerId="ADAL" clId="{3B140CE6-7448-49DA-8062-5C818CECEDE2}" dt="2025-10-31T04:30:59.353" v="526" actId="1076"/>
          <ac:picMkLst>
            <pc:docMk/>
            <pc:sldMk cId="1744948926" sldId="265"/>
            <ac:picMk id="6" creationId="{B04EAEF9-C062-911C-D2E7-6A5E3808A473}"/>
          </ac:picMkLst>
        </pc:picChg>
      </pc:sldChg>
      <pc:sldChg chg="new del">
        <pc:chgData name="Yoshida, Kayo" userId="99b30de0-17c3-4193-a56e-49c1c24c45cb" providerId="ADAL" clId="{3B140CE6-7448-49DA-8062-5C818CECEDE2}" dt="2025-10-31T04:28:01.243" v="459" actId="680"/>
        <pc:sldMkLst>
          <pc:docMk/>
          <pc:sldMk cId="2187110052" sldId="26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8446F36D-7FA9-448B-97B8-941ED64707FD}" type="datetimeFigureOut">
              <a:rPr kumimoji="1" lang="ja-JP" altLang="en-US" smtClean="0"/>
              <a:t>2025/10/31</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21BECB27-7751-4155-B81F-F3B485DE7AF5}" type="slidenum">
              <a:rPr kumimoji="1" lang="ja-JP" altLang="en-US" smtClean="0"/>
              <a:t>‹#›</a:t>
            </a:fld>
            <a:endParaRPr kumimoji="1" lang="ja-JP" altLang="en-US"/>
          </a:p>
        </p:txBody>
      </p:sp>
    </p:spTree>
    <p:extLst>
      <p:ext uri="{BB962C8B-B14F-4D97-AF65-F5344CB8AC3E}">
        <p14:creationId xmlns:p14="http://schemas.microsoft.com/office/powerpoint/2010/main" val="76140655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dirty="0">
              <a:latin typeface="メイリオ" panose="020B0604030504040204" pitchFamily="50" charset="-128"/>
              <a:ea typeface="メイリオ" panose="020B0604030504040204" pitchFamily="50" charset="-128"/>
            </a:endParaRPr>
          </a:p>
        </p:txBody>
      </p:sp>
      <p:sp>
        <p:nvSpPr>
          <p:cNvPr id="4" name="Slide Number Placeholder 3"/>
          <p:cNvSpPr>
            <a:spLocks noGrp="1"/>
          </p:cNvSpPr>
          <p:nvPr>
            <p:ph type="sldNum" sz="quarter" idx="5"/>
          </p:nvPr>
        </p:nvSpPr>
        <p:spPr/>
        <p:txBody>
          <a:bodyPr/>
          <a:lstStyle/>
          <a:p>
            <a:fld id="{21BECB27-7751-4155-B81F-F3B485DE7AF5}" type="slidenum">
              <a:rPr kumimoji="1" lang="ja-JP" altLang="en-US" smtClean="0"/>
              <a:t>2</a:t>
            </a:fld>
            <a:endParaRPr kumimoji="1" lang="ja-JP" altLang="en-US"/>
          </a:p>
        </p:txBody>
      </p:sp>
    </p:spTree>
    <p:extLst>
      <p:ext uri="{BB962C8B-B14F-4D97-AF65-F5344CB8AC3E}">
        <p14:creationId xmlns:p14="http://schemas.microsoft.com/office/powerpoint/2010/main" val="303630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97075C-92A3-AB17-6E5B-2C3AEC10E6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66EC9A-3B6D-A480-383E-1A3C19EFFCA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842E316-EBF2-4B7A-F4E3-D1BE3A1740A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dirty="0">
              <a:latin typeface="メイリオ" panose="020B0604030504040204" pitchFamily="50" charset="-128"/>
              <a:ea typeface="メイリオ" panose="020B0604030504040204" pitchFamily="50" charset="-128"/>
            </a:endParaRPr>
          </a:p>
        </p:txBody>
      </p:sp>
      <p:sp>
        <p:nvSpPr>
          <p:cNvPr id="4" name="Slide Number Placeholder 3">
            <a:extLst>
              <a:ext uri="{FF2B5EF4-FFF2-40B4-BE49-F238E27FC236}">
                <a16:creationId xmlns:a16="http://schemas.microsoft.com/office/drawing/2014/main" id="{8A1E9BC5-36A6-9242-5E34-A6FACF2F229D}"/>
              </a:ext>
            </a:extLst>
          </p:cNvPr>
          <p:cNvSpPr>
            <a:spLocks noGrp="1"/>
          </p:cNvSpPr>
          <p:nvPr>
            <p:ph type="sldNum" sz="quarter" idx="5"/>
          </p:nvPr>
        </p:nvSpPr>
        <p:spPr/>
        <p:txBody>
          <a:bodyPr/>
          <a:lstStyle/>
          <a:p>
            <a:fld id="{21BECB27-7751-4155-B81F-F3B485DE7AF5}" type="slidenum">
              <a:rPr kumimoji="1" lang="ja-JP" altLang="en-US" smtClean="0"/>
              <a:t>3</a:t>
            </a:fld>
            <a:endParaRPr kumimoji="1" lang="ja-JP" altLang="en-US"/>
          </a:p>
        </p:txBody>
      </p:sp>
    </p:spTree>
    <p:extLst>
      <p:ext uri="{BB962C8B-B14F-4D97-AF65-F5344CB8AC3E}">
        <p14:creationId xmlns:p14="http://schemas.microsoft.com/office/powerpoint/2010/main" val="1295396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1BECB27-7751-4155-B81F-F3B485DE7AF5}" type="slidenum">
              <a:rPr kumimoji="1" lang="ja-JP" altLang="en-US" smtClean="0"/>
              <a:t>5</a:t>
            </a:fld>
            <a:endParaRPr kumimoji="1" lang="ja-JP" altLang="en-US"/>
          </a:p>
        </p:txBody>
      </p:sp>
    </p:spTree>
    <p:extLst>
      <p:ext uri="{BB962C8B-B14F-4D97-AF65-F5344CB8AC3E}">
        <p14:creationId xmlns:p14="http://schemas.microsoft.com/office/powerpoint/2010/main" val="33136766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1BECB27-7751-4155-B81F-F3B485DE7AF5}" type="slidenum">
              <a:rPr kumimoji="1" lang="ja-JP" altLang="en-US" smtClean="0"/>
              <a:t>6</a:t>
            </a:fld>
            <a:endParaRPr kumimoji="1" lang="ja-JP" altLang="en-US"/>
          </a:p>
        </p:txBody>
      </p:sp>
    </p:spTree>
    <p:extLst>
      <p:ext uri="{BB962C8B-B14F-4D97-AF65-F5344CB8AC3E}">
        <p14:creationId xmlns:p14="http://schemas.microsoft.com/office/powerpoint/2010/main" val="1847094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1BECB27-7751-4155-B81F-F3B485DE7AF5}" type="slidenum">
              <a:rPr kumimoji="1" lang="ja-JP" altLang="en-US" smtClean="0"/>
              <a:t>9</a:t>
            </a:fld>
            <a:endParaRPr kumimoji="1" lang="ja-JP" altLang="en-US"/>
          </a:p>
        </p:txBody>
      </p:sp>
    </p:spTree>
    <p:extLst>
      <p:ext uri="{BB962C8B-B14F-4D97-AF65-F5344CB8AC3E}">
        <p14:creationId xmlns:p14="http://schemas.microsoft.com/office/powerpoint/2010/main" val="42108855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Line 5"/>
          <p:cNvSpPr>
            <a:spLocks noChangeShapeType="1"/>
          </p:cNvSpPr>
          <p:nvPr/>
        </p:nvSpPr>
        <p:spPr bwMode="auto">
          <a:xfrm flipH="1">
            <a:off x="334434" y="3143250"/>
            <a:ext cx="10081684" cy="0"/>
          </a:xfrm>
          <a:prstGeom prst="line">
            <a:avLst/>
          </a:prstGeom>
          <a:noFill/>
          <a:ln w="57150">
            <a:solidFill>
              <a:srgbClr val="3366FF"/>
            </a:solidFill>
            <a:round/>
            <a:headEnd/>
            <a:tailEnd/>
          </a:ln>
          <a:effectLst/>
        </p:spPr>
        <p:txBody>
          <a:bodyPr/>
          <a:lstStyle/>
          <a:p>
            <a:pPr>
              <a:defRPr/>
            </a:pPr>
            <a:endParaRPr lang="ja-JP" altLang="en-US"/>
          </a:p>
        </p:txBody>
      </p:sp>
      <p:sp>
        <p:nvSpPr>
          <p:cNvPr id="5" name="Rectangle 6"/>
          <p:cNvSpPr>
            <a:spLocks noChangeArrowheads="1"/>
          </p:cNvSpPr>
          <p:nvPr/>
        </p:nvSpPr>
        <p:spPr bwMode="auto">
          <a:xfrm>
            <a:off x="334434" y="1992313"/>
            <a:ext cx="192617" cy="647700"/>
          </a:xfrm>
          <a:prstGeom prst="rect">
            <a:avLst/>
          </a:prstGeom>
          <a:solidFill>
            <a:srgbClr val="3366FF"/>
          </a:solidFill>
          <a:ln w="9525">
            <a:solidFill>
              <a:srgbClr val="3366FF"/>
            </a:solidFill>
            <a:miter lim="800000"/>
            <a:headEnd/>
            <a:tailEnd/>
          </a:ln>
          <a:effec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endParaRPr lang="ja-JP" altLang="en-US"/>
          </a:p>
        </p:txBody>
      </p:sp>
      <p:sp>
        <p:nvSpPr>
          <p:cNvPr id="6" name="Line 7"/>
          <p:cNvSpPr>
            <a:spLocks noChangeShapeType="1"/>
          </p:cNvSpPr>
          <p:nvPr/>
        </p:nvSpPr>
        <p:spPr bwMode="auto">
          <a:xfrm flipH="1">
            <a:off x="431801" y="3216275"/>
            <a:ext cx="10081684" cy="0"/>
          </a:xfrm>
          <a:prstGeom prst="line">
            <a:avLst/>
          </a:prstGeom>
          <a:noFill/>
          <a:ln w="76200">
            <a:solidFill>
              <a:srgbClr val="CCECFF"/>
            </a:solidFill>
            <a:round/>
            <a:headEnd/>
            <a:tailEnd/>
          </a:ln>
          <a:effectLst/>
        </p:spPr>
        <p:txBody>
          <a:bodyPr/>
          <a:lstStyle/>
          <a:p>
            <a:pPr>
              <a:defRPr/>
            </a:pPr>
            <a:endParaRPr lang="ja-JP" altLang="en-US"/>
          </a:p>
        </p:txBody>
      </p:sp>
      <p:sp>
        <p:nvSpPr>
          <p:cNvPr id="5122" name="Rectangle 2"/>
          <p:cNvSpPr>
            <a:spLocks noGrp="1" noChangeArrowheads="1"/>
          </p:cNvSpPr>
          <p:nvPr>
            <p:ph type="ctrTitle"/>
          </p:nvPr>
        </p:nvSpPr>
        <p:spPr>
          <a:xfrm>
            <a:off x="914400" y="1557339"/>
            <a:ext cx="10363200" cy="1470025"/>
          </a:xfrm>
        </p:spPr>
        <p:txBody>
          <a:bodyPr/>
          <a:lstStyle>
            <a:lvl1pPr>
              <a:defRPr/>
            </a:lvl1pPr>
          </a:lstStyle>
          <a:p>
            <a:pPr lvl="0"/>
            <a:r>
              <a:rPr lang="ja-JP" altLang="en-US" noProof="0"/>
              <a:t>マスタ タイトルの書式設定</a:t>
            </a:r>
          </a:p>
        </p:txBody>
      </p:sp>
      <p:sp>
        <p:nvSpPr>
          <p:cNvPr id="5123" name="Rectangle 3"/>
          <p:cNvSpPr>
            <a:spLocks noGrp="1" noChangeArrowheads="1"/>
          </p:cNvSpPr>
          <p:nvPr>
            <p:ph type="subTitle" idx="1"/>
          </p:nvPr>
        </p:nvSpPr>
        <p:spPr>
          <a:xfrm>
            <a:off x="1828800" y="3886200"/>
            <a:ext cx="8534400" cy="1752600"/>
          </a:xfrm>
        </p:spPr>
        <p:txBody>
          <a:bodyPr/>
          <a:lstStyle>
            <a:lvl1pPr marL="0" indent="0" algn="ctr">
              <a:buFont typeface="Wingdings" pitchFamily="2" charset="2"/>
              <a:buNone/>
              <a:defRPr sz="2400"/>
            </a:lvl1pPr>
          </a:lstStyle>
          <a:p>
            <a:pPr lvl="0"/>
            <a:r>
              <a:rPr lang="ja-JP" altLang="en-US" noProof="0"/>
              <a:t>マスタ サブタイトルの書式設定</a:t>
            </a:r>
          </a:p>
        </p:txBody>
      </p:sp>
      <p:sp>
        <p:nvSpPr>
          <p:cNvPr id="8" name="Rectangle 4"/>
          <p:cNvSpPr>
            <a:spLocks noGrp="1" noChangeArrowheads="1"/>
          </p:cNvSpPr>
          <p:nvPr>
            <p:ph type="sldNum" sz="quarter" idx="10"/>
          </p:nvPr>
        </p:nvSpPr>
        <p:spPr>
          <a:xfrm>
            <a:off x="9203267" y="6245225"/>
            <a:ext cx="2844800" cy="476250"/>
          </a:xfrm>
        </p:spPr>
        <p:txBody>
          <a:bodyPr/>
          <a:lstStyle>
            <a:lvl1pPr>
              <a:defRPr/>
            </a:lvl1pPr>
          </a:lstStyle>
          <a:p>
            <a:pPr>
              <a:defRPr/>
            </a:pPr>
            <a:fld id="{5A9F73FF-B710-47CB-94CC-DDAB8BFA4204}" type="slidenum">
              <a:rPr lang="en-US" altLang="ja-JP"/>
              <a:pPr>
                <a:defRPr/>
              </a:pPr>
              <a:t>‹#›</a:t>
            </a:fld>
            <a:endParaRPr lang="en-US" altLang="ja-JP"/>
          </a:p>
        </p:txBody>
      </p:sp>
    </p:spTree>
    <p:extLst>
      <p:ext uri="{BB962C8B-B14F-4D97-AF65-F5344CB8AC3E}">
        <p14:creationId xmlns:p14="http://schemas.microsoft.com/office/powerpoint/2010/main" val="5718615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sldNum" sz="quarter" idx="10"/>
          </p:nvPr>
        </p:nvSpPr>
        <p:spPr>
          <a:ln/>
        </p:spPr>
        <p:txBody>
          <a:bodyPr/>
          <a:lstStyle>
            <a:lvl1pPr>
              <a:defRPr/>
            </a:lvl1pPr>
          </a:lstStyle>
          <a:p>
            <a:pPr>
              <a:defRPr/>
            </a:pPr>
            <a:fld id="{B95A9EE7-1AAE-4595-A851-7DDA0886A26C}" type="slidenum">
              <a:rPr lang="en-US" altLang="ja-JP"/>
              <a:pPr>
                <a:defRPr/>
              </a:pPr>
              <a:t>‹#›</a:t>
            </a:fld>
            <a:endParaRPr lang="en-US" altLang="ja-JP"/>
          </a:p>
        </p:txBody>
      </p:sp>
    </p:spTree>
    <p:extLst>
      <p:ext uri="{BB962C8B-B14F-4D97-AF65-F5344CB8AC3E}">
        <p14:creationId xmlns:p14="http://schemas.microsoft.com/office/powerpoint/2010/main" val="2280284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1EE356DD-7CC6-4D18-A9D6-5A1CE3C78156}"/>
              </a:ext>
            </a:extLst>
          </p:cNvPr>
          <p:cNvSpPr/>
          <p:nvPr userDrawn="1"/>
        </p:nvSpPr>
        <p:spPr bwMode="auto">
          <a:xfrm>
            <a:off x="119336" y="188913"/>
            <a:ext cx="10441160" cy="1007840"/>
          </a:xfrm>
          <a:prstGeom prst="rect">
            <a:avLst/>
          </a:prstGeom>
          <a:solidFill>
            <a:schemeClr val="bg1"/>
          </a:solidFill>
          <a:ln w="38100" cap="flat" cmpd="sng" algn="ctr">
            <a:solidFill>
              <a:schemeClr val="bg1"/>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1800" b="0" i="0" u="none" strike="noStrike" cap="none" normalizeH="0" baseline="0">
              <a:ln>
                <a:noFill/>
              </a:ln>
              <a:solidFill>
                <a:schemeClr val="tx1"/>
              </a:solidFill>
              <a:effectLst/>
              <a:latin typeface="Arial" charset="0"/>
              <a:ea typeface="ＭＳ Ｐゴシック" charset="-128"/>
            </a:endParaRPr>
          </a:p>
        </p:txBody>
      </p:sp>
      <p:sp>
        <p:nvSpPr>
          <p:cNvPr id="2" name="縦書きタイトル 1"/>
          <p:cNvSpPr>
            <a:spLocks noGrp="1"/>
          </p:cNvSpPr>
          <p:nvPr>
            <p:ph type="title" orient="vert"/>
          </p:nvPr>
        </p:nvSpPr>
        <p:spPr>
          <a:xfrm>
            <a:off x="8839200" y="188913"/>
            <a:ext cx="1577280" cy="6335712"/>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609600" y="188913"/>
            <a:ext cx="8026400" cy="6335712"/>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sldNum" sz="quarter" idx="10"/>
          </p:nvPr>
        </p:nvSpPr>
        <p:spPr>
          <a:ln/>
        </p:spPr>
        <p:txBody>
          <a:bodyPr/>
          <a:lstStyle>
            <a:lvl1pPr>
              <a:defRPr/>
            </a:lvl1pPr>
          </a:lstStyle>
          <a:p>
            <a:pPr>
              <a:defRPr/>
            </a:pPr>
            <a:fld id="{32B91108-7F3C-4375-8F15-205D5B8CAED7}" type="slidenum">
              <a:rPr lang="en-US" altLang="ja-JP"/>
              <a:pPr>
                <a:defRPr/>
              </a:pPr>
              <a:t>‹#›</a:t>
            </a:fld>
            <a:endParaRPr lang="en-US" altLang="ja-JP"/>
          </a:p>
        </p:txBody>
      </p:sp>
    </p:spTree>
    <p:extLst>
      <p:ext uri="{BB962C8B-B14F-4D97-AF65-F5344CB8AC3E}">
        <p14:creationId xmlns:p14="http://schemas.microsoft.com/office/powerpoint/2010/main" val="34028395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Line 5"/>
          <p:cNvSpPr>
            <a:spLocks noChangeShapeType="1"/>
          </p:cNvSpPr>
          <p:nvPr/>
        </p:nvSpPr>
        <p:spPr bwMode="auto">
          <a:xfrm flipH="1">
            <a:off x="334434" y="3143250"/>
            <a:ext cx="10081684" cy="0"/>
          </a:xfrm>
          <a:prstGeom prst="line">
            <a:avLst/>
          </a:prstGeom>
          <a:noFill/>
          <a:ln w="57150">
            <a:solidFill>
              <a:srgbClr val="3366FF"/>
            </a:solidFill>
            <a:round/>
            <a:headEnd/>
            <a:tailEnd/>
          </a:ln>
          <a:effectLst/>
        </p:spPr>
        <p:txBody>
          <a:bodyPr/>
          <a:lstStyle/>
          <a:p>
            <a:pPr>
              <a:defRPr/>
            </a:pPr>
            <a:endParaRPr lang="ja-JP" altLang="en-US"/>
          </a:p>
        </p:txBody>
      </p:sp>
      <p:sp>
        <p:nvSpPr>
          <p:cNvPr id="5" name="Rectangle 6"/>
          <p:cNvSpPr>
            <a:spLocks noChangeArrowheads="1"/>
          </p:cNvSpPr>
          <p:nvPr/>
        </p:nvSpPr>
        <p:spPr bwMode="auto">
          <a:xfrm>
            <a:off x="334434" y="1992313"/>
            <a:ext cx="192617" cy="647700"/>
          </a:xfrm>
          <a:prstGeom prst="rect">
            <a:avLst/>
          </a:prstGeom>
          <a:solidFill>
            <a:srgbClr val="3366FF"/>
          </a:solidFill>
          <a:ln w="9525">
            <a:solidFill>
              <a:srgbClr val="3366FF"/>
            </a:solidFill>
            <a:miter lim="800000"/>
            <a:headEnd/>
            <a:tailEnd/>
          </a:ln>
          <a:effec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endParaRPr lang="ja-JP" altLang="en-US"/>
          </a:p>
        </p:txBody>
      </p:sp>
      <p:sp>
        <p:nvSpPr>
          <p:cNvPr id="6" name="Line 7"/>
          <p:cNvSpPr>
            <a:spLocks noChangeShapeType="1"/>
          </p:cNvSpPr>
          <p:nvPr/>
        </p:nvSpPr>
        <p:spPr bwMode="auto">
          <a:xfrm flipH="1">
            <a:off x="431801" y="3216275"/>
            <a:ext cx="10081684" cy="0"/>
          </a:xfrm>
          <a:prstGeom prst="line">
            <a:avLst/>
          </a:prstGeom>
          <a:noFill/>
          <a:ln w="76200">
            <a:solidFill>
              <a:srgbClr val="CCECFF"/>
            </a:solidFill>
            <a:round/>
            <a:headEnd/>
            <a:tailEnd/>
          </a:ln>
          <a:effectLst/>
        </p:spPr>
        <p:txBody>
          <a:bodyPr/>
          <a:lstStyle/>
          <a:p>
            <a:pPr>
              <a:defRPr/>
            </a:pPr>
            <a:endParaRPr lang="ja-JP" altLang="en-US"/>
          </a:p>
        </p:txBody>
      </p:sp>
      <p:sp>
        <p:nvSpPr>
          <p:cNvPr id="5122" name="Rectangle 2"/>
          <p:cNvSpPr>
            <a:spLocks noGrp="1" noChangeArrowheads="1"/>
          </p:cNvSpPr>
          <p:nvPr>
            <p:ph type="ctrTitle"/>
          </p:nvPr>
        </p:nvSpPr>
        <p:spPr>
          <a:xfrm>
            <a:off x="914400" y="1557339"/>
            <a:ext cx="10363200" cy="1470025"/>
          </a:xfrm>
        </p:spPr>
        <p:txBody>
          <a:bodyPr/>
          <a:lstStyle>
            <a:lvl1pPr>
              <a:defRPr/>
            </a:lvl1pPr>
          </a:lstStyle>
          <a:p>
            <a:pPr lvl="0"/>
            <a:r>
              <a:rPr lang="ja-JP" altLang="en-US" noProof="0"/>
              <a:t>マスタ タイトルの書式設定</a:t>
            </a:r>
          </a:p>
        </p:txBody>
      </p:sp>
      <p:sp>
        <p:nvSpPr>
          <p:cNvPr id="5123" name="Rectangle 3"/>
          <p:cNvSpPr>
            <a:spLocks noGrp="1" noChangeArrowheads="1"/>
          </p:cNvSpPr>
          <p:nvPr>
            <p:ph type="subTitle" idx="1"/>
          </p:nvPr>
        </p:nvSpPr>
        <p:spPr>
          <a:xfrm>
            <a:off x="1828800" y="3886200"/>
            <a:ext cx="8534400" cy="1752600"/>
          </a:xfrm>
        </p:spPr>
        <p:txBody>
          <a:bodyPr/>
          <a:lstStyle>
            <a:lvl1pPr marL="0" indent="0" algn="ctr">
              <a:buFont typeface="Wingdings" pitchFamily="2" charset="2"/>
              <a:buNone/>
              <a:defRPr sz="2400"/>
            </a:lvl1pPr>
          </a:lstStyle>
          <a:p>
            <a:pPr lvl="0"/>
            <a:r>
              <a:rPr lang="ja-JP" altLang="en-US" noProof="0"/>
              <a:t>マスタ サブタイトルの書式設定</a:t>
            </a:r>
          </a:p>
        </p:txBody>
      </p:sp>
      <p:sp>
        <p:nvSpPr>
          <p:cNvPr id="8" name="Rectangle 4"/>
          <p:cNvSpPr>
            <a:spLocks noGrp="1" noChangeArrowheads="1"/>
          </p:cNvSpPr>
          <p:nvPr>
            <p:ph type="sldNum" sz="quarter" idx="10"/>
          </p:nvPr>
        </p:nvSpPr>
        <p:spPr>
          <a:xfrm>
            <a:off x="9203267" y="6245225"/>
            <a:ext cx="2844800" cy="476250"/>
          </a:xfrm>
        </p:spPr>
        <p:txBody>
          <a:bodyPr/>
          <a:lstStyle>
            <a:lvl1pPr>
              <a:defRPr/>
            </a:lvl1pPr>
          </a:lstStyle>
          <a:p>
            <a:pPr>
              <a:defRPr/>
            </a:pPr>
            <a:fld id="{5A9F73FF-B710-47CB-94CC-DDAB8BFA4204}" type="slidenum">
              <a:rPr lang="en-US" altLang="ja-JP"/>
              <a:pPr>
                <a:defRPr/>
              </a:pPr>
              <a:t>‹#›</a:t>
            </a:fld>
            <a:endParaRPr lang="en-US" altLang="ja-JP"/>
          </a:p>
        </p:txBody>
      </p:sp>
    </p:spTree>
    <p:extLst>
      <p:ext uri="{BB962C8B-B14F-4D97-AF65-F5344CB8AC3E}">
        <p14:creationId xmlns:p14="http://schemas.microsoft.com/office/powerpoint/2010/main" val="1567671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sldNum" sz="quarter" idx="10"/>
          </p:nvPr>
        </p:nvSpPr>
        <p:spPr>
          <a:ln/>
        </p:spPr>
        <p:txBody>
          <a:bodyPr/>
          <a:lstStyle>
            <a:lvl1pPr>
              <a:defRPr/>
            </a:lvl1pPr>
          </a:lstStyle>
          <a:p>
            <a:pPr>
              <a:defRPr/>
            </a:pPr>
            <a:fld id="{0F70095C-F9B4-4C04-ABE4-849D581B05DE}" type="slidenum">
              <a:rPr lang="en-US" altLang="ja-JP"/>
              <a:pPr>
                <a:defRPr/>
              </a:pPr>
              <a:t>‹#›</a:t>
            </a:fld>
            <a:endParaRPr lang="en-US" altLang="ja-JP"/>
          </a:p>
        </p:txBody>
      </p:sp>
    </p:spTree>
    <p:extLst>
      <p:ext uri="{BB962C8B-B14F-4D97-AF65-F5344CB8AC3E}">
        <p14:creationId xmlns:p14="http://schemas.microsoft.com/office/powerpoint/2010/main" val="31132450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6901"/>
            <a:ext cx="103632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4"/>
          <p:cNvSpPr>
            <a:spLocks noGrp="1" noChangeArrowheads="1"/>
          </p:cNvSpPr>
          <p:nvPr>
            <p:ph type="sldNum" sz="quarter" idx="10"/>
          </p:nvPr>
        </p:nvSpPr>
        <p:spPr>
          <a:ln/>
        </p:spPr>
        <p:txBody>
          <a:bodyPr/>
          <a:lstStyle>
            <a:lvl1pPr>
              <a:defRPr/>
            </a:lvl1pPr>
          </a:lstStyle>
          <a:p>
            <a:pPr>
              <a:defRPr/>
            </a:pPr>
            <a:fld id="{780A1130-3357-47BF-9AEB-9BA30011F8C4}" type="slidenum">
              <a:rPr lang="en-US" altLang="ja-JP"/>
              <a:pPr>
                <a:defRPr/>
              </a:pPr>
              <a:t>‹#›</a:t>
            </a:fld>
            <a:endParaRPr lang="en-US" altLang="ja-JP"/>
          </a:p>
        </p:txBody>
      </p:sp>
    </p:spTree>
    <p:extLst>
      <p:ext uri="{BB962C8B-B14F-4D97-AF65-F5344CB8AC3E}">
        <p14:creationId xmlns:p14="http://schemas.microsoft.com/office/powerpoint/2010/main" val="24122717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609600" y="1268413"/>
            <a:ext cx="5384800" cy="5256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6197600" y="1268413"/>
            <a:ext cx="5384800" cy="5256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sldNum" sz="quarter" idx="10"/>
          </p:nvPr>
        </p:nvSpPr>
        <p:spPr>
          <a:ln/>
        </p:spPr>
        <p:txBody>
          <a:bodyPr/>
          <a:lstStyle>
            <a:lvl1pPr>
              <a:defRPr/>
            </a:lvl1pPr>
          </a:lstStyle>
          <a:p>
            <a:pPr>
              <a:defRPr/>
            </a:pPr>
            <a:fld id="{BF0BFF68-E12D-4641-A7D4-354ECAB65F80}" type="slidenum">
              <a:rPr lang="en-US" altLang="ja-JP"/>
              <a:pPr>
                <a:defRPr/>
              </a:pPr>
              <a:t>‹#›</a:t>
            </a:fld>
            <a:endParaRPr lang="en-US" altLang="ja-JP"/>
          </a:p>
        </p:txBody>
      </p:sp>
    </p:spTree>
    <p:extLst>
      <p:ext uri="{BB962C8B-B14F-4D97-AF65-F5344CB8AC3E}">
        <p14:creationId xmlns:p14="http://schemas.microsoft.com/office/powerpoint/2010/main" val="19077086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188640"/>
            <a:ext cx="10972800" cy="792088"/>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609600" y="1277070"/>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09600" y="1988840"/>
            <a:ext cx="5386917" cy="413732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6193368" y="1277070"/>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6193368" y="1988840"/>
            <a:ext cx="5389033" cy="413732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sldNum" sz="quarter" idx="10"/>
          </p:nvPr>
        </p:nvSpPr>
        <p:spPr>
          <a:ln/>
        </p:spPr>
        <p:txBody>
          <a:bodyPr/>
          <a:lstStyle>
            <a:lvl1pPr>
              <a:defRPr/>
            </a:lvl1pPr>
          </a:lstStyle>
          <a:p>
            <a:pPr>
              <a:defRPr/>
            </a:pPr>
            <a:fld id="{D2083059-F0F5-4BD6-877C-8714E4FE604C}" type="slidenum">
              <a:rPr lang="en-US" altLang="ja-JP"/>
              <a:pPr>
                <a:defRPr/>
              </a:pPr>
              <a:t>‹#›</a:t>
            </a:fld>
            <a:endParaRPr lang="en-US" altLang="ja-JP"/>
          </a:p>
        </p:txBody>
      </p:sp>
    </p:spTree>
    <p:extLst>
      <p:ext uri="{BB962C8B-B14F-4D97-AF65-F5344CB8AC3E}">
        <p14:creationId xmlns:p14="http://schemas.microsoft.com/office/powerpoint/2010/main" val="976150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4"/>
          <p:cNvSpPr>
            <a:spLocks noGrp="1" noChangeArrowheads="1"/>
          </p:cNvSpPr>
          <p:nvPr>
            <p:ph type="sldNum" sz="quarter" idx="10"/>
          </p:nvPr>
        </p:nvSpPr>
        <p:spPr>
          <a:ln/>
        </p:spPr>
        <p:txBody>
          <a:bodyPr/>
          <a:lstStyle>
            <a:lvl1pPr>
              <a:defRPr/>
            </a:lvl1pPr>
          </a:lstStyle>
          <a:p>
            <a:pPr>
              <a:defRPr/>
            </a:pPr>
            <a:fld id="{A94244B3-4363-465E-98B6-3990FFB10183}" type="slidenum">
              <a:rPr lang="en-US" altLang="ja-JP"/>
              <a:pPr>
                <a:defRPr/>
              </a:pPr>
              <a:t>‹#›</a:t>
            </a:fld>
            <a:endParaRPr lang="en-US" altLang="ja-JP"/>
          </a:p>
        </p:txBody>
      </p:sp>
    </p:spTree>
    <p:extLst>
      <p:ext uri="{BB962C8B-B14F-4D97-AF65-F5344CB8AC3E}">
        <p14:creationId xmlns:p14="http://schemas.microsoft.com/office/powerpoint/2010/main" val="3847594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C958FFA3-0EF8-498B-B496-5FB858DAA027}" type="slidenum">
              <a:rPr lang="en-US" altLang="ja-JP"/>
              <a:pPr>
                <a:defRPr/>
              </a:pPr>
              <a:t>‹#›</a:t>
            </a:fld>
            <a:endParaRPr lang="en-US" altLang="ja-JP"/>
          </a:p>
        </p:txBody>
      </p:sp>
    </p:spTree>
    <p:extLst>
      <p:ext uri="{BB962C8B-B14F-4D97-AF65-F5344CB8AC3E}">
        <p14:creationId xmlns:p14="http://schemas.microsoft.com/office/powerpoint/2010/main" val="9413570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F402EEFF-D038-40F0-A488-2FA9FA1F23E6}"/>
              </a:ext>
            </a:extLst>
          </p:cNvPr>
          <p:cNvSpPr/>
          <p:nvPr userDrawn="1"/>
        </p:nvSpPr>
        <p:spPr bwMode="auto">
          <a:xfrm>
            <a:off x="119336" y="980729"/>
            <a:ext cx="10441160" cy="216024"/>
          </a:xfrm>
          <a:prstGeom prst="rect">
            <a:avLst/>
          </a:prstGeom>
          <a:solidFill>
            <a:schemeClr val="bg1"/>
          </a:solidFill>
          <a:ln w="38100" cap="flat" cmpd="sng" algn="ctr">
            <a:solidFill>
              <a:schemeClr val="bg1"/>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1800" b="0" i="0" u="none" strike="noStrike" cap="none" normalizeH="0" baseline="0">
              <a:ln>
                <a:noFill/>
              </a:ln>
              <a:solidFill>
                <a:schemeClr val="tx1"/>
              </a:solidFill>
              <a:effectLst/>
              <a:latin typeface="Arial" charset="0"/>
              <a:ea typeface="ＭＳ Ｐゴシック" charset="-128"/>
            </a:endParaRPr>
          </a:p>
        </p:txBody>
      </p:sp>
      <p:sp>
        <p:nvSpPr>
          <p:cNvPr id="2" name="タイトル 1"/>
          <p:cNvSpPr>
            <a:spLocks noGrp="1"/>
          </p:cNvSpPr>
          <p:nvPr>
            <p:ph type="title"/>
          </p:nvPr>
        </p:nvSpPr>
        <p:spPr>
          <a:xfrm>
            <a:off x="610238" y="286386"/>
            <a:ext cx="4010447" cy="622333"/>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4766733" y="286386"/>
            <a:ext cx="5793763" cy="5839778"/>
          </a:xfrm>
        </p:spPr>
        <p:txBody>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09601" y="980729"/>
            <a:ext cx="4011084" cy="514543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sldNum" sz="quarter" idx="10"/>
          </p:nvPr>
        </p:nvSpPr>
        <p:spPr>
          <a:ln/>
        </p:spPr>
        <p:txBody>
          <a:bodyPr/>
          <a:lstStyle>
            <a:lvl1pPr>
              <a:defRPr/>
            </a:lvl1pPr>
          </a:lstStyle>
          <a:p>
            <a:pPr>
              <a:defRPr/>
            </a:pPr>
            <a:fld id="{2ECD819E-734F-41EA-BED9-6003953E8C54}" type="slidenum">
              <a:rPr lang="en-US" altLang="ja-JP"/>
              <a:pPr>
                <a:defRPr/>
              </a:pPr>
              <a:t>‹#›</a:t>
            </a:fld>
            <a:endParaRPr lang="en-US" altLang="ja-JP"/>
          </a:p>
        </p:txBody>
      </p:sp>
    </p:spTree>
    <p:extLst>
      <p:ext uri="{BB962C8B-B14F-4D97-AF65-F5344CB8AC3E}">
        <p14:creationId xmlns:p14="http://schemas.microsoft.com/office/powerpoint/2010/main" val="3642980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sldNum" sz="quarter" idx="10"/>
          </p:nvPr>
        </p:nvSpPr>
        <p:spPr>
          <a:ln/>
        </p:spPr>
        <p:txBody>
          <a:bodyPr/>
          <a:lstStyle>
            <a:lvl1pPr>
              <a:defRPr/>
            </a:lvl1pPr>
          </a:lstStyle>
          <a:p>
            <a:pPr>
              <a:defRPr/>
            </a:pPr>
            <a:fld id="{0F70095C-F9B4-4C04-ABE4-849D581B05DE}" type="slidenum">
              <a:rPr lang="en-US" altLang="ja-JP"/>
              <a:pPr>
                <a:defRPr/>
              </a:pPr>
              <a:t>‹#›</a:t>
            </a:fld>
            <a:endParaRPr lang="en-US" altLang="ja-JP"/>
          </a:p>
        </p:txBody>
      </p:sp>
    </p:spTree>
    <p:extLst>
      <p:ext uri="{BB962C8B-B14F-4D97-AF65-F5344CB8AC3E}">
        <p14:creationId xmlns:p14="http://schemas.microsoft.com/office/powerpoint/2010/main" val="39753183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51584" y="5287661"/>
            <a:ext cx="73152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03512" y="1268759"/>
            <a:ext cx="8424936" cy="393843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2351584" y="5934869"/>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sldNum" sz="quarter" idx="10"/>
          </p:nvPr>
        </p:nvSpPr>
        <p:spPr>
          <a:ln/>
        </p:spPr>
        <p:txBody>
          <a:bodyPr/>
          <a:lstStyle>
            <a:lvl1pPr>
              <a:defRPr/>
            </a:lvl1pPr>
          </a:lstStyle>
          <a:p>
            <a:pPr>
              <a:defRPr/>
            </a:pPr>
            <a:fld id="{1A2CB9C5-C125-4597-9537-A1C63469BCC7}" type="slidenum">
              <a:rPr lang="en-US" altLang="ja-JP"/>
              <a:pPr>
                <a:defRPr/>
              </a:pPr>
              <a:t>‹#›</a:t>
            </a:fld>
            <a:endParaRPr lang="en-US" altLang="ja-JP"/>
          </a:p>
        </p:txBody>
      </p:sp>
    </p:spTree>
    <p:extLst>
      <p:ext uri="{BB962C8B-B14F-4D97-AF65-F5344CB8AC3E}">
        <p14:creationId xmlns:p14="http://schemas.microsoft.com/office/powerpoint/2010/main" val="20473663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sldNum" sz="quarter" idx="10"/>
          </p:nvPr>
        </p:nvSpPr>
        <p:spPr>
          <a:ln/>
        </p:spPr>
        <p:txBody>
          <a:bodyPr/>
          <a:lstStyle>
            <a:lvl1pPr>
              <a:defRPr/>
            </a:lvl1pPr>
          </a:lstStyle>
          <a:p>
            <a:pPr>
              <a:defRPr/>
            </a:pPr>
            <a:fld id="{B95A9EE7-1AAE-4595-A851-7DDA0886A26C}" type="slidenum">
              <a:rPr lang="en-US" altLang="ja-JP"/>
              <a:pPr>
                <a:defRPr/>
              </a:pPr>
              <a:t>‹#›</a:t>
            </a:fld>
            <a:endParaRPr lang="en-US" altLang="ja-JP"/>
          </a:p>
        </p:txBody>
      </p:sp>
    </p:spTree>
    <p:extLst>
      <p:ext uri="{BB962C8B-B14F-4D97-AF65-F5344CB8AC3E}">
        <p14:creationId xmlns:p14="http://schemas.microsoft.com/office/powerpoint/2010/main" val="9426655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1EE356DD-7CC6-4D18-A9D6-5A1CE3C78156}"/>
              </a:ext>
            </a:extLst>
          </p:cNvPr>
          <p:cNvSpPr/>
          <p:nvPr userDrawn="1"/>
        </p:nvSpPr>
        <p:spPr bwMode="auto">
          <a:xfrm>
            <a:off x="119336" y="188913"/>
            <a:ext cx="10441160" cy="1007840"/>
          </a:xfrm>
          <a:prstGeom prst="rect">
            <a:avLst/>
          </a:prstGeom>
          <a:solidFill>
            <a:schemeClr val="bg1"/>
          </a:solidFill>
          <a:ln w="38100" cap="flat" cmpd="sng" algn="ctr">
            <a:solidFill>
              <a:schemeClr val="bg1"/>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1800" b="0" i="0" u="none" strike="noStrike" cap="none" normalizeH="0" baseline="0">
              <a:ln>
                <a:noFill/>
              </a:ln>
              <a:solidFill>
                <a:schemeClr val="tx1"/>
              </a:solidFill>
              <a:effectLst/>
              <a:latin typeface="Arial" charset="0"/>
              <a:ea typeface="ＭＳ Ｐゴシック" charset="-128"/>
            </a:endParaRPr>
          </a:p>
        </p:txBody>
      </p:sp>
      <p:sp>
        <p:nvSpPr>
          <p:cNvPr id="2" name="縦書きタイトル 1"/>
          <p:cNvSpPr>
            <a:spLocks noGrp="1"/>
          </p:cNvSpPr>
          <p:nvPr>
            <p:ph type="title" orient="vert"/>
          </p:nvPr>
        </p:nvSpPr>
        <p:spPr>
          <a:xfrm>
            <a:off x="8839200" y="188913"/>
            <a:ext cx="1577280" cy="6335712"/>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609600" y="188913"/>
            <a:ext cx="8026400" cy="6335712"/>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sldNum" sz="quarter" idx="10"/>
          </p:nvPr>
        </p:nvSpPr>
        <p:spPr>
          <a:ln/>
        </p:spPr>
        <p:txBody>
          <a:bodyPr/>
          <a:lstStyle>
            <a:lvl1pPr>
              <a:defRPr/>
            </a:lvl1pPr>
          </a:lstStyle>
          <a:p>
            <a:pPr>
              <a:defRPr/>
            </a:pPr>
            <a:fld id="{32B91108-7F3C-4375-8F15-205D5B8CAED7}" type="slidenum">
              <a:rPr lang="en-US" altLang="ja-JP"/>
              <a:pPr>
                <a:defRPr/>
              </a:pPr>
              <a:t>‹#›</a:t>
            </a:fld>
            <a:endParaRPr lang="en-US" altLang="ja-JP"/>
          </a:p>
        </p:txBody>
      </p:sp>
    </p:spTree>
    <p:extLst>
      <p:ext uri="{BB962C8B-B14F-4D97-AF65-F5344CB8AC3E}">
        <p14:creationId xmlns:p14="http://schemas.microsoft.com/office/powerpoint/2010/main" val="3141860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6901"/>
            <a:ext cx="103632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4"/>
          <p:cNvSpPr>
            <a:spLocks noGrp="1" noChangeArrowheads="1"/>
          </p:cNvSpPr>
          <p:nvPr>
            <p:ph type="sldNum" sz="quarter" idx="10"/>
          </p:nvPr>
        </p:nvSpPr>
        <p:spPr>
          <a:ln/>
        </p:spPr>
        <p:txBody>
          <a:bodyPr/>
          <a:lstStyle>
            <a:lvl1pPr>
              <a:defRPr/>
            </a:lvl1pPr>
          </a:lstStyle>
          <a:p>
            <a:pPr>
              <a:defRPr/>
            </a:pPr>
            <a:fld id="{780A1130-3357-47BF-9AEB-9BA30011F8C4}" type="slidenum">
              <a:rPr lang="en-US" altLang="ja-JP"/>
              <a:pPr>
                <a:defRPr/>
              </a:pPr>
              <a:t>‹#›</a:t>
            </a:fld>
            <a:endParaRPr lang="en-US" altLang="ja-JP"/>
          </a:p>
        </p:txBody>
      </p:sp>
    </p:spTree>
    <p:extLst>
      <p:ext uri="{BB962C8B-B14F-4D97-AF65-F5344CB8AC3E}">
        <p14:creationId xmlns:p14="http://schemas.microsoft.com/office/powerpoint/2010/main" val="2714948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609600" y="1268413"/>
            <a:ext cx="5384800" cy="5256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6197600" y="1268413"/>
            <a:ext cx="5384800" cy="5256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sldNum" sz="quarter" idx="10"/>
          </p:nvPr>
        </p:nvSpPr>
        <p:spPr>
          <a:ln/>
        </p:spPr>
        <p:txBody>
          <a:bodyPr/>
          <a:lstStyle>
            <a:lvl1pPr>
              <a:defRPr/>
            </a:lvl1pPr>
          </a:lstStyle>
          <a:p>
            <a:pPr>
              <a:defRPr/>
            </a:pPr>
            <a:fld id="{BF0BFF68-E12D-4641-A7D4-354ECAB65F80}" type="slidenum">
              <a:rPr lang="en-US" altLang="ja-JP"/>
              <a:pPr>
                <a:defRPr/>
              </a:pPr>
              <a:t>‹#›</a:t>
            </a:fld>
            <a:endParaRPr lang="en-US" altLang="ja-JP"/>
          </a:p>
        </p:txBody>
      </p:sp>
    </p:spTree>
    <p:extLst>
      <p:ext uri="{BB962C8B-B14F-4D97-AF65-F5344CB8AC3E}">
        <p14:creationId xmlns:p14="http://schemas.microsoft.com/office/powerpoint/2010/main" val="3807429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188640"/>
            <a:ext cx="10972800" cy="792088"/>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609600" y="1277070"/>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09600" y="1988840"/>
            <a:ext cx="5386917" cy="413732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6193368" y="1277070"/>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6193368" y="1988840"/>
            <a:ext cx="5389033" cy="413732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sldNum" sz="quarter" idx="10"/>
          </p:nvPr>
        </p:nvSpPr>
        <p:spPr>
          <a:ln/>
        </p:spPr>
        <p:txBody>
          <a:bodyPr/>
          <a:lstStyle>
            <a:lvl1pPr>
              <a:defRPr/>
            </a:lvl1pPr>
          </a:lstStyle>
          <a:p>
            <a:pPr>
              <a:defRPr/>
            </a:pPr>
            <a:fld id="{D2083059-F0F5-4BD6-877C-8714E4FE604C}" type="slidenum">
              <a:rPr lang="en-US" altLang="ja-JP"/>
              <a:pPr>
                <a:defRPr/>
              </a:pPr>
              <a:t>‹#›</a:t>
            </a:fld>
            <a:endParaRPr lang="en-US" altLang="ja-JP"/>
          </a:p>
        </p:txBody>
      </p:sp>
    </p:spTree>
    <p:extLst>
      <p:ext uri="{BB962C8B-B14F-4D97-AF65-F5344CB8AC3E}">
        <p14:creationId xmlns:p14="http://schemas.microsoft.com/office/powerpoint/2010/main" val="2621685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4"/>
          <p:cNvSpPr>
            <a:spLocks noGrp="1" noChangeArrowheads="1"/>
          </p:cNvSpPr>
          <p:nvPr>
            <p:ph type="sldNum" sz="quarter" idx="10"/>
          </p:nvPr>
        </p:nvSpPr>
        <p:spPr>
          <a:ln/>
        </p:spPr>
        <p:txBody>
          <a:bodyPr/>
          <a:lstStyle>
            <a:lvl1pPr>
              <a:defRPr/>
            </a:lvl1pPr>
          </a:lstStyle>
          <a:p>
            <a:pPr>
              <a:defRPr/>
            </a:pPr>
            <a:fld id="{A94244B3-4363-465E-98B6-3990FFB10183}" type="slidenum">
              <a:rPr lang="en-US" altLang="ja-JP"/>
              <a:pPr>
                <a:defRPr/>
              </a:pPr>
              <a:t>‹#›</a:t>
            </a:fld>
            <a:endParaRPr lang="en-US" altLang="ja-JP"/>
          </a:p>
        </p:txBody>
      </p:sp>
    </p:spTree>
    <p:extLst>
      <p:ext uri="{BB962C8B-B14F-4D97-AF65-F5344CB8AC3E}">
        <p14:creationId xmlns:p14="http://schemas.microsoft.com/office/powerpoint/2010/main" val="4200226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C958FFA3-0EF8-498B-B496-5FB858DAA027}" type="slidenum">
              <a:rPr lang="en-US" altLang="ja-JP"/>
              <a:pPr>
                <a:defRPr/>
              </a:pPr>
              <a:t>‹#›</a:t>
            </a:fld>
            <a:endParaRPr lang="en-US" altLang="ja-JP"/>
          </a:p>
        </p:txBody>
      </p:sp>
    </p:spTree>
    <p:extLst>
      <p:ext uri="{BB962C8B-B14F-4D97-AF65-F5344CB8AC3E}">
        <p14:creationId xmlns:p14="http://schemas.microsoft.com/office/powerpoint/2010/main" val="3975884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F402EEFF-D038-40F0-A488-2FA9FA1F23E6}"/>
              </a:ext>
            </a:extLst>
          </p:cNvPr>
          <p:cNvSpPr/>
          <p:nvPr userDrawn="1"/>
        </p:nvSpPr>
        <p:spPr bwMode="auto">
          <a:xfrm>
            <a:off x="119336" y="980729"/>
            <a:ext cx="10441160" cy="216024"/>
          </a:xfrm>
          <a:prstGeom prst="rect">
            <a:avLst/>
          </a:prstGeom>
          <a:solidFill>
            <a:schemeClr val="bg1"/>
          </a:solidFill>
          <a:ln w="38100" cap="flat" cmpd="sng" algn="ctr">
            <a:solidFill>
              <a:schemeClr val="bg1"/>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1800" b="0" i="0" u="none" strike="noStrike" cap="none" normalizeH="0" baseline="0">
              <a:ln>
                <a:noFill/>
              </a:ln>
              <a:solidFill>
                <a:schemeClr val="tx1"/>
              </a:solidFill>
              <a:effectLst/>
              <a:latin typeface="Arial" charset="0"/>
              <a:ea typeface="ＭＳ Ｐゴシック" charset="-128"/>
            </a:endParaRPr>
          </a:p>
        </p:txBody>
      </p:sp>
      <p:sp>
        <p:nvSpPr>
          <p:cNvPr id="2" name="タイトル 1"/>
          <p:cNvSpPr>
            <a:spLocks noGrp="1"/>
          </p:cNvSpPr>
          <p:nvPr>
            <p:ph type="title"/>
          </p:nvPr>
        </p:nvSpPr>
        <p:spPr>
          <a:xfrm>
            <a:off x="610238" y="286386"/>
            <a:ext cx="4010447" cy="622333"/>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4766733" y="286386"/>
            <a:ext cx="5793763" cy="5839778"/>
          </a:xfrm>
        </p:spPr>
        <p:txBody>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09601" y="980729"/>
            <a:ext cx="4011084" cy="514543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sldNum" sz="quarter" idx="10"/>
          </p:nvPr>
        </p:nvSpPr>
        <p:spPr>
          <a:ln/>
        </p:spPr>
        <p:txBody>
          <a:bodyPr/>
          <a:lstStyle>
            <a:lvl1pPr>
              <a:defRPr/>
            </a:lvl1pPr>
          </a:lstStyle>
          <a:p>
            <a:pPr>
              <a:defRPr/>
            </a:pPr>
            <a:fld id="{2ECD819E-734F-41EA-BED9-6003953E8C54}" type="slidenum">
              <a:rPr lang="en-US" altLang="ja-JP"/>
              <a:pPr>
                <a:defRPr/>
              </a:pPr>
              <a:t>‹#›</a:t>
            </a:fld>
            <a:endParaRPr lang="en-US" altLang="ja-JP"/>
          </a:p>
        </p:txBody>
      </p:sp>
    </p:spTree>
    <p:extLst>
      <p:ext uri="{BB962C8B-B14F-4D97-AF65-F5344CB8AC3E}">
        <p14:creationId xmlns:p14="http://schemas.microsoft.com/office/powerpoint/2010/main" val="2809133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51584" y="5287661"/>
            <a:ext cx="73152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03512" y="1268759"/>
            <a:ext cx="8424936" cy="393843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2351584" y="5934869"/>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sldNum" sz="quarter" idx="10"/>
          </p:nvPr>
        </p:nvSpPr>
        <p:spPr>
          <a:ln/>
        </p:spPr>
        <p:txBody>
          <a:bodyPr/>
          <a:lstStyle>
            <a:lvl1pPr>
              <a:defRPr/>
            </a:lvl1pPr>
          </a:lstStyle>
          <a:p>
            <a:pPr>
              <a:defRPr/>
            </a:pPr>
            <a:fld id="{1A2CB9C5-C125-4597-9537-A1C63469BCC7}" type="slidenum">
              <a:rPr lang="en-US" altLang="ja-JP"/>
              <a:pPr>
                <a:defRPr/>
              </a:pPr>
              <a:t>‹#›</a:t>
            </a:fld>
            <a:endParaRPr lang="en-US" altLang="ja-JP"/>
          </a:p>
        </p:txBody>
      </p:sp>
    </p:spTree>
    <p:extLst>
      <p:ext uri="{BB962C8B-B14F-4D97-AF65-F5344CB8AC3E}">
        <p14:creationId xmlns:p14="http://schemas.microsoft.com/office/powerpoint/2010/main" val="1123092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609600" y="188913"/>
            <a:ext cx="10972800" cy="792162"/>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609600" y="1268413"/>
            <a:ext cx="10972800" cy="52562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100" name="Rectangle 4"/>
          <p:cNvSpPr>
            <a:spLocks noGrp="1" noChangeArrowheads="1"/>
          </p:cNvSpPr>
          <p:nvPr>
            <p:ph type="sldNum" sz="quarter" idx="4"/>
          </p:nvPr>
        </p:nvSpPr>
        <p:spPr bwMode="auto">
          <a:xfrm>
            <a:off x="10979151" y="6337300"/>
            <a:ext cx="1166283"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b="1">
                <a:latin typeface="Arial" charset="0"/>
                <a:ea typeface="ＭＳ Ｐゴシック" charset="-128"/>
              </a:defRPr>
            </a:lvl1pPr>
          </a:lstStyle>
          <a:p>
            <a:pPr>
              <a:defRPr/>
            </a:pPr>
            <a:fld id="{096AB6C4-1547-4449-BD14-819BCA81932B}" type="slidenum">
              <a:rPr lang="en-US" altLang="ja-JP"/>
              <a:pPr>
                <a:defRPr/>
              </a:pPr>
              <a:t>‹#›</a:t>
            </a:fld>
            <a:endParaRPr lang="en-US" altLang="ja-JP"/>
          </a:p>
        </p:txBody>
      </p:sp>
      <p:sp>
        <p:nvSpPr>
          <p:cNvPr id="1029" name="Line 5"/>
          <p:cNvSpPr>
            <a:spLocks noChangeShapeType="1"/>
          </p:cNvSpPr>
          <p:nvPr/>
        </p:nvSpPr>
        <p:spPr bwMode="auto">
          <a:xfrm flipH="1">
            <a:off x="334434" y="1052513"/>
            <a:ext cx="10081684" cy="0"/>
          </a:xfrm>
          <a:prstGeom prst="line">
            <a:avLst/>
          </a:prstGeom>
          <a:noFill/>
          <a:ln w="57150">
            <a:solidFill>
              <a:srgbClr val="3366FF"/>
            </a:solidFill>
            <a:round/>
            <a:headEnd/>
            <a:tailEnd/>
          </a:ln>
          <a:effectLst/>
        </p:spPr>
        <p:txBody>
          <a:bodyPr/>
          <a:lstStyle/>
          <a:p>
            <a:pPr>
              <a:defRPr/>
            </a:pPr>
            <a:endParaRPr lang="ja-JP" altLang="en-US"/>
          </a:p>
        </p:txBody>
      </p:sp>
      <p:sp>
        <p:nvSpPr>
          <p:cNvPr id="1030" name="Rectangle 6"/>
          <p:cNvSpPr>
            <a:spLocks noChangeArrowheads="1"/>
          </p:cNvSpPr>
          <p:nvPr/>
        </p:nvSpPr>
        <p:spPr bwMode="auto">
          <a:xfrm>
            <a:off x="334434" y="260350"/>
            <a:ext cx="192617" cy="647700"/>
          </a:xfrm>
          <a:prstGeom prst="rect">
            <a:avLst/>
          </a:prstGeom>
          <a:solidFill>
            <a:srgbClr val="3366FF"/>
          </a:solidFill>
          <a:ln w="9525">
            <a:solidFill>
              <a:srgbClr val="3366FF"/>
            </a:solidFill>
            <a:miter lim="800000"/>
            <a:headEnd/>
            <a:tailEnd/>
          </a:ln>
          <a:effec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endParaRPr lang="ja-JP" altLang="en-US"/>
          </a:p>
        </p:txBody>
      </p:sp>
      <p:sp>
        <p:nvSpPr>
          <p:cNvPr id="1031" name="Line 7"/>
          <p:cNvSpPr>
            <a:spLocks noChangeShapeType="1"/>
          </p:cNvSpPr>
          <p:nvPr/>
        </p:nvSpPr>
        <p:spPr bwMode="auto">
          <a:xfrm flipH="1">
            <a:off x="431801" y="1125538"/>
            <a:ext cx="10081684" cy="0"/>
          </a:xfrm>
          <a:prstGeom prst="line">
            <a:avLst/>
          </a:prstGeom>
          <a:noFill/>
          <a:ln w="76200">
            <a:solidFill>
              <a:srgbClr val="CCECFF"/>
            </a:solidFill>
            <a:round/>
            <a:headEnd/>
            <a:tailEnd/>
          </a:ln>
          <a:effectLst/>
        </p:spPr>
        <p:txBody>
          <a:bodyPr/>
          <a:lstStyle/>
          <a:p>
            <a:pPr>
              <a:defRPr/>
            </a:pPr>
            <a:endParaRPr lang="ja-JP" altLang="en-US"/>
          </a:p>
        </p:txBody>
      </p:sp>
    </p:spTree>
    <p:extLst>
      <p:ext uri="{BB962C8B-B14F-4D97-AF65-F5344CB8AC3E}">
        <p14:creationId xmlns:p14="http://schemas.microsoft.com/office/powerpoint/2010/main" val="2879196709"/>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hf hdr="0" ftr="0" dt="0"/>
  <p:txStyles>
    <p:titleStyle>
      <a:lvl1pPr algn="l" rtl="0" eaLnBrk="0" fontAlgn="base" hangingPunct="0">
        <a:spcBef>
          <a:spcPct val="0"/>
        </a:spcBef>
        <a:spcAft>
          <a:spcPct val="0"/>
        </a:spcAft>
        <a:defRPr kumimoji="1" sz="2800" b="1">
          <a:solidFill>
            <a:schemeClr val="tx2"/>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kumimoji="1" sz="2800" b="1">
          <a:solidFill>
            <a:schemeClr val="tx2"/>
          </a:solidFill>
          <a:effectLst>
            <a:outerShdw blurRad="38100" dist="38100" dir="2700000" algn="tl">
              <a:srgbClr val="C0C0C0"/>
            </a:outerShdw>
          </a:effectLst>
          <a:latin typeface="ＭＳ Ｐゴシック" charset="-128"/>
          <a:ea typeface="ＭＳ Ｐゴシック" charset="-128"/>
        </a:defRPr>
      </a:lvl2pPr>
      <a:lvl3pPr algn="l" rtl="0" eaLnBrk="0" fontAlgn="base" hangingPunct="0">
        <a:spcBef>
          <a:spcPct val="0"/>
        </a:spcBef>
        <a:spcAft>
          <a:spcPct val="0"/>
        </a:spcAft>
        <a:defRPr kumimoji="1" sz="2800" b="1">
          <a:solidFill>
            <a:schemeClr val="tx2"/>
          </a:solidFill>
          <a:effectLst>
            <a:outerShdw blurRad="38100" dist="38100" dir="2700000" algn="tl">
              <a:srgbClr val="C0C0C0"/>
            </a:outerShdw>
          </a:effectLst>
          <a:latin typeface="ＭＳ Ｐゴシック" charset="-128"/>
          <a:ea typeface="ＭＳ Ｐゴシック" charset="-128"/>
        </a:defRPr>
      </a:lvl3pPr>
      <a:lvl4pPr algn="l" rtl="0" eaLnBrk="0" fontAlgn="base" hangingPunct="0">
        <a:spcBef>
          <a:spcPct val="0"/>
        </a:spcBef>
        <a:spcAft>
          <a:spcPct val="0"/>
        </a:spcAft>
        <a:defRPr kumimoji="1" sz="2800" b="1">
          <a:solidFill>
            <a:schemeClr val="tx2"/>
          </a:solidFill>
          <a:effectLst>
            <a:outerShdw blurRad="38100" dist="38100" dir="2700000" algn="tl">
              <a:srgbClr val="C0C0C0"/>
            </a:outerShdw>
          </a:effectLst>
          <a:latin typeface="ＭＳ Ｐゴシック" charset="-128"/>
          <a:ea typeface="ＭＳ Ｐゴシック" charset="-128"/>
        </a:defRPr>
      </a:lvl4pPr>
      <a:lvl5pPr algn="l" rtl="0" eaLnBrk="0" fontAlgn="base" hangingPunct="0">
        <a:spcBef>
          <a:spcPct val="0"/>
        </a:spcBef>
        <a:spcAft>
          <a:spcPct val="0"/>
        </a:spcAft>
        <a:defRPr kumimoji="1" sz="2800" b="1">
          <a:solidFill>
            <a:schemeClr val="tx2"/>
          </a:solidFill>
          <a:effectLst>
            <a:outerShdw blurRad="38100" dist="38100" dir="2700000" algn="tl">
              <a:srgbClr val="C0C0C0"/>
            </a:outerShdw>
          </a:effectLst>
          <a:latin typeface="ＭＳ Ｐゴシック" charset="-128"/>
          <a:ea typeface="ＭＳ Ｐゴシック" charset="-128"/>
        </a:defRPr>
      </a:lvl5pPr>
      <a:lvl6pPr marL="457200" algn="l" rtl="0" fontAlgn="base">
        <a:spcBef>
          <a:spcPct val="0"/>
        </a:spcBef>
        <a:spcAft>
          <a:spcPct val="0"/>
        </a:spcAft>
        <a:defRPr kumimoji="1" sz="2800" b="1">
          <a:solidFill>
            <a:schemeClr val="tx2"/>
          </a:solidFill>
          <a:effectLst>
            <a:outerShdw blurRad="38100" dist="38100" dir="2700000" algn="tl">
              <a:srgbClr val="C0C0C0"/>
            </a:outerShdw>
          </a:effectLst>
          <a:latin typeface="ＭＳ Ｐゴシック" charset="-128"/>
          <a:ea typeface="ＭＳ Ｐゴシック" charset="-128"/>
        </a:defRPr>
      </a:lvl6pPr>
      <a:lvl7pPr marL="914400" algn="l" rtl="0" fontAlgn="base">
        <a:spcBef>
          <a:spcPct val="0"/>
        </a:spcBef>
        <a:spcAft>
          <a:spcPct val="0"/>
        </a:spcAft>
        <a:defRPr kumimoji="1" sz="2800" b="1">
          <a:solidFill>
            <a:schemeClr val="tx2"/>
          </a:solidFill>
          <a:effectLst>
            <a:outerShdw blurRad="38100" dist="38100" dir="2700000" algn="tl">
              <a:srgbClr val="C0C0C0"/>
            </a:outerShdw>
          </a:effectLst>
          <a:latin typeface="ＭＳ Ｐゴシック" charset="-128"/>
          <a:ea typeface="ＭＳ Ｐゴシック" charset="-128"/>
        </a:defRPr>
      </a:lvl7pPr>
      <a:lvl8pPr marL="1371600" algn="l" rtl="0" fontAlgn="base">
        <a:spcBef>
          <a:spcPct val="0"/>
        </a:spcBef>
        <a:spcAft>
          <a:spcPct val="0"/>
        </a:spcAft>
        <a:defRPr kumimoji="1" sz="2800" b="1">
          <a:solidFill>
            <a:schemeClr val="tx2"/>
          </a:solidFill>
          <a:effectLst>
            <a:outerShdw blurRad="38100" dist="38100" dir="2700000" algn="tl">
              <a:srgbClr val="C0C0C0"/>
            </a:outerShdw>
          </a:effectLst>
          <a:latin typeface="ＭＳ Ｐゴシック" charset="-128"/>
          <a:ea typeface="ＭＳ Ｐゴシック" charset="-128"/>
        </a:defRPr>
      </a:lvl8pPr>
      <a:lvl9pPr marL="1828800" algn="l" rtl="0" fontAlgn="base">
        <a:spcBef>
          <a:spcPct val="0"/>
        </a:spcBef>
        <a:spcAft>
          <a:spcPct val="0"/>
        </a:spcAft>
        <a:defRPr kumimoji="1" sz="2800" b="1">
          <a:solidFill>
            <a:schemeClr val="tx2"/>
          </a:solidFill>
          <a:effectLst>
            <a:outerShdw blurRad="38100" dist="38100" dir="2700000" algn="tl">
              <a:srgbClr val="C0C0C0"/>
            </a:outerShdw>
          </a:effectLst>
          <a:latin typeface="ＭＳ Ｐゴシック" charset="-128"/>
          <a:ea typeface="ＭＳ Ｐゴシック" charset="-128"/>
        </a:defRPr>
      </a:lvl9pPr>
    </p:titleStyle>
    <p:bodyStyle>
      <a:lvl1pPr marL="342900" indent="-342900" algn="l" rtl="0" eaLnBrk="0" fontAlgn="base" hangingPunct="0">
        <a:spcBef>
          <a:spcPct val="20000"/>
        </a:spcBef>
        <a:spcAft>
          <a:spcPct val="0"/>
        </a:spcAft>
        <a:buFont typeface="Wingdings" pitchFamily="2" charset="2"/>
        <a:buChar char="Ø"/>
        <a:defRPr kumimoji="1" sz="28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CC"/>
        </a:buClr>
        <a:buFont typeface="Wingdings" pitchFamily="2" charset="2"/>
        <a:buChar char="n"/>
        <a:defRPr kumimoji="1" sz="2400" b="1">
          <a:solidFill>
            <a:schemeClr val="tx1"/>
          </a:solidFill>
          <a:latin typeface="+mn-lt"/>
          <a:ea typeface="+mn-ea"/>
        </a:defRPr>
      </a:lvl2pPr>
      <a:lvl3pPr marL="1143000" indent="-228600" algn="l" rtl="0" eaLnBrk="0" fontAlgn="base" hangingPunct="0">
        <a:spcBef>
          <a:spcPct val="20000"/>
        </a:spcBef>
        <a:spcAft>
          <a:spcPct val="0"/>
        </a:spcAft>
        <a:buClr>
          <a:srgbClr val="0033CC"/>
        </a:buClr>
        <a:buFont typeface="Wingdings" pitchFamily="2" charset="2"/>
        <a:buChar char="p"/>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tx1"/>
        </a:buClr>
        <a:buFont typeface="Wingdings" pitchFamily="2" charset="2"/>
        <a:buChar char="ü"/>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tx1"/>
        </a:buClr>
        <a:buFont typeface="Wingdings" pitchFamily="2" charset="2"/>
        <a:buChar char="ü"/>
        <a:defRPr kumimoji="1" sz="2000">
          <a:solidFill>
            <a:schemeClr val="tx1"/>
          </a:solidFill>
          <a:latin typeface="+mn-lt"/>
          <a:ea typeface="+mn-ea"/>
        </a:defRPr>
      </a:lvl5pPr>
      <a:lvl6pPr marL="2514600" indent="-228600" algn="l" rtl="0" fontAlgn="base">
        <a:spcBef>
          <a:spcPct val="20000"/>
        </a:spcBef>
        <a:spcAft>
          <a:spcPct val="0"/>
        </a:spcAft>
        <a:buClr>
          <a:schemeClr val="tx1"/>
        </a:buClr>
        <a:buFont typeface="Wingdings" pitchFamily="2" charset="2"/>
        <a:buChar char="ü"/>
        <a:defRPr kumimoji="1" sz="2000">
          <a:solidFill>
            <a:schemeClr val="tx1"/>
          </a:solidFill>
          <a:latin typeface="+mn-lt"/>
          <a:ea typeface="+mn-ea"/>
        </a:defRPr>
      </a:lvl6pPr>
      <a:lvl7pPr marL="2971800" indent="-228600" algn="l" rtl="0" fontAlgn="base">
        <a:spcBef>
          <a:spcPct val="20000"/>
        </a:spcBef>
        <a:spcAft>
          <a:spcPct val="0"/>
        </a:spcAft>
        <a:buClr>
          <a:schemeClr val="tx1"/>
        </a:buClr>
        <a:buFont typeface="Wingdings" pitchFamily="2" charset="2"/>
        <a:buChar char="ü"/>
        <a:defRPr kumimoji="1" sz="2000">
          <a:solidFill>
            <a:schemeClr val="tx1"/>
          </a:solidFill>
          <a:latin typeface="+mn-lt"/>
          <a:ea typeface="+mn-ea"/>
        </a:defRPr>
      </a:lvl7pPr>
      <a:lvl8pPr marL="3429000" indent="-228600" algn="l" rtl="0" fontAlgn="base">
        <a:spcBef>
          <a:spcPct val="20000"/>
        </a:spcBef>
        <a:spcAft>
          <a:spcPct val="0"/>
        </a:spcAft>
        <a:buClr>
          <a:schemeClr val="tx1"/>
        </a:buClr>
        <a:buFont typeface="Wingdings" pitchFamily="2" charset="2"/>
        <a:buChar char="ü"/>
        <a:defRPr kumimoji="1" sz="2000">
          <a:solidFill>
            <a:schemeClr val="tx1"/>
          </a:solidFill>
          <a:latin typeface="+mn-lt"/>
          <a:ea typeface="+mn-ea"/>
        </a:defRPr>
      </a:lvl8pPr>
      <a:lvl9pPr marL="3886200" indent="-228600" algn="l" rtl="0" fontAlgn="base">
        <a:spcBef>
          <a:spcPct val="20000"/>
        </a:spcBef>
        <a:spcAft>
          <a:spcPct val="0"/>
        </a:spcAft>
        <a:buClr>
          <a:schemeClr val="tx1"/>
        </a:buClr>
        <a:buFont typeface="Wingdings" pitchFamily="2" charset="2"/>
        <a:buChar char="ü"/>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609600" y="188913"/>
            <a:ext cx="10972800" cy="792162"/>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609600" y="1268413"/>
            <a:ext cx="10972800" cy="52562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100" name="Rectangle 4"/>
          <p:cNvSpPr>
            <a:spLocks noGrp="1" noChangeArrowheads="1"/>
          </p:cNvSpPr>
          <p:nvPr>
            <p:ph type="sldNum" sz="quarter" idx="4"/>
          </p:nvPr>
        </p:nvSpPr>
        <p:spPr bwMode="auto">
          <a:xfrm>
            <a:off x="10979151" y="6337300"/>
            <a:ext cx="1166283"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b="1">
                <a:latin typeface="Arial" charset="0"/>
                <a:ea typeface="ＭＳ Ｐゴシック" charset="-128"/>
              </a:defRPr>
            </a:lvl1pPr>
          </a:lstStyle>
          <a:p>
            <a:pPr>
              <a:defRPr/>
            </a:pPr>
            <a:fld id="{096AB6C4-1547-4449-BD14-819BCA81932B}" type="slidenum">
              <a:rPr lang="en-US" altLang="ja-JP"/>
              <a:pPr>
                <a:defRPr/>
              </a:pPr>
              <a:t>‹#›</a:t>
            </a:fld>
            <a:endParaRPr lang="en-US" altLang="ja-JP"/>
          </a:p>
        </p:txBody>
      </p:sp>
      <p:sp>
        <p:nvSpPr>
          <p:cNvPr id="1029" name="Line 5"/>
          <p:cNvSpPr>
            <a:spLocks noChangeShapeType="1"/>
          </p:cNvSpPr>
          <p:nvPr/>
        </p:nvSpPr>
        <p:spPr bwMode="auto">
          <a:xfrm flipH="1">
            <a:off x="334434" y="1052513"/>
            <a:ext cx="10081684" cy="0"/>
          </a:xfrm>
          <a:prstGeom prst="line">
            <a:avLst/>
          </a:prstGeom>
          <a:noFill/>
          <a:ln w="57150">
            <a:solidFill>
              <a:srgbClr val="3366FF"/>
            </a:solidFill>
            <a:round/>
            <a:headEnd/>
            <a:tailEnd/>
          </a:ln>
          <a:effectLst/>
        </p:spPr>
        <p:txBody>
          <a:bodyPr/>
          <a:lstStyle/>
          <a:p>
            <a:pPr>
              <a:defRPr/>
            </a:pPr>
            <a:endParaRPr lang="ja-JP" altLang="en-US"/>
          </a:p>
        </p:txBody>
      </p:sp>
      <p:sp>
        <p:nvSpPr>
          <p:cNvPr id="1030" name="Rectangle 6"/>
          <p:cNvSpPr>
            <a:spLocks noChangeArrowheads="1"/>
          </p:cNvSpPr>
          <p:nvPr/>
        </p:nvSpPr>
        <p:spPr bwMode="auto">
          <a:xfrm>
            <a:off x="334434" y="260350"/>
            <a:ext cx="192617" cy="647700"/>
          </a:xfrm>
          <a:prstGeom prst="rect">
            <a:avLst/>
          </a:prstGeom>
          <a:solidFill>
            <a:srgbClr val="3366FF"/>
          </a:solidFill>
          <a:ln w="9525">
            <a:solidFill>
              <a:srgbClr val="3366FF"/>
            </a:solidFill>
            <a:miter lim="800000"/>
            <a:headEnd/>
            <a:tailEnd/>
          </a:ln>
          <a:effec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endParaRPr lang="ja-JP" altLang="en-US"/>
          </a:p>
        </p:txBody>
      </p:sp>
      <p:sp>
        <p:nvSpPr>
          <p:cNvPr id="1031" name="Line 7"/>
          <p:cNvSpPr>
            <a:spLocks noChangeShapeType="1"/>
          </p:cNvSpPr>
          <p:nvPr/>
        </p:nvSpPr>
        <p:spPr bwMode="auto">
          <a:xfrm flipH="1">
            <a:off x="431801" y="1125538"/>
            <a:ext cx="10081684" cy="0"/>
          </a:xfrm>
          <a:prstGeom prst="line">
            <a:avLst/>
          </a:prstGeom>
          <a:noFill/>
          <a:ln w="76200">
            <a:solidFill>
              <a:srgbClr val="CCECFF"/>
            </a:solidFill>
            <a:round/>
            <a:headEnd/>
            <a:tailEnd/>
          </a:ln>
          <a:effectLst/>
        </p:spPr>
        <p:txBody>
          <a:bodyPr/>
          <a:lstStyle/>
          <a:p>
            <a:pPr>
              <a:defRPr/>
            </a:pPr>
            <a:endParaRPr lang="ja-JP" altLang="en-US"/>
          </a:p>
        </p:txBody>
      </p:sp>
    </p:spTree>
    <p:extLst>
      <p:ext uri="{BB962C8B-B14F-4D97-AF65-F5344CB8AC3E}">
        <p14:creationId xmlns:p14="http://schemas.microsoft.com/office/powerpoint/2010/main" val="747003026"/>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hf hdr="0" ftr="0" dt="0"/>
  <p:txStyles>
    <p:titleStyle>
      <a:lvl1pPr algn="l" rtl="0" eaLnBrk="0" fontAlgn="base" hangingPunct="0">
        <a:spcBef>
          <a:spcPct val="0"/>
        </a:spcBef>
        <a:spcAft>
          <a:spcPct val="0"/>
        </a:spcAft>
        <a:defRPr kumimoji="1" sz="2800" b="1">
          <a:solidFill>
            <a:schemeClr val="tx2"/>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kumimoji="1" sz="2800" b="1">
          <a:solidFill>
            <a:schemeClr val="tx2"/>
          </a:solidFill>
          <a:effectLst>
            <a:outerShdw blurRad="38100" dist="38100" dir="2700000" algn="tl">
              <a:srgbClr val="C0C0C0"/>
            </a:outerShdw>
          </a:effectLst>
          <a:latin typeface="ＭＳ Ｐゴシック" charset="-128"/>
          <a:ea typeface="ＭＳ Ｐゴシック" charset="-128"/>
        </a:defRPr>
      </a:lvl2pPr>
      <a:lvl3pPr algn="l" rtl="0" eaLnBrk="0" fontAlgn="base" hangingPunct="0">
        <a:spcBef>
          <a:spcPct val="0"/>
        </a:spcBef>
        <a:spcAft>
          <a:spcPct val="0"/>
        </a:spcAft>
        <a:defRPr kumimoji="1" sz="2800" b="1">
          <a:solidFill>
            <a:schemeClr val="tx2"/>
          </a:solidFill>
          <a:effectLst>
            <a:outerShdw blurRad="38100" dist="38100" dir="2700000" algn="tl">
              <a:srgbClr val="C0C0C0"/>
            </a:outerShdw>
          </a:effectLst>
          <a:latin typeface="ＭＳ Ｐゴシック" charset="-128"/>
          <a:ea typeface="ＭＳ Ｐゴシック" charset="-128"/>
        </a:defRPr>
      </a:lvl3pPr>
      <a:lvl4pPr algn="l" rtl="0" eaLnBrk="0" fontAlgn="base" hangingPunct="0">
        <a:spcBef>
          <a:spcPct val="0"/>
        </a:spcBef>
        <a:spcAft>
          <a:spcPct val="0"/>
        </a:spcAft>
        <a:defRPr kumimoji="1" sz="2800" b="1">
          <a:solidFill>
            <a:schemeClr val="tx2"/>
          </a:solidFill>
          <a:effectLst>
            <a:outerShdw blurRad="38100" dist="38100" dir="2700000" algn="tl">
              <a:srgbClr val="C0C0C0"/>
            </a:outerShdw>
          </a:effectLst>
          <a:latin typeface="ＭＳ Ｐゴシック" charset="-128"/>
          <a:ea typeface="ＭＳ Ｐゴシック" charset="-128"/>
        </a:defRPr>
      </a:lvl4pPr>
      <a:lvl5pPr algn="l" rtl="0" eaLnBrk="0" fontAlgn="base" hangingPunct="0">
        <a:spcBef>
          <a:spcPct val="0"/>
        </a:spcBef>
        <a:spcAft>
          <a:spcPct val="0"/>
        </a:spcAft>
        <a:defRPr kumimoji="1" sz="2800" b="1">
          <a:solidFill>
            <a:schemeClr val="tx2"/>
          </a:solidFill>
          <a:effectLst>
            <a:outerShdw blurRad="38100" dist="38100" dir="2700000" algn="tl">
              <a:srgbClr val="C0C0C0"/>
            </a:outerShdw>
          </a:effectLst>
          <a:latin typeface="ＭＳ Ｐゴシック" charset="-128"/>
          <a:ea typeface="ＭＳ Ｐゴシック" charset="-128"/>
        </a:defRPr>
      </a:lvl5pPr>
      <a:lvl6pPr marL="457200" algn="l" rtl="0" fontAlgn="base">
        <a:spcBef>
          <a:spcPct val="0"/>
        </a:spcBef>
        <a:spcAft>
          <a:spcPct val="0"/>
        </a:spcAft>
        <a:defRPr kumimoji="1" sz="2800" b="1">
          <a:solidFill>
            <a:schemeClr val="tx2"/>
          </a:solidFill>
          <a:effectLst>
            <a:outerShdw blurRad="38100" dist="38100" dir="2700000" algn="tl">
              <a:srgbClr val="C0C0C0"/>
            </a:outerShdw>
          </a:effectLst>
          <a:latin typeface="ＭＳ Ｐゴシック" charset="-128"/>
          <a:ea typeface="ＭＳ Ｐゴシック" charset="-128"/>
        </a:defRPr>
      </a:lvl6pPr>
      <a:lvl7pPr marL="914400" algn="l" rtl="0" fontAlgn="base">
        <a:spcBef>
          <a:spcPct val="0"/>
        </a:spcBef>
        <a:spcAft>
          <a:spcPct val="0"/>
        </a:spcAft>
        <a:defRPr kumimoji="1" sz="2800" b="1">
          <a:solidFill>
            <a:schemeClr val="tx2"/>
          </a:solidFill>
          <a:effectLst>
            <a:outerShdw blurRad="38100" dist="38100" dir="2700000" algn="tl">
              <a:srgbClr val="C0C0C0"/>
            </a:outerShdw>
          </a:effectLst>
          <a:latin typeface="ＭＳ Ｐゴシック" charset="-128"/>
          <a:ea typeface="ＭＳ Ｐゴシック" charset="-128"/>
        </a:defRPr>
      </a:lvl7pPr>
      <a:lvl8pPr marL="1371600" algn="l" rtl="0" fontAlgn="base">
        <a:spcBef>
          <a:spcPct val="0"/>
        </a:spcBef>
        <a:spcAft>
          <a:spcPct val="0"/>
        </a:spcAft>
        <a:defRPr kumimoji="1" sz="2800" b="1">
          <a:solidFill>
            <a:schemeClr val="tx2"/>
          </a:solidFill>
          <a:effectLst>
            <a:outerShdw blurRad="38100" dist="38100" dir="2700000" algn="tl">
              <a:srgbClr val="C0C0C0"/>
            </a:outerShdw>
          </a:effectLst>
          <a:latin typeface="ＭＳ Ｐゴシック" charset="-128"/>
          <a:ea typeface="ＭＳ Ｐゴシック" charset="-128"/>
        </a:defRPr>
      </a:lvl8pPr>
      <a:lvl9pPr marL="1828800" algn="l" rtl="0" fontAlgn="base">
        <a:spcBef>
          <a:spcPct val="0"/>
        </a:spcBef>
        <a:spcAft>
          <a:spcPct val="0"/>
        </a:spcAft>
        <a:defRPr kumimoji="1" sz="2800" b="1">
          <a:solidFill>
            <a:schemeClr val="tx2"/>
          </a:solidFill>
          <a:effectLst>
            <a:outerShdw blurRad="38100" dist="38100" dir="2700000" algn="tl">
              <a:srgbClr val="C0C0C0"/>
            </a:outerShdw>
          </a:effectLst>
          <a:latin typeface="ＭＳ Ｐゴシック" charset="-128"/>
          <a:ea typeface="ＭＳ Ｐゴシック" charset="-128"/>
        </a:defRPr>
      </a:lvl9pPr>
    </p:titleStyle>
    <p:bodyStyle>
      <a:lvl1pPr marL="342900" indent="-342900" algn="l" rtl="0" eaLnBrk="0" fontAlgn="base" hangingPunct="0">
        <a:spcBef>
          <a:spcPct val="20000"/>
        </a:spcBef>
        <a:spcAft>
          <a:spcPct val="0"/>
        </a:spcAft>
        <a:buFont typeface="Wingdings" pitchFamily="2" charset="2"/>
        <a:buChar char="Ø"/>
        <a:defRPr kumimoji="1" sz="28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33CC"/>
        </a:buClr>
        <a:buFont typeface="Wingdings" pitchFamily="2" charset="2"/>
        <a:buChar char="n"/>
        <a:defRPr kumimoji="1" sz="2400" b="1">
          <a:solidFill>
            <a:schemeClr val="tx1"/>
          </a:solidFill>
          <a:latin typeface="+mn-lt"/>
          <a:ea typeface="+mn-ea"/>
        </a:defRPr>
      </a:lvl2pPr>
      <a:lvl3pPr marL="1143000" indent="-228600" algn="l" rtl="0" eaLnBrk="0" fontAlgn="base" hangingPunct="0">
        <a:spcBef>
          <a:spcPct val="20000"/>
        </a:spcBef>
        <a:spcAft>
          <a:spcPct val="0"/>
        </a:spcAft>
        <a:buClr>
          <a:srgbClr val="0033CC"/>
        </a:buClr>
        <a:buFont typeface="Wingdings" pitchFamily="2" charset="2"/>
        <a:buChar char="p"/>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tx1"/>
        </a:buClr>
        <a:buFont typeface="Wingdings" pitchFamily="2" charset="2"/>
        <a:buChar char="ü"/>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tx1"/>
        </a:buClr>
        <a:buFont typeface="Wingdings" pitchFamily="2" charset="2"/>
        <a:buChar char="ü"/>
        <a:defRPr kumimoji="1" sz="2000">
          <a:solidFill>
            <a:schemeClr val="tx1"/>
          </a:solidFill>
          <a:latin typeface="+mn-lt"/>
          <a:ea typeface="+mn-ea"/>
        </a:defRPr>
      </a:lvl5pPr>
      <a:lvl6pPr marL="2514600" indent="-228600" algn="l" rtl="0" fontAlgn="base">
        <a:spcBef>
          <a:spcPct val="20000"/>
        </a:spcBef>
        <a:spcAft>
          <a:spcPct val="0"/>
        </a:spcAft>
        <a:buClr>
          <a:schemeClr val="tx1"/>
        </a:buClr>
        <a:buFont typeface="Wingdings" pitchFamily="2" charset="2"/>
        <a:buChar char="ü"/>
        <a:defRPr kumimoji="1" sz="2000">
          <a:solidFill>
            <a:schemeClr val="tx1"/>
          </a:solidFill>
          <a:latin typeface="+mn-lt"/>
          <a:ea typeface="+mn-ea"/>
        </a:defRPr>
      </a:lvl6pPr>
      <a:lvl7pPr marL="2971800" indent="-228600" algn="l" rtl="0" fontAlgn="base">
        <a:spcBef>
          <a:spcPct val="20000"/>
        </a:spcBef>
        <a:spcAft>
          <a:spcPct val="0"/>
        </a:spcAft>
        <a:buClr>
          <a:schemeClr val="tx1"/>
        </a:buClr>
        <a:buFont typeface="Wingdings" pitchFamily="2" charset="2"/>
        <a:buChar char="ü"/>
        <a:defRPr kumimoji="1" sz="2000">
          <a:solidFill>
            <a:schemeClr val="tx1"/>
          </a:solidFill>
          <a:latin typeface="+mn-lt"/>
          <a:ea typeface="+mn-ea"/>
        </a:defRPr>
      </a:lvl7pPr>
      <a:lvl8pPr marL="3429000" indent="-228600" algn="l" rtl="0" fontAlgn="base">
        <a:spcBef>
          <a:spcPct val="20000"/>
        </a:spcBef>
        <a:spcAft>
          <a:spcPct val="0"/>
        </a:spcAft>
        <a:buClr>
          <a:schemeClr val="tx1"/>
        </a:buClr>
        <a:buFont typeface="Wingdings" pitchFamily="2" charset="2"/>
        <a:buChar char="ü"/>
        <a:defRPr kumimoji="1" sz="2000">
          <a:solidFill>
            <a:schemeClr val="tx1"/>
          </a:solidFill>
          <a:latin typeface="+mn-lt"/>
          <a:ea typeface="+mn-ea"/>
        </a:defRPr>
      </a:lvl8pPr>
      <a:lvl9pPr marL="3886200" indent="-228600" algn="l" rtl="0" fontAlgn="base">
        <a:spcBef>
          <a:spcPct val="20000"/>
        </a:spcBef>
        <a:spcAft>
          <a:spcPct val="0"/>
        </a:spcAft>
        <a:buClr>
          <a:schemeClr val="tx1"/>
        </a:buClr>
        <a:buFont typeface="Wingdings" pitchFamily="2" charset="2"/>
        <a:buChar char="ü"/>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cde.org.cn/main/news/viewInfoCommon/2969c293179bd697dbb64c454926dd80"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3C76CF-664E-EDBF-4C6D-7F85CA3D0773}"/>
              </a:ext>
            </a:extLst>
          </p:cNvPr>
          <p:cNvSpPr>
            <a:spLocks noGrp="1"/>
          </p:cNvSpPr>
          <p:nvPr>
            <p:ph type="ctrTitle"/>
          </p:nvPr>
        </p:nvSpPr>
        <p:spPr/>
        <p:txBody>
          <a:bodyPr/>
          <a:lstStyle/>
          <a:p>
            <a:r>
              <a:rPr kumimoji="1" lang="ja-JP" altLang="en-US" dirty="0">
                <a:latin typeface="メイリオ" panose="020B0604030504040204" pitchFamily="50" charset="-128"/>
                <a:ea typeface="メイリオ" panose="020B0604030504040204" pitchFamily="50" charset="-128"/>
              </a:rPr>
              <a:t>申請電子データ（試験データ）提出に関する通知の日中比較</a:t>
            </a:r>
          </a:p>
        </p:txBody>
      </p:sp>
      <p:sp>
        <p:nvSpPr>
          <p:cNvPr id="3" name="字幕 2">
            <a:extLst>
              <a:ext uri="{FF2B5EF4-FFF2-40B4-BE49-F238E27FC236}">
                <a16:creationId xmlns:a16="http://schemas.microsoft.com/office/drawing/2014/main" id="{842759C6-AC28-C3FD-7632-35A6C11DA5A6}"/>
              </a:ext>
            </a:extLst>
          </p:cNvPr>
          <p:cNvSpPr>
            <a:spLocks noGrp="1"/>
          </p:cNvSpPr>
          <p:nvPr>
            <p:ph type="subTitle" idx="1"/>
          </p:nvPr>
        </p:nvSpPr>
        <p:spPr/>
        <p:txBody>
          <a:bodyPr/>
          <a:lstStyle/>
          <a:p>
            <a:r>
              <a:rPr kumimoji="1" lang="ja-JP" altLang="en-US" dirty="0">
                <a:latin typeface="メイリオ" panose="020B0604030504040204" pitchFamily="50" charset="-128"/>
                <a:ea typeface="メイリオ" panose="020B0604030504040204" pitchFamily="50" charset="-128"/>
              </a:rPr>
              <a:t>電子化情報部会　</a:t>
            </a:r>
            <a:r>
              <a:rPr kumimoji="1" lang="en-US" altLang="ja-JP" dirty="0">
                <a:latin typeface="メイリオ" panose="020B0604030504040204" pitchFamily="50" charset="-128"/>
                <a:ea typeface="メイリオ" panose="020B0604030504040204" pitchFamily="50" charset="-128"/>
              </a:rPr>
              <a:t>TF1</a:t>
            </a:r>
            <a:br>
              <a:rPr kumimoji="1" lang="en-US" altLang="ja-JP" dirty="0">
                <a:latin typeface="メイリオ" panose="020B0604030504040204" pitchFamily="50" charset="-128"/>
                <a:ea typeface="メイリオ" panose="020B0604030504040204" pitchFamily="50" charset="-128"/>
              </a:rPr>
            </a:br>
            <a:r>
              <a:rPr kumimoji="1" lang="ja-JP" altLang="en-US" dirty="0">
                <a:latin typeface="メイリオ" panose="020B0604030504040204" pitchFamily="50" charset="-128"/>
                <a:ea typeface="メイリオ" panose="020B0604030504040204" pitchFamily="50" charset="-128"/>
              </a:rPr>
              <a:t>アジア</a:t>
            </a:r>
            <a:r>
              <a:rPr kumimoji="1" lang="en-US" altLang="ja-JP" dirty="0">
                <a:latin typeface="メイリオ" panose="020B0604030504040204" pitchFamily="50" charset="-128"/>
                <a:ea typeface="メイリオ" panose="020B0604030504040204" pitchFamily="50" charset="-128"/>
              </a:rPr>
              <a:t>eCTD</a:t>
            </a:r>
            <a:r>
              <a:rPr kumimoji="1" lang="ja-JP" altLang="en-US" dirty="0">
                <a:latin typeface="メイリオ" panose="020B0604030504040204" pitchFamily="50" charset="-128"/>
                <a:ea typeface="メイリオ" panose="020B0604030504040204" pitchFamily="50" charset="-128"/>
              </a:rPr>
              <a:t>研究サブタスク</a:t>
            </a:r>
          </a:p>
        </p:txBody>
      </p:sp>
      <p:sp>
        <p:nvSpPr>
          <p:cNvPr id="4" name="スライド番号プレースホルダー 3">
            <a:extLst>
              <a:ext uri="{FF2B5EF4-FFF2-40B4-BE49-F238E27FC236}">
                <a16:creationId xmlns:a16="http://schemas.microsoft.com/office/drawing/2014/main" id="{88B1C9C3-4A56-D94F-F484-9BA3EA04BD09}"/>
              </a:ext>
            </a:extLst>
          </p:cNvPr>
          <p:cNvSpPr>
            <a:spLocks noGrp="1"/>
          </p:cNvSpPr>
          <p:nvPr>
            <p:ph type="sldNum" sz="quarter" idx="10"/>
          </p:nvPr>
        </p:nvSpPr>
        <p:spPr/>
        <p:txBody>
          <a:bodyPr/>
          <a:lstStyle/>
          <a:p>
            <a:pPr>
              <a:defRPr/>
            </a:pPr>
            <a:fld id="{5A9F73FF-B710-47CB-94CC-DDAB8BFA4204}" type="slidenum">
              <a:rPr lang="en-US" altLang="ja-JP" smtClean="0"/>
              <a:pPr>
                <a:defRPr/>
              </a:pPr>
              <a:t>1</a:t>
            </a:fld>
            <a:endParaRPr lang="en-US" altLang="ja-JP"/>
          </a:p>
        </p:txBody>
      </p:sp>
    </p:spTree>
    <p:extLst>
      <p:ext uri="{BB962C8B-B14F-4D97-AF65-F5344CB8AC3E}">
        <p14:creationId xmlns:p14="http://schemas.microsoft.com/office/powerpoint/2010/main" val="3100061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C3B6D2-BEE8-7ADF-5F58-9E624BD80FF3}"/>
              </a:ext>
            </a:extLst>
          </p:cNvPr>
          <p:cNvSpPr>
            <a:spLocks noGrp="1"/>
          </p:cNvSpPr>
          <p:nvPr>
            <p:ph type="title"/>
          </p:nvPr>
        </p:nvSpPr>
        <p:spPr/>
        <p:txBody>
          <a:bodyPr/>
          <a:lstStyle/>
          <a:p>
            <a:r>
              <a:rPr kumimoji="1" lang="ja-JP" altLang="en-US" dirty="0">
                <a:latin typeface="メイリオ" panose="020B0604030504040204" pitchFamily="50" charset="-128"/>
                <a:ea typeface="メイリオ" panose="020B0604030504040204" pitchFamily="50" charset="-128"/>
              </a:rPr>
              <a:t>中国での試験データ提出の通知について</a:t>
            </a:r>
          </a:p>
        </p:txBody>
      </p:sp>
      <p:sp>
        <p:nvSpPr>
          <p:cNvPr id="3" name="コンテンツ プレースホルダー 2">
            <a:extLst>
              <a:ext uri="{FF2B5EF4-FFF2-40B4-BE49-F238E27FC236}">
                <a16:creationId xmlns:a16="http://schemas.microsoft.com/office/drawing/2014/main" id="{B37B4155-288D-8CC0-7D08-33F4ED746CF4}"/>
              </a:ext>
            </a:extLst>
          </p:cNvPr>
          <p:cNvSpPr>
            <a:spLocks noGrp="1"/>
          </p:cNvSpPr>
          <p:nvPr>
            <p:ph idx="1"/>
          </p:nvPr>
        </p:nvSpPr>
        <p:spPr/>
        <p:txBody>
          <a:bodyPr/>
          <a:lstStyle/>
          <a:p>
            <a:r>
              <a:rPr kumimoji="1" lang="ja-JP" altLang="en-US" sz="2400" dirty="0">
                <a:latin typeface="メイリオ" panose="020B0604030504040204" pitchFamily="50" charset="-128"/>
                <a:ea typeface="メイリオ" panose="020B0604030504040204" pitchFamily="50" charset="-128"/>
              </a:rPr>
              <a:t>中国で提出されている試験データについて，日本の試験データ提出と通知を元に比較する。</a:t>
            </a:r>
            <a:endParaRPr kumimoji="1" lang="en-US" altLang="ja-JP" sz="2400" dirty="0">
              <a:latin typeface="メイリオ" panose="020B0604030504040204" pitchFamily="50" charset="-128"/>
              <a:ea typeface="メイリオ" panose="020B0604030504040204" pitchFamily="50" charset="-128"/>
            </a:endParaRPr>
          </a:p>
          <a:p>
            <a:endParaRPr kumimoji="1" lang="en-US" altLang="ja-JP" sz="2400" dirty="0">
              <a:latin typeface="メイリオ" panose="020B0604030504040204" pitchFamily="50" charset="-128"/>
              <a:ea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rPr>
              <a:t>比較した通知は以下とする。</a:t>
            </a:r>
            <a:endParaRPr kumimoji="1" lang="en-US" altLang="ja-JP" sz="2400" dirty="0">
              <a:latin typeface="メイリオ" panose="020B0604030504040204" pitchFamily="50" charset="-128"/>
              <a:ea typeface="メイリオ" panose="020B0604030504040204" pitchFamily="50" charset="-128"/>
            </a:endParaRPr>
          </a:p>
          <a:p>
            <a:pPr lvl="1"/>
            <a:r>
              <a:rPr kumimoji="1" lang="ja-JP" altLang="en-US" sz="1800" dirty="0">
                <a:latin typeface="メイリオ" panose="020B0604030504040204" pitchFamily="50" charset="-128"/>
                <a:ea typeface="メイリオ" panose="020B0604030504040204" pitchFamily="50" charset="-128"/>
              </a:rPr>
              <a:t>中国：</a:t>
            </a:r>
            <a:endParaRPr kumimoji="1" lang="en-US" altLang="ja-JP" sz="1800" dirty="0">
              <a:latin typeface="メイリオ" panose="020B0604030504040204" pitchFamily="50" charset="-128"/>
              <a:ea typeface="メイリオ" panose="020B0604030504040204" pitchFamily="50" charset="-128"/>
            </a:endParaRPr>
          </a:p>
          <a:p>
            <a:pPr lvl="2"/>
            <a:r>
              <a:rPr kumimoji="1" lang="zh-CN" altLang="en-US" sz="2000" b="1" dirty="0">
                <a:latin typeface="メイリオ" panose="020B0604030504040204" pitchFamily="50" charset="-128"/>
                <a:ea typeface="メイリオ" panose="020B0604030504040204" pitchFamily="50" charset="-128"/>
              </a:rPr>
              <a:t>药物临床试验数据递交指导原则（试行） </a:t>
            </a:r>
            <a:r>
              <a:rPr kumimoji="1" lang="en-US" altLang="zh-CN" sz="2000" b="1" dirty="0">
                <a:latin typeface="メイリオ" panose="020B0604030504040204" pitchFamily="50" charset="-128"/>
                <a:ea typeface="メイリオ" panose="020B0604030504040204" pitchFamily="50" charset="-128"/>
              </a:rPr>
              <a:t>2020.7</a:t>
            </a:r>
            <a:r>
              <a:rPr kumimoji="1" lang="en-US" altLang="ja-JP" sz="2000" b="1" dirty="0">
                <a:latin typeface="メイリオ" panose="020B0604030504040204" pitchFamily="50" charset="-128"/>
                <a:ea typeface="メイリオ" panose="020B0604030504040204" pitchFamily="50" charset="-128"/>
              </a:rPr>
              <a:t>.20</a:t>
            </a:r>
            <a:br>
              <a:rPr kumimoji="1" lang="en-US" altLang="zh-CN" sz="1800" dirty="0">
                <a:latin typeface="メイリオ" panose="020B0604030504040204" pitchFamily="50" charset="-128"/>
                <a:ea typeface="メイリオ" panose="020B0604030504040204" pitchFamily="50" charset="-128"/>
              </a:rPr>
            </a:br>
            <a:r>
              <a:rPr kumimoji="1" lang="ja-JP" altLang="en-US" sz="1800" dirty="0">
                <a:latin typeface="メイリオ" panose="020B0604030504040204" pitchFamily="50" charset="-128"/>
                <a:ea typeface="メイリオ" panose="020B0604030504040204" pitchFamily="50" charset="-128"/>
              </a:rPr>
              <a:t>　</a:t>
            </a:r>
            <a:r>
              <a:rPr kumimoji="1" lang="ja-JP" altLang="en-US" sz="1600" b="1" dirty="0">
                <a:latin typeface="メイリオ" panose="020B0604030504040204" pitchFamily="50" charset="-128"/>
                <a:ea typeface="メイリオ" panose="020B0604030504040204" pitchFamily="50" charset="-128"/>
              </a:rPr>
              <a:t>和訳：医薬品臨床試験データ提出に関するガイドライン</a:t>
            </a:r>
            <a:r>
              <a:rPr kumimoji="1" lang="en-US" altLang="ja-JP" sz="1600" b="1" dirty="0">
                <a:latin typeface="メイリオ" panose="020B0604030504040204" pitchFamily="50" charset="-128"/>
                <a:ea typeface="メイリオ" panose="020B0604030504040204" pitchFamily="50" charset="-128"/>
              </a:rPr>
              <a:t>(</a:t>
            </a:r>
            <a:r>
              <a:rPr kumimoji="1" lang="ja-JP" altLang="en-US" sz="1600" b="1" dirty="0">
                <a:latin typeface="メイリオ" panose="020B0604030504040204" pitchFamily="50" charset="-128"/>
                <a:ea typeface="メイリオ" panose="020B0604030504040204" pitchFamily="50" charset="-128"/>
              </a:rPr>
              <a:t>試行</a:t>
            </a:r>
            <a:r>
              <a:rPr kumimoji="1" lang="en-US" altLang="ja-JP" sz="1600" b="1" dirty="0">
                <a:latin typeface="メイリオ" panose="020B0604030504040204" pitchFamily="50" charset="-128"/>
                <a:ea typeface="メイリオ" panose="020B0604030504040204" pitchFamily="50" charset="-128"/>
              </a:rPr>
              <a:t>) - </a:t>
            </a:r>
            <a:r>
              <a:rPr kumimoji="1" lang="ja-JP" altLang="en-US" sz="1600" b="1" dirty="0">
                <a:latin typeface="メイリオ" panose="020B0604030504040204" pitchFamily="50" charset="-128"/>
                <a:ea typeface="メイリオ" panose="020B0604030504040204" pitchFamily="50" charset="-128"/>
              </a:rPr>
              <a:t>製薬協研修資料としての翻訳</a:t>
            </a:r>
            <a:endParaRPr kumimoji="1" lang="en-US" altLang="zh-CN" sz="1600" b="1" dirty="0">
              <a:latin typeface="メイリオ" panose="020B0604030504040204" pitchFamily="50" charset="-128"/>
              <a:ea typeface="メイリオ" panose="020B0604030504040204" pitchFamily="50" charset="-128"/>
            </a:endParaRPr>
          </a:p>
          <a:p>
            <a:pPr lvl="1"/>
            <a:endParaRPr kumimoji="1" lang="en-US" altLang="ja-JP" sz="1800" dirty="0">
              <a:latin typeface="メイリオ" panose="020B0604030504040204" pitchFamily="50" charset="-128"/>
              <a:ea typeface="メイリオ" panose="020B0604030504040204" pitchFamily="50" charset="-128"/>
            </a:endParaRPr>
          </a:p>
          <a:p>
            <a:pPr lvl="1"/>
            <a:r>
              <a:rPr kumimoji="1" lang="ja-JP" altLang="en-US" sz="1800" dirty="0">
                <a:latin typeface="メイリオ" panose="020B0604030504040204" pitchFamily="50" charset="-128"/>
                <a:ea typeface="メイリオ" panose="020B0604030504040204" pitchFamily="50" charset="-128"/>
              </a:rPr>
              <a:t>日本：</a:t>
            </a:r>
            <a:endParaRPr kumimoji="1" lang="en-US" altLang="ja-JP" sz="1800" dirty="0">
              <a:latin typeface="メイリオ" panose="020B0604030504040204" pitchFamily="50" charset="-128"/>
              <a:ea typeface="メイリオ" panose="020B0604030504040204" pitchFamily="50" charset="-128"/>
            </a:endParaRPr>
          </a:p>
          <a:p>
            <a:pPr lvl="2"/>
            <a:r>
              <a:rPr kumimoji="1" lang="ja-JP" altLang="en-US" sz="2000" b="1" dirty="0">
                <a:latin typeface="メイリオ" panose="020B0604030504040204" pitchFamily="50" charset="-128"/>
                <a:ea typeface="メイリオ" panose="020B0604030504040204" pitchFamily="50" charset="-128"/>
              </a:rPr>
              <a:t>承認申請時等の電子データ提出に関する取扱いについて</a:t>
            </a:r>
            <a:r>
              <a:rPr kumimoji="1" lang="en-US" altLang="ja-JP" sz="2000" b="1" dirty="0">
                <a:latin typeface="メイリオ" panose="020B0604030504040204" pitchFamily="50" charset="-128"/>
                <a:ea typeface="メイリオ" panose="020B0604030504040204" pitchFamily="50" charset="-128"/>
              </a:rPr>
              <a:t>(“</a:t>
            </a:r>
            <a:r>
              <a:rPr kumimoji="1" lang="ja-JP" altLang="en-US" sz="2000" b="1" dirty="0">
                <a:latin typeface="メイリオ" panose="020B0604030504040204" pitchFamily="50" charset="-128"/>
                <a:ea typeface="メイリオ" panose="020B0604030504040204" pitchFamily="50" charset="-128"/>
              </a:rPr>
              <a:t>「承認申請時等の電子データ提出に関する取扱いについて」の一部改正について” より</a:t>
            </a:r>
            <a:r>
              <a:rPr kumimoji="1" lang="en-US" altLang="ja-JP" sz="2000" b="1" dirty="0">
                <a:latin typeface="メイリオ" panose="020B0604030504040204" pitchFamily="50" charset="-128"/>
                <a:ea typeface="メイリオ" panose="020B0604030504040204" pitchFamily="50" charset="-128"/>
              </a:rPr>
              <a:t>) </a:t>
            </a:r>
            <a:r>
              <a:rPr kumimoji="1" lang="ja-JP" altLang="en-US" sz="2000" b="1" dirty="0">
                <a:latin typeface="メイリオ" panose="020B0604030504040204" pitchFamily="50" charset="-128"/>
                <a:ea typeface="メイリオ" panose="020B0604030504040204" pitchFamily="50" charset="-128"/>
              </a:rPr>
              <a:t>　</a:t>
            </a:r>
            <a:r>
              <a:rPr kumimoji="1" lang="en-US" altLang="ja-JP" sz="2000" b="1" dirty="0">
                <a:latin typeface="メイリオ" panose="020B0604030504040204" pitchFamily="50" charset="-128"/>
                <a:ea typeface="メイリオ" panose="020B0604030504040204" pitchFamily="50" charset="-128"/>
              </a:rPr>
              <a:t>2024.4.8</a:t>
            </a:r>
            <a:r>
              <a:rPr kumimoji="1" lang="ja-JP" altLang="en-US" sz="2000" b="1" dirty="0">
                <a:latin typeface="メイリオ" panose="020B0604030504040204" pitchFamily="50" charset="-128"/>
                <a:ea typeface="メイリオ" panose="020B0604030504040204" pitchFamily="50" charset="-128"/>
              </a:rPr>
              <a:t>発出</a:t>
            </a:r>
            <a:endParaRPr kumimoji="1" lang="en-US" altLang="ja-JP" sz="2000" b="1" dirty="0">
              <a:latin typeface="メイリオ" panose="020B0604030504040204" pitchFamily="50" charset="-128"/>
              <a:ea typeface="メイリオ" panose="020B0604030504040204" pitchFamily="50" charset="-128"/>
            </a:endParaRPr>
          </a:p>
          <a:p>
            <a:pPr lvl="2"/>
            <a:r>
              <a:rPr kumimoji="1" lang="ja-JP" altLang="en-US" sz="2000" b="1" dirty="0">
                <a:latin typeface="メイリオ" panose="020B0604030504040204" pitchFamily="50" charset="-128"/>
                <a:ea typeface="メイリオ" panose="020B0604030504040204" pitchFamily="50" charset="-128"/>
              </a:rPr>
              <a:t>「承認申請時等の電子データ提出に関する技術的ガイドについて」の一部改正について  </a:t>
            </a:r>
            <a:r>
              <a:rPr kumimoji="1" lang="en-US" altLang="ja-JP" sz="2000" b="1" dirty="0">
                <a:latin typeface="メイリオ" panose="020B0604030504040204" pitchFamily="50" charset="-128"/>
                <a:ea typeface="メイリオ" panose="020B0604030504040204" pitchFamily="50" charset="-128"/>
              </a:rPr>
              <a:t>2024.4.8</a:t>
            </a:r>
            <a:endParaRPr kumimoji="1" lang="ja-JP" altLang="en-US" sz="2000" b="1" dirty="0">
              <a:latin typeface="メイリオ" panose="020B0604030504040204" pitchFamily="50" charset="-128"/>
              <a:ea typeface="メイリオ" panose="020B0604030504040204" pitchFamily="50" charset="-128"/>
            </a:endParaRPr>
          </a:p>
        </p:txBody>
      </p:sp>
      <p:sp>
        <p:nvSpPr>
          <p:cNvPr id="4" name="スライド番号プレースホルダー 3">
            <a:extLst>
              <a:ext uri="{FF2B5EF4-FFF2-40B4-BE49-F238E27FC236}">
                <a16:creationId xmlns:a16="http://schemas.microsoft.com/office/drawing/2014/main" id="{6819F555-905C-18BE-7494-8EC86F493D6F}"/>
              </a:ext>
            </a:extLst>
          </p:cNvPr>
          <p:cNvSpPr>
            <a:spLocks noGrp="1"/>
          </p:cNvSpPr>
          <p:nvPr>
            <p:ph type="sldNum" sz="quarter" idx="10"/>
          </p:nvPr>
        </p:nvSpPr>
        <p:spPr/>
        <p:txBody>
          <a:bodyPr/>
          <a:lstStyle/>
          <a:p>
            <a:pPr>
              <a:defRPr/>
            </a:pPr>
            <a:fld id="{0F70095C-F9B4-4C04-ABE4-849D581B05DE}" type="slidenum">
              <a:rPr lang="en-US" altLang="ja-JP" smtClean="0"/>
              <a:pPr>
                <a:defRPr/>
              </a:pPr>
              <a:t>2</a:t>
            </a:fld>
            <a:endParaRPr lang="en-US" altLang="ja-JP"/>
          </a:p>
        </p:txBody>
      </p:sp>
    </p:spTree>
    <p:extLst>
      <p:ext uri="{BB962C8B-B14F-4D97-AF65-F5344CB8AC3E}">
        <p14:creationId xmlns:p14="http://schemas.microsoft.com/office/powerpoint/2010/main" val="7823913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B0AE79-66D9-D1DB-8B5E-0CCEF789DB7A}"/>
            </a:ext>
          </a:extLst>
        </p:cNvPr>
        <p:cNvGrpSpPr/>
        <p:nvPr/>
      </p:nvGrpSpPr>
      <p:grpSpPr>
        <a:xfrm>
          <a:off x="0" y="0"/>
          <a:ext cx="0" cy="0"/>
          <a:chOff x="0" y="0"/>
          <a:chExt cx="0" cy="0"/>
        </a:xfrm>
      </p:grpSpPr>
      <p:graphicFrame>
        <p:nvGraphicFramePr>
          <p:cNvPr id="5" name="表 4">
            <a:extLst>
              <a:ext uri="{FF2B5EF4-FFF2-40B4-BE49-F238E27FC236}">
                <a16:creationId xmlns:a16="http://schemas.microsoft.com/office/drawing/2014/main" id="{76F9869C-02E9-BE9F-54F0-F3B93A037F0B}"/>
              </a:ext>
            </a:extLst>
          </p:cNvPr>
          <p:cNvGraphicFramePr>
            <a:graphicFrameLocks noGrp="1"/>
          </p:cNvGraphicFramePr>
          <p:nvPr>
            <p:extLst>
              <p:ext uri="{D42A27DB-BD31-4B8C-83A1-F6EECF244321}">
                <p14:modId xmlns:p14="http://schemas.microsoft.com/office/powerpoint/2010/main" val="313673592"/>
              </p:ext>
            </p:extLst>
          </p:nvPr>
        </p:nvGraphicFramePr>
        <p:xfrm>
          <a:off x="178858" y="1108807"/>
          <a:ext cx="11834284" cy="5435938"/>
        </p:xfrm>
        <a:graphic>
          <a:graphicData uri="http://schemas.openxmlformats.org/drawingml/2006/table">
            <a:tbl>
              <a:tblPr firstRow="1" firstCol="1" bandRow="1">
                <a:tableStyleId>{69012ECD-51FC-41F1-AA8D-1B2483CD663E}</a:tableStyleId>
              </a:tblPr>
              <a:tblGrid>
                <a:gridCol w="3277509">
                  <a:extLst>
                    <a:ext uri="{9D8B030D-6E8A-4147-A177-3AD203B41FA5}">
                      <a16:colId xmlns:a16="http://schemas.microsoft.com/office/drawing/2014/main" val="3792084701"/>
                    </a:ext>
                  </a:extLst>
                </a:gridCol>
                <a:gridCol w="4019700">
                  <a:extLst>
                    <a:ext uri="{9D8B030D-6E8A-4147-A177-3AD203B41FA5}">
                      <a16:colId xmlns:a16="http://schemas.microsoft.com/office/drawing/2014/main" val="3670308259"/>
                    </a:ext>
                  </a:extLst>
                </a:gridCol>
                <a:gridCol w="4537075">
                  <a:extLst>
                    <a:ext uri="{9D8B030D-6E8A-4147-A177-3AD203B41FA5}">
                      <a16:colId xmlns:a16="http://schemas.microsoft.com/office/drawing/2014/main" val="1426087607"/>
                    </a:ext>
                  </a:extLst>
                </a:gridCol>
              </a:tblGrid>
              <a:tr h="238125">
                <a:tc>
                  <a:txBody>
                    <a:bodyPr/>
                    <a:lstStyle/>
                    <a:p>
                      <a:pPr algn="l">
                        <a:lnSpc>
                          <a:spcPct val="107000"/>
                        </a:lnSpc>
                        <a:spcAft>
                          <a:spcPts val="800"/>
                        </a:spcAft>
                      </a:pPr>
                      <a:r>
                        <a:rPr lang="ja-JP" altLang="en-US" sz="1200" b="1" kern="100" dirty="0">
                          <a:solidFill>
                            <a:schemeClr val="tx1"/>
                          </a:solidFill>
                          <a:effectLst/>
                          <a:latin typeface="メイリオ" panose="020B0604030504040204" pitchFamily="50" charset="-128"/>
                          <a:ea typeface="メイリオ" panose="020B0604030504040204" pitchFamily="50" charset="-128"/>
                        </a:rPr>
                        <a:t>日本：</a:t>
                      </a:r>
                      <a:r>
                        <a:rPr lang="ja-JP" sz="1200" b="1" kern="100" dirty="0">
                          <a:solidFill>
                            <a:schemeClr val="tx1"/>
                          </a:solidFill>
                          <a:effectLst/>
                          <a:latin typeface="メイリオ" panose="020B0604030504040204" pitchFamily="50" charset="-128"/>
                          <a:ea typeface="メイリオ" panose="020B0604030504040204" pitchFamily="50" charset="-128"/>
                        </a:rPr>
                        <a:t>基本的考え方について</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R w="12700" cap="flat" cmpd="sng" algn="ctr">
                      <a:solidFill>
                        <a:schemeClr val="accent1"/>
                      </a:solidFill>
                      <a:prstDash val="solid"/>
                      <a:round/>
                      <a:headEnd type="none" w="med" len="med"/>
                      <a:tailEnd type="none" w="med" len="med"/>
                    </a:lnR>
                  </a:tcPr>
                </a:tc>
                <a:tc>
                  <a:txBody>
                    <a:bodyPr/>
                    <a:lstStyle/>
                    <a:p>
                      <a:pPr algn="l">
                        <a:lnSpc>
                          <a:spcPct val="107000"/>
                        </a:lnSpc>
                        <a:spcAft>
                          <a:spcPts val="800"/>
                        </a:spcAft>
                      </a:pPr>
                      <a:r>
                        <a:rPr lang="ja-JP" altLang="en-US" sz="1200" b="1" kern="100" dirty="0">
                          <a:solidFill>
                            <a:schemeClr val="tx1"/>
                          </a:solidFill>
                          <a:effectLst/>
                          <a:latin typeface="メイリオ" panose="020B0604030504040204" pitchFamily="50" charset="-128"/>
                          <a:ea typeface="メイリオ" panose="020B0604030504040204" pitchFamily="50" charset="-128"/>
                        </a:rPr>
                        <a:t>日本：</a:t>
                      </a:r>
                      <a:r>
                        <a:rPr lang="ja-JP" sz="1200" b="1" kern="100" dirty="0">
                          <a:solidFill>
                            <a:schemeClr val="tx1"/>
                          </a:solidFill>
                          <a:effectLst/>
                          <a:latin typeface="メイリオ" panose="020B0604030504040204" pitchFamily="50" charset="-128"/>
                          <a:ea typeface="メイリオ" panose="020B0604030504040204" pitchFamily="50" charset="-128"/>
                        </a:rPr>
                        <a:t>技術的ガイド</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l">
                        <a:lnSpc>
                          <a:spcPct val="107000"/>
                        </a:lnSpc>
                        <a:spcAft>
                          <a:spcPts val="800"/>
                        </a:spcAft>
                      </a:pPr>
                      <a:r>
                        <a:rPr lang="ja-JP" altLang="en-US" sz="1400" b="1" kern="100" dirty="0">
                          <a:solidFill>
                            <a:schemeClr val="tx1"/>
                          </a:solidFill>
                          <a:effectLst/>
                          <a:latin typeface="メイリオ" panose="020B0604030504040204" pitchFamily="50" charset="-128"/>
                          <a:ea typeface="メイリオ" panose="020B0604030504040204" pitchFamily="50" charset="-128"/>
                        </a:rPr>
                        <a:t>中国：</a:t>
                      </a:r>
                      <a:r>
                        <a:rPr lang="zh-CN" altLang="en-US" sz="1400" b="1" kern="100" dirty="0">
                          <a:solidFill>
                            <a:schemeClr val="tx1"/>
                          </a:solidFill>
                          <a:effectLst/>
                          <a:latin typeface="メイリオ" panose="020B0604030504040204" pitchFamily="50" charset="-128"/>
                          <a:ea typeface="メイリオ" panose="020B0604030504040204" pitchFamily="50" charset="-128"/>
                        </a:rPr>
                        <a:t>药物临床试验数据递交指导原则（试行）</a:t>
                      </a:r>
                      <a:endParaRPr lang="ja-JP" sz="14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1054742741"/>
                  </a:ext>
                </a:extLst>
              </a:tr>
              <a:tr h="0">
                <a:tc>
                  <a:txBody>
                    <a:bodyPr/>
                    <a:lstStyle/>
                    <a:p>
                      <a:pPr algn="l">
                        <a:lnSpc>
                          <a:spcPct val="107000"/>
                        </a:lnSpc>
                        <a:spcAft>
                          <a:spcPts val="800"/>
                        </a:spcAft>
                      </a:pPr>
                      <a:r>
                        <a:rPr lang="ja-JP" sz="1200" b="1" kern="100" dirty="0">
                          <a:solidFill>
                            <a:schemeClr val="tx1"/>
                          </a:solidFill>
                          <a:effectLst/>
                          <a:latin typeface="メイリオ" panose="020B0604030504040204" pitchFamily="50" charset="-128"/>
                          <a:ea typeface="メイリオ" panose="020B0604030504040204" pitchFamily="50" charset="-128"/>
                        </a:rPr>
                        <a:t>１ 提出を求める背景</a:t>
                      </a:r>
                      <a:r>
                        <a:rPr lang="en-US" sz="1200" b="1" kern="100" dirty="0">
                          <a:solidFill>
                            <a:schemeClr val="tx1"/>
                          </a:solidFill>
                          <a:effectLst/>
                          <a:latin typeface="メイリオ" panose="020B0604030504040204" pitchFamily="50" charset="-128"/>
                          <a:ea typeface="メイリオ" panose="020B0604030504040204" pitchFamily="50" charset="-128"/>
                        </a:rPr>
                        <a:t> </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R w="12700" cap="flat" cmpd="sng" algn="ctr">
                      <a:solidFill>
                        <a:schemeClr val="accent1"/>
                      </a:solidFill>
                      <a:prstDash val="solid"/>
                      <a:round/>
                      <a:headEnd type="none" w="med" len="med"/>
                      <a:tailEnd type="none" w="med" len="med"/>
                    </a:lnR>
                  </a:tcPr>
                </a:tc>
                <a:tc>
                  <a:txBody>
                    <a:bodyPr/>
                    <a:lstStyle/>
                    <a:p>
                      <a:pPr algn="l">
                        <a:lnSpc>
                          <a:spcPct val="107000"/>
                        </a:lnSpc>
                        <a:spcAft>
                          <a:spcPts val="800"/>
                        </a:spcAft>
                      </a:pPr>
                      <a:r>
                        <a:rPr lang="en-US" sz="1200" b="1" kern="100" dirty="0">
                          <a:solidFill>
                            <a:schemeClr val="tx1"/>
                          </a:solidFill>
                          <a:effectLst/>
                          <a:latin typeface="メイリオ" panose="020B0604030504040204" pitchFamily="50" charset="-128"/>
                          <a:ea typeface="メイリオ" panose="020B0604030504040204" pitchFamily="50" charset="-128"/>
                        </a:rPr>
                        <a:t>1. </a:t>
                      </a:r>
                      <a:r>
                        <a:rPr lang="ja-JP" sz="1200" b="1" kern="100" dirty="0">
                          <a:solidFill>
                            <a:schemeClr val="tx1"/>
                          </a:solidFill>
                          <a:effectLst/>
                          <a:latin typeface="メイリオ" panose="020B0604030504040204" pitchFamily="50" charset="-128"/>
                          <a:ea typeface="メイリオ" panose="020B0604030504040204" pitchFamily="50" charset="-128"/>
                        </a:rPr>
                        <a:t>緒言</a:t>
                      </a:r>
                      <a:r>
                        <a:rPr lang="ja-JP" altLang="en-US" sz="1200" b="1" kern="100" dirty="0">
                          <a:solidFill>
                            <a:schemeClr val="tx1"/>
                          </a:solidFill>
                          <a:effectLst/>
                          <a:latin typeface="メイリオ" panose="020B0604030504040204" pitchFamily="50" charset="-128"/>
                          <a:ea typeface="メイリオ" panose="020B0604030504040204" pitchFamily="50" charset="-128"/>
                        </a:rPr>
                        <a:t>（</a:t>
                      </a:r>
                      <a:r>
                        <a:rPr lang="ja-JP" sz="1200" b="1" kern="100" dirty="0">
                          <a:solidFill>
                            <a:schemeClr val="tx1"/>
                          </a:solidFill>
                          <a:effectLst/>
                          <a:latin typeface="メイリオ" panose="020B0604030504040204" pitchFamily="50" charset="-128"/>
                          <a:ea typeface="メイリオ" panose="020B0604030504040204" pitchFamily="50" charset="-128"/>
                        </a:rPr>
                        <a:t>目的</a:t>
                      </a:r>
                      <a:r>
                        <a:rPr lang="ja-JP" altLang="en-US" sz="1200" b="1" kern="100" dirty="0">
                          <a:solidFill>
                            <a:schemeClr val="tx1"/>
                          </a:solidFill>
                          <a:effectLst/>
                          <a:latin typeface="メイリオ" panose="020B0604030504040204" pitchFamily="50" charset="-128"/>
                          <a:ea typeface="メイリオ" panose="020B0604030504040204" pitchFamily="50" charset="-128"/>
                        </a:rPr>
                        <a:t>，</a:t>
                      </a:r>
                      <a:r>
                        <a:rPr lang="ja-JP" sz="1200" b="1" kern="100" dirty="0">
                          <a:solidFill>
                            <a:schemeClr val="tx1"/>
                          </a:solidFill>
                          <a:effectLst/>
                          <a:latin typeface="メイリオ" panose="020B0604030504040204" pitchFamily="50" charset="-128"/>
                          <a:ea typeface="メイリオ" panose="020B0604030504040204" pitchFamily="50" charset="-128"/>
                        </a:rPr>
                        <a:t>適用範囲</a:t>
                      </a:r>
                      <a:r>
                        <a:rPr lang="ja-JP" altLang="en-US" sz="1200" b="1" kern="100" dirty="0">
                          <a:solidFill>
                            <a:schemeClr val="tx1"/>
                          </a:solidFill>
                          <a:effectLst/>
                          <a:latin typeface="メイリオ" panose="020B0604030504040204" pitchFamily="50" charset="-128"/>
                          <a:ea typeface="メイリオ" panose="020B0604030504040204" pitchFamily="50" charset="-128"/>
                        </a:rPr>
                        <a:t>）</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l">
                        <a:lnSpc>
                          <a:spcPct val="107000"/>
                        </a:lnSpc>
                        <a:spcAft>
                          <a:spcPts val="800"/>
                        </a:spcAft>
                      </a:pPr>
                      <a:r>
                        <a:rPr lang="ja-JP" sz="1200" b="1" kern="100" dirty="0">
                          <a:solidFill>
                            <a:schemeClr val="tx1"/>
                          </a:solidFill>
                          <a:effectLst/>
                          <a:latin typeface="メイリオ" panose="020B0604030504040204" pitchFamily="50" charset="-128"/>
                          <a:ea typeface="メイリオ" panose="020B0604030504040204" pitchFamily="50" charset="-128"/>
                        </a:rPr>
                        <a:t>一、背景と目的</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2906419407"/>
                  </a:ext>
                </a:extLst>
              </a:tr>
              <a:tr h="380142">
                <a:tc>
                  <a:txBody>
                    <a:bodyPr/>
                    <a:lstStyle/>
                    <a:p>
                      <a:pPr algn="l">
                        <a:lnSpc>
                          <a:spcPct val="107000"/>
                        </a:lnSpc>
                        <a:spcAft>
                          <a:spcPts val="800"/>
                        </a:spcAft>
                      </a:pPr>
                      <a:r>
                        <a:rPr lang="ja-JP" sz="1200" b="1" kern="100" dirty="0">
                          <a:solidFill>
                            <a:schemeClr val="tx1"/>
                          </a:solidFill>
                          <a:effectLst/>
                          <a:latin typeface="メイリオ" panose="020B0604030504040204" pitchFamily="50" charset="-128"/>
                          <a:ea typeface="メイリオ" panose="020B0604030504040204" pitchFamily="50" charset="-128"/>
                        </a:rPr>
                        <a:t>２ 提出対象品目と資料範囲</a:t>
                      </a:r>
                      <a:br>
                        <a:rPr lang="en-US" altLang="ja-JP" sz="1200" b="1" kern="100" dirty="0">
                          <a:solidFill>
                            <a:schemeClr val="tx1"/>
                          </a:solidFill>
                          <a:effectLst/>
                          <a:latin typeface="メイリオ" panose="020B0604030504040204" pitchFamily="50" charset="-128"/>
                          <a:ea typeface="メイリオ" panose="020B0604030504040204" pitchFamily="50" charset="-128"/>
                        </a:rPr>
                      </a:br>
                      <a:r>
                        <a:rPr lang="ja-JP" sz="900" b="1" kern="100" dirty="0">
                          <a:solidFill>
                            <a:schemeClr val="tx1"/>
                          </a:solidFill>
                          <a:effectLst/>
                          <a:latin typeface="メイリオ" panose="020B0604030504040204" pitchFamily="50" charset="-128"/>
                          <a:ea typeface="メイリオ" panose="020B0604030504040204" pitchFamily="50" charset="-128"/>
                        </a:rPr>
                        <a:t>（承認申請時</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sz="900" b="1" kern="100" dirty="0">
                          <a:solidFill>
                            <a:schemeClr val="tx1"/>
                          </a:solidFill>
                          <a:effectLst/>
                          <a:latin typeface="メイリオ" panose="020B0604030504040204" pitchFamily="50" charset="-128"/>
                          <a:ea typeface="メイリオ" panose="020B0604030504040204" pitchFamily="50" charset="-128"/>
                        </a:rPr>
                        <a:t>再審査</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sz="900" b="1" kern="100" dirty="0">
                          <a:solidFill>
                            <a:schemeClr val="tx1"/>
                          </a:solidFill>
                          <a:effectLst/>
                          <a:latin typeface="メイリオ" panose="020B0604030504040204" pitchFamily="50" charset="-128"/>
                          <a:ea typeface="メイリオ" panose="020B0604030504040204" pitchFamily="50" charset="-128"/>
                        </a:rPr>
                        <a:t>中間評価</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sz="900" b="1" kern="100" dirty="0">
                          <a:solidFill>
                            <a:schemeClr val="tx1"/>
                          </a:solidFill>
                          <a:effectLst/>
                          <a:latin typeface="メイリオ" panose="020B0604030504040204" pitchFamily="50" charset="-128"/>
                          <a:ea typeface="メイリオ" panose="020B0604030504040204" pitchFamily="50" charset="-128"/>
                        </a:rPr>
                        <a:t>承認申請前評価</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endParaRPr lang="ja-JP" sz="9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R w="12700" cap="flat" cmpd="sng" algn="ctr">
                      <a:solidFill>
                        <a:schemeClr val="accent1"/>
                      </a:solidFill>
                      <a:prstDash val="solid"/>
                      <a:round/>
                      <a:headEnd type="none" w="med" len="med"/>
                      <a:tailEnd type="none" w="med" len="med"/>
                    </a:lnR>
                  </a:tcPr>
                </a:tc>
                <a:tc>
                  <a:txBody>
                    <a:bodyPr/>
                    <a:lstStyle/>
                    <a:p>
                      <a:pPr algn="l">
                        <a:lnSpc>
                          <a:spcPct val="107000"/>
                        </a:lnSpc>
                        <a:spcAft>
                          <a:spcPts val="800"/>
                        </a:spcAft>
                      </a:pPr>
                      <a:r>
                        <a:rPr lang="en-US" sz="1200" b="1" kern="100" dirty="0">
                          <a:solidFill>
                            <a:schemeClr val="tx1"/>
                          </a:solidFill>
                          <a:effectLst/>
                          <a:latin typeface="メイリオ" panose="020B0604030504040204" pitchFamily="50" charset="-128"/>
                          <a:ea typeface="メイリオ" panose="020B0604030504040204" pitchFamily="50" charset="-128"/>
                        </a:rPr>
                        <a:t> </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l">
                        <a:lnSpc>
                          <a:spcPct val="107000"/>
                        </a:lnSpc>
                        <a:spcAft>
                          <a:spcPts val="800"/>
                        </a:spcAft>
                      </a:pPr>
                      <a:r>
                        <a:rPr lang="en-US" sz="1200" b="1" kern="100" dirty="0">
                          <a:solidFill>
                            <a:schemeClr val="tx1"/>
                          </a:solidFill>
                          <a:effectLst/>
                          <a:latin typeface="メイリオ" panose="020B0604030504040204" pitchFamily="50" charset="-128"/>
                          <a:ea typeface="メイリオ" panose="020B0604030504040204" pitchFamily="50" charset="-128"/>
                        </a:rPr>
                        <a:t> </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2446421431"/>
                  </a:ext>
                </a:extLst>
              </a:tr>
              <a:tr h="152462">
                <a:tc>
                  <a:txBody>
                    <a:bodyPr/>
                    <a:lstStyle/>
                    <a:p>
                      <a:pPr algn="l">
                        <a:lnSpc>
                          <a:spcPct val="107000"/>
                        </a:lnSpc>
                        <a:spcAft>
                          <a:spcPts val="800"/>
                        </a:spcAft>
                      </a:pPr>
                      <a:r>
                        <a:rPr lang="en-US" sz="1100" b="1" kern="100" dirty="0">
                          <a:solidFill>
                            <a:schemeClr val="tx1"/>
                          </a:solidFill>
                          <a:effectLst/>
                          <a:latin typeface="メイリオ" panose="020B0604030504040204" pitchFamily="50" charset="-128"/>
                          <a:ea typeface="メイリオ" panose="020B0604030504040204" pitchFamily="50" charset="-128"/>
                        </a:rPr>
                        <a:t> </a:t>
                      </a:r>
                      <a:endParaRPr lang="ja-JP" sz="11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R w="12700" cap="flat" cmpd="sng" algn="ctr">
                      <a:solidFill>
                        <a:schemeClr val="accent1"/>
                      </a:solidFill>
                      <a:prstDash val="solid"/>
                      <a:round/>
                      <a:headEnd type="none" w="med" len="med"/>
                      <a:tailEnd type="none" w="med" len="med"/>
                    </a:lnR>
                  </a:tcPr>
                </a:tc>
                <a:tc>
                  <a:txBody>
                    <a:bodyPr/>
                    <a:lstStyle/>
                    <a:p>
                      <a:pPr algn="l">
                        <a:lnSpc>
                          <a:spcPct val="107000"/>
                        </a:lnSpc>
                        <a:spcAft>
                          <a:spcPts val="800"/>
                        </a:spcAft>
                      </a:pPr>
                      <a:r>
                        <a:rPr lang="en-US" sz="1100" b="1" kern="100" dirty="0">
                          <a:solidFill>
                            <a:schemeClr val="tx1"/>
                          </a:solidFill>
                          <a:effectLst/>
                          <a:latin typeface="メイリオ" panose="020B0604030504040204" pitchFamily="50" charset="-128"/>
                          <a:ea typeface="メイリオ" panose="020B0604030504040204" pitchFamily="50" charset="-128"/>
                        </a:rPr>
                        <a:t>1.3 </a:t>
                      </a:r>
                      <a:r>
                        <a:rPr lang="ja-JP" sz="1100" b="1" kern="100" dirty="0">
                          <a:solidFill>
                            <a:schemeClr val="tx1"/>
                          </a:solidFill>
                          <a:effectLst/>
                          <a:latin typeface="メイリオ" panose="020B0604030504040204" pitchFamily="50" charset="-128"/>
                          <a:ea typeface="メイリオ" panose="020B0604030504040204" pitchFamily="50" charset="-128"/>
                        </a:rPr>
                        <a:t>用語の定義</a:t>
                      </a:r>
                      <a:endParaRPr lang="ja-JP" sz="11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l">
                        <a:lnSpc>
                          <a:spcPct val="107000"/>
                        </a:lnSpc>
                        <a:spcAft>
                          <a:spcPts val="800"/>
                        </a:spcAft>
                      </a:pPr>
                      <a:r>
                        <a:rPr lang="en-US" sz="1100" b="1" kern="100" dirty="0">
                          <a:solidFill>
                            <a:schemeClr val="tx1"/>
                          </a:solidFill>
                          <a:effectLst/>
                          <a:latin typeface="メイリオ" panose="020B0604030504040204" pitchFamily="50" charset="-128"/>
                          <a:ea typeface="メイリオ" panose="020B0604030504040204" pitchFamily="50" charset="-128"/>
                        </a:rPr>
                        <a:t> </a:t>
                      </a:r>
                      <a:endParaRPr lang="ja-JP" sz="11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2643008485"/>
                  </a:ext>
                </a:extLst>
              </a:tr>
              <a:tr h="146747">
                <a:tc>
                  <a:txBody>
                    <a:bodyPr/>
                    <a:lstStyle/>
                    <a:p>
                      <a:pPr algn="l">
                        <a:lnSpc>
                          <a:spcPct val="107000"/>
                        </a:lnSpc>
                        <a:spcAft>
                          <a:spcPts val="800"/>
                        </a:spcAft>
                      </a:pPr>
                      <a:r>
                        <a:rPr lang="en-US" sz="1200" b="1" kern="100" dirty="0">
                          <a:solidFill>
                            <a:schemeClr val="tx1"/>
                          </a:solidFill>
                          <a:effectLst/>
                          <a:latin typeface="メイリオ" panose="020B0604030504040204" pitchFamily="50" charset="-128"/>
                          <a:ea typeface="メイリオ" panose="020B0604030504040204" pitchFamily="50" charset="-128"/>
                        </a:rPr>
                        <a:t> </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R w="12700" cap="flat" cmpd="sng" algn="ctr">
                      <a:solidFill>
                        <a:schemeClr val="accent1"/>
                      </a:solidFill>
                      <a:prstDash val="solid"/>
                      <a:round/>
                      <a:headEnd type="none" w="med" len="med"/>
                      <a:tailEnd type="none" w="med" len="med"/>
                    </a:lnR>
                  </a:tcPr>
                </a:tc>
                <a:tc>
                  <a:txBody>
                    <a:bodyPr/>
                    <a:lstStyle/>
                    <a:p>
                      <a:pPr algn="l">
                        <a:lnSpc>
                          <a:spcPct val="107000"/>
                        </a:lnSpc>
                        <a:spcAft>
                          <a:spcPts val="800"/>
                        </a:spcAft>
                      </a:pPr>
                      <a:r>
                        <a:rPr lang="en-US" sz="1200" b="1" kern="100" dirty="0">
                          <a:solidFill>
                            <a:schemeClr val="tx1"/>
                          </a:solidFill>
                          <a:effectLst/>
                          <a:latin typeface="メイリオ" panose="020B0604030504040204" pitchFamily="50" charset="-128"/>
                          <a:ea typeface="メイリオ" panose="020B0604030504040204" pitchFamily="50" charset="-128"/>
                        </a:rPr>
                        <a:t>2. </a:t>
                      </a:r>
                      <a:r>
                        <a:rPr lang="ja-JP" sz="1200" b="1" kern="100" dirty="0">
                          <a:solidFill>
                            <a:schemeClr val="tx1"/>
                          </a:solidFill>
                          <a:effectLst/>
                          <a:latin typeface="メイリオ" panose="020B0604030504040204" pitchFamily="50" charset="-128"/>
                          <a:ea typeface="メイリオ" panose="020B0604030504040204" pitchFamily="50" charset="-128"/>
                        </a:rPr>
                        <a:t>提出システム</a:t>
                      </a:r>
                      <a:r>
                        <a:rPr lang="ja-JP" altLang="en-US" sz="1000" b="1" kern="100" dirty="0">
                          <a:solidFill>
                            <a:schemeClr val="tx1"/>
                          </a:solidFill>
                          <a:effectLst/>
                          <a:latin typeface="メイリオ" panose="020B0604030504040204" pitchFamily="50" charset="-128"/>
                          <a:ea typeface="メイリオ" panose="020B0604030504040204" pitchFamily="50" charset="-128"/>
                        </a:rPr>
                        <a:t>（</a:t>
                      </a:r>
                      <a:r>
                        <a:rPr lang="ja-JP" sz="1000" b="1" kern="100" dirty="0">
                          <a:solidFill>
                            <a:schemeClr val="tx1"/>
                          </a:solidFill>
                          <a:effectLst/>
                          <a:latin typeface="メイリオ" panose="020B0604030504040204" pitchFamily="50" charset="-128"/>
                          <a:ea typeface="メイリオ" panose="020B0604030504040204" pitchFamily="50" charset="-128"/>
                        </a:rPr>
                        <a:t>ゲートウェイ</a:t>
                      </a:r>
                      <a:r>
                        <a:rPr lang="ja-JP" altLang="en-US" sz="1000" b="1" kern="100" dirty="0">
                          <a:solidFill>
                            <a:schemeClr val="tx1"/>
                          </a:solidFill>
                          <a:effectLst/>
                          <a:latin typeface="メイリオ" panose="020B0604030504040204" pitchFamily="50" charset="-128"/>
                          <a:ea typeface="メイリオ" panose="020B0604030504040204" pitchFamily="50" charset="-128"/>
                        </a:rPr>
                        <a:t>）</a:t>
                      </a:r>
                      <a:endParaRPr lang="ja-JP" sz="10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l">
                        <a:lnSpc>
                          <a:spcPct val="107000"/>
                        </a:lnSpc>
                        <a:spcAft>
                          <a:spcPts val="800"/>
                        </a:spcAft>
                      </a:pPr>
                      <a:r>
                        <a:rPr lang="en-US" sz="1200" b="1" kern="100" dirty="0">
                          <a:solidFill>
                            <a:schemeClr val="tx1"/>
                          </a:solidFill>
                          <a:effectLst/>
                          <a:latin typeface="メイリオ" panose="020B0604030504040204" pitchFamily="50" charset="-128"/>
                          <a:ea typeface="メイリオ" panose="020B0604030504040204" pitchFamily="50" charset="-128"/>
                        </a:rPr>
                        <a:t> </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1830626218"/>
                  </a:ext>
                </a:extLst>
              </a:tr>
              <a:tr h="1918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1" kern="100" dirty="0">
                          <a:solidFill>
                            <a:schemeClr val="tx1"/>
                          </a:solidFill>
                          <a:effectLst/>
                          <a:latin typeface="メイリオ" panose="020B0604030504040204" pitchFamily="50" charset="-128"/>
                          <a:ea typeface="メイリオ" panose="020B0604030504040204" pitchFamily="50" charset="-128"/>
                        </a:rPr>
                        <a:t>６</a:t>
                      </a:r>
                      <a:r>
                        <a:rPr lang="ja-JP" sz="1200" b="1" kern="100" dirty="0">
                          <a:solidFill>
                            <a:schemeClr val="tx1"/>
                          </a:solidFill>
                          <a:effectLst/>
                          <a:latin typeface="メイリオ" panose="020B0604030504040204" pitchFamily="50" charset="-128"/>
                          <a:ea typeface="メイリオ" panose="020B0604030504040204" pitchFamily="50" charset="-128"/>
                        </a:rPr>
                        <a:t> 相談プロセス</a:t>
                      </a:r>
                      <a:r>
                        <a:rPr lang="ja-JP" altLang="en-US" sz="1200" b="1" kern="100" dirty="0">
                          <a:solidFill>
                            <a:schemeClr val="tx1"/>
                          </a:solidFill>
                          <a:effectLst/>
                          <a:latin typeface="メイリオ" panose="020B0604030504040204" pitchFamily="50" charset="-128"/>
                          <a:ea typeface="メイリオ" panose="020B0604030504040204" pitchFamily="50" charset="-128"/>
                        </a:rPr>
                        <a:t>，</a:t>
                      </a:r>
                      <a:r>
                        <a:rPr lang="ja-JP" altLang="ja-JP" sz="1200" b="1" kern="100" dirty="0">
                          <a:solidFill>
                            <a:schemeClr val="tx1"/>
                          </a:solidFill>
                          <a:effectLst/>
                          <a:latin typeface="メイリオ" panose="020B0604030504040204" pitchFamily="50" charset="-128"/>
                          <a:ea typeface="メイリオ" panose="020B0604030504040204" pitchFamily="50" charset="-128"/>
                        </a:rPr>
                        <a:t>３ 提出方法等</a:t>
                      </a:r>
                      <a:endParaRPr lang="ja-JP" alt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R w="12700" cap="flat" cmpd="sng" algn="ctr">
                      <a:solidFill>
                        <a:schemeClr val="accent1"/>
                      </a:solidFill>
                      <a:prstDash val="solid"/>
                      <a:round/>
                      <a:headEnd type="none" w="med" len="med"/>
                      <a:tailEnd type="none" w="med" len="med"/>
                    </a:lnR>
                  </a:tcPr>
                </a:tc>
                <a:tc>
                  <a:txBody>
                    <a:bodyPr/>
                    <a:lstStyle/>
                    <a:p>
                      <a:pPr algn="l">
                        <a:lnSpc>
                          <a:spcPct val="107000"/>
                        </a:lnSpc>
                        <a:spcAft>
                          <a:spcPts val="800"/>
                        </a:spcAft>
                      </a:pPr>
                      <a:r>
                        <a:rPr lang="en-US" sz="1200" b="1" kern="100" dirty="0">
                          <a:solidFill>
                            <a:schemeClr val="tx1"/>
                          </a:solidFill>
                          <a:effectLst/>
                          <a:latin typeface="メイリオ" panose="020B0604030504040204" pitchFamily="50" charset="-128"/>
                          <a:ea typeface="メイリオ" panose="020B0604030504040204" pitchFamily="50" charset="-128"/>
                        </a:rPr>
                        <a:t>3.</a:t>
                      </a:r>
                      <a:r>
                        <a:rPr lang="en-US" altLang="ja-JP" sz="1200" b="1" kern="100" dirty="0">
                          <a:solidFill>
                            <a:schemeClr val="tx1"/>
                          </a:solidFill>
                          <a:effectLst/>
                          <a:latin typeface="メイリオ" panose="020B0604030504040204" pitchFamily="50" charset="-128"/>
                          <a:ea typeface="メイリオ" panose="020B0604030504040204" pitchFamily="50" charset="-128"/>
                        </a:rPr>
                        <a:t>1-3.4</a:t>
                      </a:r>
                      <a:r>
                        <a:rPr lang="ja-JP" sz="1200" b="1" kern="100" dirty="0">
                          <a:solidFill>
                            <a:schemeClr val="tx1"/>
                          </a:solidFill>
                          <a:effectLst/>
                          <a:latin typeface="メイリオ" panose="020B0604030504040204" pitchFamily="50" charset="-128"/>
                          <a:ea typeface="メイリオ" panose="020B0604030504040204" pitchFamily="50" charset="-128"/>
                        </a:rPr>
                        <a:t>データ等の提出</a:t>
                      </a:r>
                      <a:r>
                        <a:rPr lang="ja-JP" altLang="en-US" sz="1000" b="1" kern="100" dirty="0">
                          <a:solidFill>
                            <a:schemeClr val="tx1"/>
                          </a:solidFill>
                          <a:effectLst/>
                          <a:latin typeface="メイリオ" panose="020B0604030504040204" pitchFamily="50" charset="-128"/>
                          <a:ea typeface="メイリオ" panose="020B0604030504040204" pitchFamily="50" charset="-128"/>
                        </a:rPr>
                        <a:t>（相談，</a:t>
                      </a:r>
                      <a:r>
                        <a:rPr lang="ja-JP" altLang="ja-JP" sz="1000" b="1" kern="100" dirty="0">
                          <a:solidFill>
                            <a:schemeClr val="tx1"/>
                          </a:solidFill>
                          <a:effectLst/>
                          <a:latin typeface="メイリオ" panose="020B0604030504040204" pitchFamily="50" charset="-128"/>
                          <a:ea typeface="メイリオ" panose="020B0604030504040204" pitchFamily="50" charset="-128"/>
                        </a:rPr>
                        <a:t>ゲートウェイ</a:t>
                      </a:r>
                      <a:r>
                        <a:rPr lang="ja-JP" altLang="en-US" sz="1000" b="1" kern="100" dirty="0">
                          <a:solidFill>
                            <a:schemeClr val="tx1"/>
                          </a:solidFill>
                          <a:effectLst/>
                          <a:latin typeface="メイリオ" panose="020B0604030504040204" pitchFamily="50" charset="-128"/>
                          <a:ea typeface="メイリオ" panose="020B0604030504040204" pitchFamily="50" charset="-128"/>
                        </a:rPr>
                        <a:t>，ファイルサイズ）</a:t>
                      </a:r>
                      <a:endParaRPr lang="ja-JP" sz="10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l">
                        <a:lnSpc>
                          <a:spcPct val="100000"/>
                        </a:lnSpc>
                        <a:spcAft>
                          <a:spcPts val="0"/>
                        </a:spcAft>
                      </a:pPr>
                      <a:r>
                        <a:rPr lang="ja-JP" sz="1200" b="1" kern="100" dirty="0">
                          <a:solidFill>
                            <a:schemeClr val="tx1"/>
                          </a:solidFill>
                          <a:effectLst/>
                          <a:latin typeface="メイリオ" panose="020B0604030504040204" pitchFamily="50" charset="-128"/>
                          <a:ea typeface="メイリオ" panose="020B0604030504040204" pitchFamily="50" charset="-128"/>
                        </a:rPr>
                        <a:t>四、その他関連事項（四）規制当局との当局相談</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1176888611"/>
                  </a:ext>
                </a:extLst>
              </a:tr>
              <a:tr h="335218">
                <a:tc>
                  <a:txBody>
                    <a:bodyPr/>
                    <a:lstStyle/>
                    <a:p>
                      <a:pPr algn="l">
                        <a:lnSpc>
                          <a:spcPct val="100000"/>
                        </a:lnSpc>
                        <a:spcAft>
                          <a:spcPts val="0"/>
                        </a:spcAft>
                      </a:pPr>
                      <a:r>
                        <a:rPr lang="en-US" sz="1200" b="1" kern="100" dirty="0">
                          <a:solidFill>
                            <a:schemeClr val="tx1"/>
                          </a:solidFill>
                          <a:effectLst/>
                          <a:latin typeface="メイリオ" panose="020B0604030504040204" pitchFamily="50" charset="-128"/>
                          <a:ea typeface="メイリオ" panose="020B0604030504040204" pitchFamily="50" charset="-128"/>
                        </a:rPr>
                        <a:t> </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R w="12700" cap="flat" cmpd="sng" algn="ctr">
                      <a:solidFill>
                        <a:schemeClr val="accent1"/>
                      </a:solidFill>
                      <a:prstDash val="solid"/>
                      <a:round/>
                      <a:headEnd type="none" w="med" len="med"/>
                      <a:tailEnd type="none" w="med" len="med"/>
                    </a:lnR>
                  </a:tcPr>
                </a:tc>
                <a:tc>
                  <a:txBody>
                    <a:bodyPr/>
                    <a:lstStyle/>
                    <a:p>
                      <a:pPr algn="l">
                        <a:lnSpc>
                          <a:spcPct val="100000"/>
                        </a:lnSpc>
                        <a:spcAft>
                          <a:spcPts val="0"/>
                        </a:spcAft>
                      </a:pPr>
                      <a:r>
                        <a:rPr lang="en-US" sz="1200" b="1" kern="100" dirty="0">
                          <a:solidFill>
                            <a:schemeClr val="tx1"/>
                          </a:solidFill>
                          <a:effectLst/>
                          <a:latin typeface="メイリオ" panose="020B0604030504040204" pitchFamily="50" charset="-128"/>
                          <a:ea typeface="メイリオ" panose="020B0604030504040204" pitchFamily="50" charset="-128"/>
                        </a:rPr>
                        <a:t>3.5 </a:t>
                      </a:r>
                      <a:r>
                        <a:rPr lang="ja-JP" sz="1200" b="1" kern="100" dirty="0">
                          <a:solidFill>
                            <a:schemeClr val="tx1"/>
                          </a:solidFill>
                          <a:effectLst/>
                          <a:latin typeface="メイリオ" panose="020B0604030504040204" pitchFamily="50" charset="-128"/>
                          <a:ea typeface="メイリオ" panose="020B0604030504040204" pitchFamily="50" charset="-128"/>
                        </a:rPr>
                        <a:t>フォルダ構造</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l">
                        <a:lnSpc>
                          <a:spcPct val="100000"/>
                        </a:lnSpc>
                        <a:spcAft>
                          <a:spcPts val="0"/>
                        </a:spcAft>
                      </a:pPr>
                      <a:r>
                        <a:rPr lang="ja-JP" sz="1200" b="1" kern="100" dirty="0">
                          <a:solidFill>
                            <a:schemeClr val="tx1"/>
                          </a:solidFill>
                          <a:effectLst/>
                          <a:latin typeface="メイリオ" panose="020B0604030504040204" pitchFamily="50" charset="-128"/>
                          <a:ea typeface="メイリオ" panose="020B0604030504040204" pitchFamily="50" charset="-128"/>
                        </a:rPr>
                        <a:t>三、関連資料の様式</a:t>
                      </a:r>
                      <a:r>
                        <a:rPr lang="ja-JP" altLang="en-US" sz="1000" b="1" kern="100" dirty="0">
                          <a:solidFill>
                            <a:schemeClr val="tx1"/>
                          </a:solidFill>
                          <a:effectLst/>
                          <a:latin typeface="メイリオ" panose="020B0604030504040204" pitchFamily="50" charset="-128"/>
                          <a:ea typeface="メイリオ" panose="020B0604030504040204" pitchFamily="50" charset="-128"/>
                        </a:rPr>
                        <a:t>（</a:t>
                      </a:r>
                      <a:r>
                        <a:rPr lang="ja-JP" sz="1000" b="1" kern="100" dirty="0">
                          <a:solidFill>
                            <a:schemeClr val="tx1"/>
                          </a:solidFill>
                          <a:effectLst/>
                          <a:latin typeface="メイリオ" panose="020B0604030504040204" pitchFamily="50" charset="-128"/>
                          <a:ea typeface="メイリオ" panose="020B0604030504040204" pitchFamily="50" charset="-128"/>
                        </a:rPr>
                        <a:t>データセット名、変数名及び変数の長さ</a:t>
                      </a:r>
                      <a:r>
                        <a:rPr lang="ja-JP" altLang="en-US" sz="1000" b="1" kern="100" dirty="0">
                          <a:solidFill>
                            <a:schemeClr val="tx1"/>
                          </a:solidFill>
                          <a:effectLst/>
                          <a:latin typeface="メイリオ" panose="020B0604030504040204" pitchFamily="50" charset="-128"/>
                          <a:ea typeface="メイリオ" panose="020B0604030504040204" pitchFamily="50" charset="-128"/>
                        </a:rPr>
                        <a:t>）</a:t>
                      </a:r>
                      <a:endParaRPr lang="ja-JP" sz="1000" b="1" kern="100" dirty="0">
                        <a:solidFill>
                          <a:schemeClr val="tx1"/>
                        </a:solidFill>
                        <a:effectLst/>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sz="1200" b="1" kern="100" dirty="0">
                          <a:solidFill>
                            <a:schemeClr val="tx1"/>
                          </a:solidFill>
                          <a:effectLst/>
                          <a:latin typeface="メイリオ" panose="020B0604030504040204" pitchFamily="50" charset="-128"/>
                          <a:ea typeface="メイリオ" panose="020B0604030504040204" pitchFamily="50" charset="-128"/>
                        </a:rPr>
                        <a:t>付録</a:t>
                      </a:r>
                      <a:r>
                        <a:rPr lang="en-US" sz="1200" b="1" kern="100" dirty="0">
                          <a:solidFill>
                            <a:schemeClr val="tx1"/>
                          </a:solidFill>
                          <a:effectLst/>
                          <a:latin typeface="メイリオ" panose="020B0604030504040204" pitchFamily="50" charset="-128"/>
                          <a:ea typeface="メイリオ" panose="020B0604030504040204" pitchFamily="50" charset="-128"/>
                        </a:rPr>
                        <a:t>2</a:t>
                      </a:r>
                      <a:r>
                        <a:rPr lang="ja-JP" sz="1200" b="1" kern="100" dirty="0">
                          <a:solidFill>
                            <a:schemeClr val="tx1"/>
                          </a:solidFill>
                          <a:effectLst/>
                          <a:latin typeface="メイリオ" panose="020B0604030504040204" pitchFamily="50" charset="-128"/>
                          <a:ea typeface="メイリオ" panose="020B0604030504040204" pitchFamily="50" charset="-128"/>
                        </a:rPr>
                        <a:t>：研究タグ付けファイル</a:t>
                      </a:r>
                      <a:r>
                        <a:rPr lang="en-US" sz="1200" b="1" kern="100" dirty="0">
                          <a:solidFill>
                            <a:schemeClr val="tx1"/>
                          </a:solidFill>
                          <a:effectLst/>
                          <a:latin typeface="メイリオ" panose="020B0604030504040204" pitchFamily="50" charset="-128"/>
                          <a:ea typeface="メイリオ" panose="020B0604030504040204" pitchFamily="50" charset="-128"/>
                        </a:rPr>
                        <a:t> </a:t>
                      </a:r>
                      <a:r>
                        <a:rPr lang="ja-JP" altLang="en-US" sz="1200" b="1" kern="100" dirty="0">
                          <a:solidFill>
                            <a:schemeClr val="tx1"/>
                          </a:solidFill>
                          <a:effectLst/>
                          <a:latin typeface="メイリオ" panose="020B0604030504040204" pitchFamily="50" charset="-128"/>
                          <a:ea typeface="メイリオ" panose="020B0604030504040204" pitchFamily="50" charset="-128"/>
                        </a:rPr>
                        <a:t>，</a:t>
                      </a:r>
                      <a:r>
                        <a:rPr lang="ja-JP" altLang="ja-JP" sz="1200" b="1" kern="100" dirty="0">
                          <a:solidFill>
                            <a:schemeClr val="tx1"/>
                          </a:solidFill>
                          <a:effectLst/>
                          <a:latin typeface="メイリオ" panose="020B0604030504040204" pitchFamily="50" charset="-128"/>
                          <a:ea typeface="メイリオ" panose="020B0604030504040204" pitchFamily="50" charset="-128"/>
                        </a:rPr>
                        <a:t>付録</a:t>
                      </a:r>
                      <a:r>
                        <a:rPr lang="en-US" altLang="ja-JP" sz="1200" b="1" kern="100" dirty="0">
                          <a:solidFill>
                            <a:schemeClr val="tx1"/>
                          </a:solidFill>
                          <a:effectLst/>
                          <a:latin typeface="メイリオ" panose="020B0604030504040204" pitchFamily="50" charset="-128"/>
                          <a:ea typeface="メイリオ" panose="020B0604030504040204" pitchFamily="50" charset="-128"/>
                        </a:rPr>
                        <a:t>3</a:t>
                      </a:r>
                      <a:r>
                        <a:rPr lang="ja-JP" altLang="ja-JP" sz="1200" b="1" kern="100" dirty="0">
                          <a:solidFill>
                            <a:schemeClr val="tx1"/>
                          </a:solidFill>
                          <a:effectLst/>
                          <a:latin typeface="メイリオ" panose="020B0604030504040204" pitchFamily="50" charset="-128"/>
                          <a:ea typeface="メイリオ" panose="020B0604030504040204" pitchFamily="50" charset="-128"/>
                        </a:rPr>
                        <a:t>：フォルダ構造</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4134048414"/>
                  </a:ext>
                </a:extLst>
              </a:tr>
              <a:tr h="184092">
                <a:tc>
                  <a:txBody>
                    <a:bodyPr/>
                    <a:lstStyle/>
                    <a:p>
                      <a:pPr algn="l">
                        <a:lnSpc>
                          <a:spcPct val="107000"/>
                        </a:lnSpc>
                        <a:spcAft>
                          <a:spcPts val="800"/>
                        </a:spcAft>
                      </a:pPr>
                      <a:r>
                        <a:rPr lang="ja-JP" altLang="ja-JP" sz="1200" b="1" kern="100" dirty="0">
                          <a:solidFill>
                            <a:schemeClr val="tx1"/>
                          </a:solidFill>
                          <a:effectLst/>
                          <a:latin typeface="メイリオ" panose="020B0604030504040204" pitchFamily="50" charset="-128"/>
                          <a:ea typeface="メイリオ" panose="020B0604030504040204" pitchFamily="50" charset="-128"/>
                        </a:rPr>
                        <a:t>３ 提出方法</a:t>
                      </a:r>
                      <a:r>
                        <a:rPr lang="ja-JP" altLang="en-US" sz="1200" b="1" kern="100" dirty="0">
                          <a:solidFill>
                            <a:schemeClr val="tx1"/>
                          </a:solidFill>
                          <a:effectLst/>
                          <a:latin typeface="メイリオ" panose="020B0604030504040204" pitchFamily="50" charset="-128"/>
                          <a:ea typeface="メイリオ" panose="020B0604030504040204" pitchFamily="50" charset="-128"/>
                        </a:rPr>
                        <a:t>と種類 </a:t>
                      </a:r>
                      <a:r>
                        <a:rPr lang="ja-JP" altLang="en-US" sz="1000" b="1" kern="100" dirty="0">
                          <a:solidFill>
                            <a:schemeClr val="tx1"/>
                          </a:solidFill>
                          <a:effectLst/>
                          <a:latin typeface="メイリオ" panose="020B0604030504040204" pitchFamily="50" charset="-128"/>
                          <a:ea typeface="メイリオ" panose="020B0604030504040204" pitchFamily="50" charset="-128"/>
                        </a:rPr>
                        <a:t>（バリデーション，申請後提出）</a:t>
                      </a:r>
                      <a:endParaRPr lang="ja-JP" sz="10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R w="12700" cap="flat" cmpd="sng" algn="ctr">
                      <a:solidFill>
                        <a:schemeClr val="accent1"/>
                      </a:solidFill>
                      <a:prstDash val="solid"/>
                      <a:round/>
                      <a:headEnd type="none" w="med" len="med"/>
                      <a:tailEnd type="none" w="med" len="med"/>
                    </a:lnR>
                  </a:tcPr>
                </a:tc>
                <a:tc>
                  <a:txBody>
                    <a:bodyPr/>
                    <a:lstStyle/>
                    <a:p>
                      <a:pPr algn="l">
                        <a:lnSpc>
                          <a:spcPct val="107000"/>
                        </a:lnSpc>
                        <a:spcAft>
                          <a:spcPts val="800"/>
                        </a:spcAft>
                      </a:pPr>
                      <a:r>
                        <a:rPr lang="en-US" sz="1200" b="1" kern="100" dirty="0">
                          <a:solidFill>
                            <a:schemeClr val="tx1"/>
                          </a:solidFill>
                          <a:effectLst/>
                          <a:latin typeface="メイリオ" panose="020B0604030504040204" pitchFamily="50" charset="-128"/>
                          <a:ea typeface="メイリオ" panose="020B0604030504040204" pitchFamily="50" charset="-128"/>
                        </a:rPr>
                        <a:t>3.6 </a:t>
                      </a:r>
                      <a:r>
                        <a:rPr lang="ja-JP" sz="1200" b="1" kern="100" dirty="0">
                          <a:solidFill>
                            <a:schemeClr val="tx1"/>
                          </a:solidFill>
                          <a:effectLst/>
                          <a:latin typeface="メイリオ" panose="020B0604030504040204" pitchFamily="50" charset="-128"/>
                          <a:ea typeface="メイリオ" panose="020B0604030504040204" pitchFamily="50" charset="-128"/>
                        </a:rPr>
                        <a:t>バリデーション</a:t>
                      </a:r>
                      <a:r>
                        <a:rPr lang="ja-JP" altLang="en-US" sz="1200" b="1" kern="100" dirty="0">
                          <a:solidFill>
                            <a:schemeClr val="tx1"/>
                          </a:solidFill>
                          <a:effectLst/>
                          <a:latin typeface="メイリオ" panose="020B0604030504040204" pitchFamily="50" charset="-128"/>
                          <a:ea typeface="メイリオ" panose="020B0604030504040204" pitchFamily="50" charset="-128"/>
                        </a:rPr>
                        <a:t>（</a:t>
                      </a:r>
                      <a:r>
                        <a:rPr lang="en-US" altLang="ja-JP" sz="1200" b="1" kern="100" dirty="0">
                          <a:solidFill>
                            <a:schemeClr val="tx1"/>
                          </a:solidFill>
                          <a:effectLst/>
                          <a:latin typeface="メイリオ" panose="020B0604030504040204" pitchFamily="50" charset="-128"/>
                          <a:ea typeface="メイリオ" panose="020B0604030504040204" pitchFamily="50" charset="-128"/>
                        </a:rPr>
                        <a:t>CDISC</a:t>
                      </a:r>
                      <a:r>
                        <a:rPr lang="ja-JP" altLang="en-US" sz="1200" b="1" kern="100" dirty="0">
                          <a:solidFill>
                            <a:schemeClr val="tx1"/>
                          </a:solidFill>
                          <a:effectLst/>
                          <a:latin typeface="メイリオ" panose="020B0604030504040204" pitchFamily="50" charset="-128"/>
                          <a:ea typeface="メイリオ" panose="020B0604030504040204" pitchFamily="50" charset="-128"/>
                        </a:rPr>
                        <a:t>準拠）</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l">
                        <a:lnSpc>
                          <a:spcPct val="107000"/>
                        </a:lnSpc>
                        <a:spcAft>
                          <a:spcPts val="800"/>
                        </a:spcAft>
                      </a:pPr>
                      <a:r>
                        <a:rPr lang="en-US" sz="1200" b="1" kern="100" dirty="0">
                          <a:solidFill>
                            <a:schemeClr val="tx1"/>
                          </a:solidFill>
                          <a:effectLst/>
                          <a:latin typeface="メイリオ" panose="020B0604030504040204" pitchFamily="50" charset="-128"/>
                          <a:ea typeface="メイリオ" panose="020B0604030504040204" pitchFamily="50" charset="-128"/>
                        </a:rPr>
                        <a:t> </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2124525000"/>
                  </a:ext>
                </a:extLst>
              </a:tr>
              <a:tr h="752475">
                <a:tc>
                  <a:txBody>
                    <a:bodyPr/>
                    <a:lstStyle/>
                    <a:p>
                      <a:pPr algn="l">
                        <a:lnSpc>
                          <a:spcPct val="100000"/>
                        </a:lnSpc>
                        <a:spcAft>
                          <a:spcPts val="0"/>
                        </a:spcAft>
                      </a:pPr>
                      <a:r>
                        <a:rPr lang="ja-JP" sz="1200" b="1" kern="100" dirty="0">
                          <a:solidFill>
                            <a:schemeClr val="tx1"/>
                          </a:solidFill>
                          <a:effectLst/>
                          <a:latin typeface="メイリオ" panose="020B0604030504040204" pitchFamily="50" charset="-128"/>
                          <a:ea typeface="メイリオ" panose="020B0604030504040204" pitchFamily="50" charset="-128"/>
                        </a:rPr>
                        <a:t>４ 提出すべき</a:t>
                      </a:r>
                      <a:r>
                        <a:rPr lang="ja-JP" altLang="en-US" sz="1200" b="1" kern="100" dirty="0">
                          <a:solidFill>
                            <a:schemeClr val="tx1"/>
                          </a:solidFill>
                          <a:effectLst/>
                          <a:latin typeface="メイリオ" panose="020B0604030504040204" pitchFamily="50" charset="-128"/>
                          <a:ea typeface="メイリオ" panose="020B0604030504040204" pitchFamily="50" charset="-128"/>
                        </a:rPr>
                        <a:t>デ</a:t>
                      </a:r>
                      <a:r>
                        <a:rPr lang="ja-JP" sz="1200" b="1" kern="100" dirty="0">
                          <a:solidFill>
                            <a:schemeClr val="tx1"/>
                          </a:solidFill>
                          <a:effectLst/>
                          <a:latin typeface="メイリオ" panose="020B0604030504040204" pitchFamily="50" charset="-128"/>
                          <a:ea typeface="メイリオ" panose="020B0604030504040204" pitchFamily="50" charset="-128"/>
                        </a:rPr>
                        <a:t>ータの標準</a:t>
                      </a:r>
                      <a:br>
                        <a:rPr lang="en-US" altLang="ja-JP" sz="1200" b="1" kern="100" dirty="0">
                          <a:solidFill>
                            <a:schemeClr val="tx1"/>
                          </a:solidFill>
                          <a:effectLst/>
                          <a:latin typeface="メイリオ" panose="020B0604030504040204" pitchFamily="50" charset="-128"/>
                          <a:ea typeface="メイリオ" panose="020B0604030504040204" pitchFamily="50" charset="-128"/>
                        </a:rPr>
                      </a:b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sz="900" b="1" kern="100" dirty="0">
                          <a:solidFill>
                            <a:schemeClr val="tx1"/>
                          </a:solidFill>
                          <a:effectLst/>
                          <a:latin typeface="メイリオ" panose="020B0604030504040204" pitchFamily="50" charset="-128"/>
                          <a:ea typeface="メイリオ" panose="020B0604030504040204" pitchFamily="50" charset="-128"/>
                        </a:rPr>
                        <a:t>データ標準</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sz="900" b="1" kern="100" dirty="0">
                          <a:solidFill>
                            <a:schemeClr val="tx1"/>
                          </a:solidFill>
                          <a:effectLst/>
                          <a:latin typeface="メイリオ" panose="020B0604030504040204" pitchFamily="50" charset="-128"/>
                          <a:ea typeface="メイリオ" panose="020B0604030504040204" pitchFamily="50" charset="-128"/>
                        </a:rPr>
                        <a:t>種類</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sz="900" b="1" kern="100" dirty="0">
                          <a:solidFill>
                            <a:schemeClr val="tx1"/>
                          </a:solidFill>
                          <a:effectLst/>
                          <a:latin typeface="メイリオ" panose="020B0604030504040204" pitchFamily="50" charset="-128"/>
                          <a:ea typeface="メイリオ" panose="020B0604030504040204" pitchFamily="50" charset="-128"/>
                        </a:rPr>
                        <a:t>データセット</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sz="900" b="1" kern="100" dirty="0">
                          <a:solidFill>
                            <a:schemeClr val="tx1"/>
                          </a:solidFill>
                          <a:effectLst/>
                          <a:latin typeface="メイリオ" panose="020B0604030504040204" pitchFamily="50" charset="-128"/>
                          <a:ea typeface="メイリオ" panose="020B0604030504040204" pitchFamily="50" charset="-128"/>
                        </a:rPr>
                        <a:t>定義書</a:t>
                      </a:r>
                      <a:r>
                        <a:rPr lang="ja-JP" altLang="en-US" sz="900" b="1" kern="100" dirty="0">
                          <a:solidFill>
                            <a:schemeClr val="tx1"/>
                          </a:solidFill>
                          <a:effectLst/>
                          <a:latin typeface="メイリオ" panose="020B0604030504040204" pitchFamily="50" charset="-128"/>
                          <a:ea typeface="メイリオ" panose="020B0604030504040204" pitchFamily="50" charset="-128"/>
                        </a:rPr>
                        <a:t>，プログラム，</a:t>
                      </a:r>
                      <a:br>
                        <a:rPr lang="en-US" altLang="ja-JP" sz="900" b="1" kern="100" dirty="0">
                          <a:solidFill>
                            <a:schemeClr val="tx1"/>
                          </a:solidFill>
                          <a:effectLst/>
                          <a:latin typeface="メイリオ" panose="020B0604030504040204" pitchFamily="50" charset="-128"/>
                          <a:ea typeface="メイリオ" panose="020B0604030504040204" pitchFamily="50" charset="-128"/>
                        </a:rPr>
                      </a:br>
                      <a:r>
                        <a:rPr lang="ja-JP" altLang="ja-JP" sz="900" b="1" kern="100" dirty="0">
                          <a:solidFill>
                            <a:schemeClr val="tx1"/>
                          </a:solidFill>
                          <a:effectLst/>
                          <a:latin typeface="メイリオ" panose="020B0604030504040204" pitchFamily="50" charset="-128"/>
                          <a:ea typeface="メイリオ" panose="020B0604030504040204" pitchFamily="50" charset="-128"/>
                        </a:rPr>
                        <a:t>統制用語</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altLang="ja-JP" sz="900" b="1" kern="100" dirty="0">
                          <a:solidFill>
                            <a:schemeClr val="tx1"/>
                          </a:solidFill>
                          <a:effectLst/>
                          <a:latin typeface="メイリオ" panose="020B0604030504040204" pitchFamily="50" charset="-128"/>
                          <a:ea typeface="メイリオ" panose="020B0604030504040204" pitchFamily="50" charset="-128"/>
                        </a:rPr>
                        <a:t>辞書</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altLang="ja-JP" sz="900" b="1" kern="100" dirty="0">
                          <a:solidFill>
                            <a:schemeClr val="tx1"/>
                          </a:solidFill>
                          <a:effectLst/>
                          <a:latin typeface="メイリオ" panose="020B0604030504040204" pitchFamily="50" charset="-128"/>
                          <a:ea typeface="メイリオ" panose="020B0604030504040204" pitchFamily="50" charset="-128"/>
                        </a:rPr>
                        <a:t>単位</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altLang="ja-JP" sz="900" b="1" kern="100" dirty="0">
                          <a:solidFill>
                            <a:schemeClr val="tx1"/>
                          </a:solidFill>
                          <a:effectLst/>
                          <a:latin typeface="メイリオ" panose="020B0604030504040204" pitchFamily="50" charset="-128"/>
                          <a:ea typeface="メイリオ" panose="020B0604030504040204" pitchFamily="50" charset="-128"/>
                        </a:rPr>
                        <a:t>付随提出文書</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br>
                        <a:rPr lang="en-US" altLang="ja-JP" sz="900" b="1" kern="100" dirty="0">
                          <a:solidFill>
                            <a:schemeClr val="tx1"/>
                          </a:solidFill>
                          <a:effectLst/>
                          <a:latin typeface="メイリオ" panose="020B0604030504040204" pitchFamily="50" charset="-128"/>
                          <a:ea typeface="メイリオ" panose="020B0604030504040204" pitchFamily="50" charset="-128"/>
                        </a:rPr>
                      </a:b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en-US" altLang="ja-JP" sz="900" b="1" kern="100" dirty="0">
                          <a:solidFill>
                            <a:schemeClr val="tx1"/>
                          </a:solidFill>
                          <a:effectLst/>
                          <a:latin typeface="メイリオ" panose="020B0604030504040204" pitchFamily="50" charset="-128"/>
                          <a:ea typeface="メイリオ" panose="020B0604030504040204" pitchFamily="50" charset="-128"/>
                        </a:rPr>
                        <a:t>CDISC </a:t>
                      </a:r>
                      <a:r>
                        <a:rPr lang="ja-JP" altLang="ja-JP" sz="900" b="1" kern="100" dirty="0">
                          <a:solidFill>
                            <a:schemeClr val="tx1"/>
                          </a:solidFill>
                          <a:effectLst/>
                          <a:latin typeface="メイリオ" panose="020B0604030504040204" pitchFamily="50" charset="-128"/>
                          <a:ea typeface="メイリオ" panose="020B0604030504040204" pitchFamily="50" charset="-128"/>
                        </a:rPr>
                        <a:t>標準バージョン</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altLang="ja-JP" sz="900" b="1" kern="100" dirty="0">
                          <a:solidFill>
                            <a:schemeClr val="tx1"/>
                          </a:solidFill>
                          <a:effectLst/>
                          <a:latin typeface="メイリオ" panose="020B0604030504040204" pitchFamily="50" charset="-128"/>
                          <a:ea typeface="メイリオ" panose="020B0604030504040204" pitchFamily="50" charset="-128"/>
                        </a:rPr>
                        <a:t>日本語データ</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altLang="ja-JP" sz="900" b="1" kern="100" dirty="0">
                          <a:solidFill>
                            <a:schemeClr val="tx1"/>
                          </a:solidFill>
                          <a:effectLst/>
                          <a:latin typeface="メイリオ" panose="020B0604030504040204" pitchFamily="50" charset="-128"/>
                          <a:ea typeface="メイリオ" panose="020B0604030504040204" pitchFamily="50" charset="-128"/>
                        </a:rPr>
                        <a:t>プログラム</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endParaRPr lang="ja-JP" sz="9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R w="12700" cap="flat" cmpd="sng" algn="ctr">
                      <a:solidFill>
                        <a:schemeClr val="accent1"/>
                      </a:solidFill>
                      <a:prstDash val="solid"/>
                      <a:round/>
                      <a:headEnd type="none" w="med" len="med"/>
                      <a:tailEnd type="none" w="med" len="med"/>
                    </a:lnR>
                  </a:tcPr>
                </a:tc>
                <a:tc>
                  <a:txBody>
                    <a:bodyPr/>
                    <a:lstStyle/>
                    <a:p>
                      <a:pPr algn="l">
                        <a:lnSpc>
                          <a:spcPct val="100000"/>
                        </a:lnSpc>
                        <a:spcAft>
                          <a:spcPts val="0"/>
                        </a:spcAft>
                      </a:pPr>
                      <a:r>
                        <a:rPr lang="en-US" sz="1200" b="1" kern="100" dirty="0">
                          <a:solidFill>
                            <a:schemeClr val="tx1"/>
                          </a:solidFill>
                          <a:effectLst/>
                          <a:latin typeface="メイリオ" panose="020B0604030504040204" pitchFamily="50" charset="-128"/>
                          <a:ea typeface="メイリオ" panose="020B0604030504040204" pitchFamily="50" charset="-128"/>
                        </a:rPr>
                        <a:t>4. </a:t>
                      </a:r>
                      <a:r>
                        <a:rPr lang="ja-JP" sz="1200" b="1" kern="100" dirty="0">
                          <a:solidFill>
                            <a:schemeClr val="tx1"/>
                          </a:solidFill>
                          <a:effectLst/>
                          <a:latin typeface="メイリオ" panose="020B0604030504040204" pitchFamily="50" charset="-128"/>
                          <a:ea typeface="メイリオ" panose="020B0604030504040204" pitchFamily="50" charset="-128"/>
                        </a:rPr>
                        <a:t>提出すべきデータ等</a:t>
                      </a:r>
                      <a:br>
                        <a:rPr lang="en-US" altLang="ja-JP" sz="1200" b="1" kern="100" dirty="0">
                          <a:solidFill>
                            <a:schemeClr val="tx1"/>
                          </a:solidFill>
                          <a:effectLst/>
                          <a:latin typeface="メイリオ" panose="020B0604030504040204" pitchFamily="50" charset="-128"/>
                          <a:ea typeface="メイリオ" panose="020B0604030504040204" pitchFamily="50" charset="-128"/>
                        </a:rPr>
                      </a:b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altLang="ja-JP" sz="900" b="1" kern="100" dirty="0">
                          <a:solidFill>
                            <a:schemeClr val="tx1"/>
                          </a:solidFill>
                          <a:effectLst/>
                          <a:latin typeface="メイリオ" panose="020B0604030504040204" pitchFamily="50" charset="-128"/>
                          <a:ea typeface="メイリオ" panose="020B0604030504040204" pitchFamily="50" charset="-128"/>
                        </a:rPr>
                        <a:t>データ標準</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altLang="ja-JP" sz="900" b="1" kern="100" dirty="0">
                          <a:solidFill>
                            <a:schemeClr val="tx1"/>
                          </a:solidFill>
                          <a:effectLst/>
                          <a:latin typeface="メイリオ" panose="020B0604030504040204" pitchFamily="50" charset="-128"/>
                          <a:ea typeface="メイリオ" panose="020B0604030504040204" pitchFamily="50" charset="-128"/>
                        </a:rPr>
                        <a:t>種類</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altLang="ja-JP" sz="900" b="1" kern="100" dirty="0">
                          <a:solidFill>
                            <a:schemeClr val="tx1"/>
                          </a:solidFill>
                          <a:effectLst/>
                          <a:latin typeface="メイリオ" panose="020B0604030504040204" pitchFamily="50" charset="-128"/>
                          <a:ea typeface="メイリオ" panose="020B0604030504040204" pitchFamily="50" charset="-128"/>
                        </a:rPr>
                        <a:t>データセット</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altLang="ja-JP" sz="900" b="1" kern="100" dirty="0">
                          <a:solidFill>
                            <a:schemeClr val="tx1"/>
                          </a:solidFill>
                          <a:effectLst/>
                          <a:latin typeface="メイリオ" panose="020B0604030504040204" pitchFamily="50" charset="-128"/>
                          <a:ea typeface="メイリオ" panose="020B0604030504040204" pitchFamily="50" charset="-128"/>
                        </a:rPr>
                        <a:t>定義書</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en-US" altLang="ja-JP" sz="900" b="1" kern="100" dirty="0">
                          <a:solidFill>
                            <a:schemeClr val="tx1"/>
                          </a:solidFill>
                          <a:effectLst/>
                          <a:latin typeface="メイリオ" panose="020B0604030504040204" pitchFamily="50" charset="-128"/>
                          <a:ea typeface="メイリオ" panose="020B0604030504040204" pitchFamily="50" charset="-128"/>
                        </a:rPr>
                        <a:t>SDTM</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en-US" altLang="ja-JP" sz="900" b="1" kern="100" dirty="0" err="1">
                          <a:solidFill>
                            <a:schemeClr val="tx1"/>
                          </a:solidFill>
                          <a:effectLst/>
                          <a:latin typeface="メイリオ" panose="020B0604030504040204" pitchFamily="50" charset="-128"/>
                          <a:ea typeface="メイリオ" panose="020B0604030504040204" pitchFamily="50" charset="-128"/>
                        </a:rPr>
                        <a:t>AdaM</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br>
                        <a:rPr lang="en-US" altLang="ja-JP" sz="900" b="1" kern="100" dirty="0">
                          <a:solidFill>
                            <a:schemeClr val="tx1"/>
                          </a:solidFill>
                          <a:effectLst/>
                          <a:latin typeface="メイリオ" panose="020B0604030504040204" pitchFamily="50" charset="-128"/>
                          <a:ea typeface="メイリオ" panose="020B0604030504040204" pitchFamily="50" charset="-128"/>
                        </a:rPr>
                      </a:br>
                      <a:r>
                        <a:rPr lang="ja-JP" altLang="ja-JP" sz="900" b="1" kern="100" dirty="0">
                          <a:solidFill>
                            <a:schemeClr val="tx1"/>
                          </a:solidFill>
                          <a:effectLst/>
                          <a:latin typeface="メイリオ" panose="020B0604030504040204" pitchFamily="50" charset="-128"/>
                          <a:ea typeface="メイリオ" panose="020B0604030504040204" pitchFamily="50" charset="-128"/>
                        </a:rPr>
                        <a:t>ファイル形式</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altLang="ja-JP" sz="900" b="1" kern="100" dirty="0">
                          <a:solidFill>
                            <a:schemeClr val="tx1"/>
                          </a:solidFill>
                          <a:effectLst/>
                          <a:latin typeface="メイリオ" panose="020B0604030504040204" pitchFamily="50" charset="-128"/>
                          <a:ea typeface="メイリオ" panose="020B0604030504040204" pitchFamily="50" charset="-128"/>
                        </a:rPr>
                        <a:t>注釈付き症例報告書（</a:t>
                      </a:r>
                      <a:r>
                        <a:rPr lang="en-US" altLang="ja-JP" sz="900" b="1" kern="100" dirty="0">
                          <a:solidFill>
                            <a:schemeClr val="tx1"/>
                          </a:solidFill>
                          <a:effectLst/>
                          <a:latin typeface="メイリオ" panose="020B0604030504040204" pitchFamily="50" charset="-128"/>
                          <a:ea typeface="メイリオ" panose="020B0604030504040204" pitchFamily="50" charset="-128"/>
                        </a:rPr>
                        <a:t>Annotated CRF</a:t>
                      </a:r>
                      <a:r>
                        <a:rPr lang="ja-JP" altLang="ja-JP" sz="900" b="1" kern="100" dirty="0">
                          <a:solidFill>
                            <a:schemeClr val="tx1"/>
                          </a:solidFill>
                          <a:effectLst/>
                          <a:latin typeface="メイリオ" panose="020B0604030504040204" pitchFamily="50" charset="-128"/>
                          <a:ea typeface="メイリオ" panose="020B0604030504040204" pitchFamily="50" charset="-128"/>
                        </a:rPr>
                        <a:t>）</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br>
                        <a:rPr lang="en-US" altLang="ja-JP" sz="900" b="1" kern="100" dirty="0">
                          <a:solidFill>
                            <a:schemeClr val="tx1"/>
                          </a:solidFill>
                          <a:effectLst/>
                          <a:latin typeface="メイリオ" panose="020B0604030504040204" pitchFamily="50" charset="-128"/>
                          <a:ea typeface="メイリオ" panose="020B0604030504040204" pitchFamily="50" charset="-128"/>
                        </a:rPr>
                      </a:br>
                      <a:r>
                        <a:rPr lang="ja-JP" altLang="ja-JP" sz="900" b="1" kern="100" dirty="0">
                          <a:solidFill>
                            <a:schemeClr val="tx1"/>
                          </a:solidFill>
                          <a:effectLst/>
                          <a:latin typeface="メイリオ" panose="020B0604030504040204" pitchFamily="50" charset="-128"/>
                          <a:ea typeface="メイリオ" panose="020B0604030504040204" pitchFamily="50" charset="-128"/>
                        </a:rPr>
                        <a:t>データガイド標準バージョン</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altLang="ja-JP" sz="900" b="1" kern="100" dirty="0">
                          <a:solidFill>
                            <a:schemeClr val="tx1"/>
                          </a:solidFill>
                          <a:effectLst/>
                          <a:latin typeface="メイリオ" panose="020B0604030504040204" pitchFamily="50" charset="-128"/>
                          <a:ea typeface="メイリオ" panose="020B0604030504040204" pitchFamily="50" charset="-128"/>
                        </a:rPr>
                        <a:t>各疾患領域の標準</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altLang="ja-JP" sz="900" b="1" kern="100" dirty="0">
                          <a:solidFill>
                            <a:schemeClr val="tx1"/>
                          </a:solidFill>
                          <a:effectLst/>
                          <a:latin typeface="メイリオ" panose="020B0604030504040204" pitchFamily="50" charset="-128"/>
                          <a:ea typeface="メイリオ" panose="020B0604030504040204" pitchFamily="50" charset="-128"/>
                        </a:rPr>
                        <a:t>日本語データ</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br>
                        <a:rPr lang="en-US" altLang="ja-JP" sz="900" b="1" kern="100" dirty="0">
                          <a:solidFill>
                            <a:schemeClr val="tx1"/>
                          </a:solidFill>
                          <a:effectLst/>
                          <a:latin typeface="メイリオ" panose="020B0604030504040204" pitchFamily="50" charset="-128"/>
                          <a:ea typeface="メイリオ" panose="020B0604030504040204" pitchFamily="50" charset="-128"/>
                        </a:rPr>
                      </a:br>
                      <a:r>
                        <a:rPr lang="ja-JP" altLang="ja-JP" sz="900" b="1" kern="100" dirty="0">
                          <a:solidFill>
                            <a:schemeClr val="tx1"/>
                          </a:solidFill>
                          <a:effectLst/>
                          <a:latin typeface="メイリオ" panose="020B0604030504040204" pitchFamily="50" charset="-128"/>
                          <a:ea typeface="メイリオ" panose="020B0604030504040204" pitchFamily="50" charset="-128"/>
                        </a:rPr>
                        <a:t>プログラム</a:t>
                      </a:r>
                      <a:r>
                        <a:rPr lang="ja-JP" altLang="en-US" sz="900" b="1" kern="100" dirty="0">
                          <a:solidFill>
                            <a:schemeClr val="tx1"/>
                          </a:solidFill>
                          <a:effectLst/>
                          <a:latin typeface="メイリオ" panose="020B0604030504040204" pitchFamily="50" charset="-128"/>
                          <a:ea typeface="メイリオ" panose="020B0604030504040204" pitchFamily="50" charset="-128"/>
                        </a:rPr>
                        <a:t>と</a:t>
                      </a:r>
                      <a:r>
                        <a:rPr lang="ja-JP" altLang="ja-JP" sz="900" b="1" kern="100" dirty="0">
                          <a:solidFill>
                            <a:schemeClr val="tx1"/>
                          </a:solidFill>
                          <a:effectLst/>
                          <a:latin typeface="メイリオ" panose="020B0604030504040204" pitchFamily="50" charset="-128"/>
                          <a:ea typeface="メイリオ" panose="020B0604030504040204" pitchFamily="50" charset="-128"/>
                        </a:rPr>
                        <a:t>ファイル形式</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endParaRPr lang="ja-JP" sz="9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l">
                        <a:lnSpc>
                          <a:spcPct val="100000"/>
                        </a:lnSpc>
                        <a:spcAft>
                          <a:spcPts val="0"/>
                        </a:spcAft>
                      </a:pPr>
                      <a:r>
                        <a:rPr lang="ja-JP" altLang="ja-JP" sz="1200" b="1" kern="100" dirty="0">
                          <a:solidFill>
                            <a:schemeClr val="tx1"/>
                          </a:solidFill>
                          <a:effectLst/>
                          <a:latin typeface="メイリオ" panose="020B0604030504040204" pitchFamily="50" charset="-128"/>
                          <a:ea typeface="メイリオ" panose="020B0604030504040204" pitchFamily="50" charset="-128"/>
                        </a:rPr>
                        <a:t>二、臨床試験データ関連資料及びその説明</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altLang="ja-JP" sz="900" b="1" kern="100" dirty="0">
                          <a:solidFill>
                            <a:schemeClr val="tx1"/>
                          </a:solidFill>
                          <a:effectLst/>
                          <a:latin typeface="メイリオ" panose="020B0604030504040204" pitchFamily="50" charset="-128"/>
                          <a:ea typeface="メイリオ" panose="020B0604030504040204" pitchFamily="50" charset="-128"/>
                        </a:rPr>
                        <a:t>原データベース</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altLang="ja-JP" sz="900" b="1" kern="100" dirty="0">
                          <a:solidFill>
                            <a:schemeClr val="tx1"/>
                          </a:solidFill>
                          <a:effectLst/>
                          <a:latin typeface="メイリオ" panose="020B0604030504040204" pitchFamily="50" charset="-128"/>
                          <a:ea typeface="メイリオ" panose="020B0604030504040204" pitchFamily="50" charset="-128"/>
                        </a:rPr>
                        <a:t>分析データベース</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altLang="ja-JP" sz="900" b="1" kern="100" dirty="0">
                          <a:solidFill>
                            <a:schemeClr val="tx1"/>
                          </a:solidFill>
                          <a:effectLst/>
                          <a:latin typeface="メイリオ" panose="020B0604030504040204" pitchFamily="50" charset="-128"/>
                          <a:ea typeface="メイリオ" panose="020B0604030504040204" pitchFamily="50" charset="-128"/>
                        </a:rPr>
                        <a:t>データ定義ファイル</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altLang="ja-JP" sz="900" b="1" kern="100" dirty="0">
                          <a:solidFill>
                            <a:schemeClr val="tx1"/>
                          </a:solidFill>
                          <a:effectLst/>
                          <a:latin typeface="メイリオ" panose="020B0604030504040204" pitchFamily="50" charset="-128"/>
                          <a:ea typeface="メイリオ" panose="020B0604030504040204" pitchFamily="50" charset="-128"/>
                        </a:rPr>
                        <a:t>データレビューガイド</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altLang="ja-JP" sz="900" b="1" kern="100" dirty="0">
                          <a:solidFill>
                            <a:schemeClr val="tx1"/>
                          </a:solidFill>
                          <a:effectLst/>
                          <a:latin typeface="メイリオ" panose="020B0604030504040204" pitchFamily="50" charset="-128"/>
                          <a:ea typeface="メイリオ" panose="020B0604030504040204" pitchFamily="50" charset="-128"/>
                        </a:rPr>
                        <a:t>注釈付き症例報告書</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altLang="ja-JP" sz="900" b="1" kern="100" dirty="0">
                          <a:solidFill>
                            <a:schemeClr val="tx1"/>
                          </a:solidFill>
                          <a:effectLst/>
                          <a:latin typeface="メイリオ" panose="020B0604030504040204" pitchFamily="50" charset="-128"/>
                          <a:ea typeface="メイリオ" panose="020B0604030504040204" pitchFamily="50" charset="-128"/>
                        </a:rPr>
                        <a:t>データセットラベル及び変数ラベル</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altLang="ja-JP" sz="900" b="1" kern="100" dirty="0">
                          <a:solidFill>
                            <a:schemeClr val="tx1"/>
                          </a:solidFill>
                          <a:effectLst/>
                          <a:latin typeface="メイリオ" panose="020B0604030504040204" pitchFamily="50" charset="-128"/>
                          <a:ea typeface="メイリオ" panose="020B0604030504040204" pitchFamily="50" charset="-128"/>
                        </a:rPr>
                        <a:t>プログラムコード</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br>
                        <a:rPr lang="en-US" altLang="ja-JP" sz="1200" b="1" kern="100" dirty="0">
                          <a:solidFill>
                            <a:schemeClr val="tx1"/>
                          </a:solidFill>
                          <a:effectLst/>
                          <a:latin typeface="メイリオ" panose="020B0604030504040204" pitchFamily="50" charset="-128"/>
                          <a:ea typeface="メイリオ" panose="020B0604030504040204" pitchFamily="50" charset="-128"/>
                        </a:rPr>
                      </a:br>
                      <a:r>
                        <a:rPr lang="ja-JP" altLang="ja-JP" sz="1200" b="1" kern="100" dirty="0">
                          <a:solidFill>
                            <a:srgbClr val="C00000"/>
                          </a:solidFill>
                          <a:effectLst/>
                          <a:latin typeface="メイリオ" panose="020B0604030504040204" pitchFamily="50" charset="-128"/>
                          <a:ea typeface="メイリオ" panose="020B0604030504040204" pitchFamily="50" charset="-128"/>
                        </a:rPr>
                        <a:t>四、その他関連事項</a:t>
                      </a:r>
                      <a:r>
                        <a:rPr lang="ja-JP" altLang="en-US" sz="1200" b="1" kern="100" dirty="0">
                          <a:solidFill>
                            <a:srgbClr val="C00000"/>
                          </a:solidFill>
                          <a:effectLst/>
                          <a:latin typeface="メイリオ" panose="020B0604030504040204" pitchFamily="50" charset="-128"/>
                          <a:ea typeface="メイリオ" panose="020B0604030504040204" pitchFamily="50" charset="-128"/>
                        </a:rPr>
                        <a:t>（</a:t>
                      </a:r>
                      <a:r>
                        <a:rPr lang="ja-JP" altLang="ja-JP" sz="1200" b="1" kern="100" dirty="0">
                          <a:solidFill>
                            <a:srgbClr val="C00000"/>
                          </a:solidFill>
                          <a:effectLst/>
                          <a:latin typeface="メイリオ" panose="020B0604030504040204" pitchFamily="50" charset="-128"/>
                          <a:ea typeface="メイリオ" panose="020B0604030504040204" pitchFamily="50" charset="-128"/>
                        </a:rPr>
                        <a:t>外国語データベース</a:t>
                      </a:r>
                      <a:r>
                        <a:rPr lang="ja-JP" altLang="en-US" sz="1200" b="1" kern="100" dirty="0">
                          <a:solidFill>
                            <a:srgbClr val="C00000"/>
                          </a:solidFill>
                          <a:effectLst/>
                          <a:latin typeface="メイリオ" panose="020B0604030504040204" pitchFamily="50" charset="-128"/>
                          <a:ea typeface="メイリオ" panose="020B0604030504040204" pitchFamily="50" charset="-128"/>
                        </a:rPr>
                        <a:t>）</a:t>
                      </a:r>
                      <a:endParaRPr lang="ja-JP" altLang="ja-JP" sz="1200" b="1" kern="100" dirty="0">
                        <a:solidFill>
                          <a:srgbClr val="C00000"/>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2757266239"/>
                  </a:ext>
                </a:extLst>
              </a:tr>
              <a:tr h="489828">
                <a:tc>
                  <a:txBody>
                    <a:bodyPr/>
                    <a:lstStyle/>
                    <a:p>
                      <a:pPr algn="l">
                        <a:lnSpc>
                          <a:spcPct val="107000"/>
                        </a:lnSpc>
                        <a:spcAft>
                          <a:spcPts val="800"/>
                        </a:spcAft>
                      </a:pPr>
                      <a:r>
                        <a:rPr lang="en-US" sz="1200" b="1" kern="100" dirty="0">
                          <a:solidFill>
                            <a:schemeClr val="tx1"/>
                          </a:solidFill>
                          <a:effectLst/>
                          <a:latin typeface="メイリオ" panose="020B0604030504040204" pitchFamily="50" charset="-128"/>
                          <a:ea typeface="メイリオ" panose="020B0604030504040204" pitchFamily="50" charset="-128"/>
                        </a:rPr>
                        <a:t> </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R w="12700" cap="flat" cmpd="sng" algn="ctr">
                      <a:solidFill>
                        <a:schemeClr val="accent1"/>
                      </a:solidFill>
                      <a:prstDash val="solid"/>
                      <a:round/>
                      <a:headEnd type="none" w="med" len="med"/>
                      <a:tailEnd type="none" w="med" len="med"/>
                    </a:lnR>
                  </a:tcPr>
                </a:tc>
                <a:tc>
                  <a:txBody>
                    <a:bodyPr/>
                    <a:lstStyle/>
                    <a:p>
                      <a:pPr algn="l">
                        <a:lnSpc>
                          <a:spcPct val="107000"/>
                        </a:lnSpc>
                        <a:spcAft>
                          <a:spcPts val="800"/>
                        </a:spcAft>
                      </a:pPr>
                      <a:r>
                        <a:rPr lang="en-US" sz="1200" b="1" kern="100" dirty="0">
                          <a:solidFill>
                            <a:schemeClr val="tx1"/>
                          </a:solidFill>
                          <a:effectLst/>
                          <a:latin typeface="メイリオ" panose="020B0604030504040204" pitchFamily="50" charset="-128"/>
                          <a:ea typeface="メイリオ" panose="020B0604030504040204" pitchFamily="50" charset="-128"/>
                        </a:rPr>
                        <a:t> </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l">
                        <a:lnSpc>
                          <a:spcPct val="100000"/>
                        </a:lnSpc>
                        <a:spcAft>
                          <a:spcPts val="800"/>
                        </a:spcAft>
                      </a:pPr>
                      <a:r>
                        <a:rPr lang="ja-JP" sz="1200" b="1" kern="100" dirty="0">
                          <a:solidFill>
                            <a:schemeClr val="tx1"/>
                          </a:solidFill>
                          <a:effectLst/>
                          <a:latin typeface="メイリオ" panose="020B0604030504040204" pitchFamily="50" charset="-128"/>
                          <a:ea typeface="メイリオ" panose="020B0604030504040204" pitchFamily="50" charset="-128"/>
                        </a:rPr>
                        <a:t>三、臨床試験データ関連資料の様式</a:t>
                      </a:r>
                      <a:br>
                        <a:rPr lang="en-US" altLang="ja-JP" sz="1200" b="1" kern="100" dirty="0">
                          <a:solidFill>
                            <a:schemeClr val="tx1"/>
                          </a:solidFill>
                          <a:effectLst/>
                          <a:latin typeface="メイリオ" panose="020B0604030504040204" pitchFamily="50" charset="-128"/>
                          <a:ea typeface="メイリオ" panose="020B0604030504040204" pitchFamily="50" charset="-128"/>
                        </a:rPr>
                      </a:b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en-US" altLang="ja-JP" sz="900" b="1" kern="100" dirty="0">
                          <a:solidFill>
                            <a:schemeClr val="tx1"/>
                          </a:solidFill>
                          <a:effectLst/>
                          <a:latin typeface="メイリオ" panose="020B0604030504040204" pitchFamily="50" charset="-128"/>
                          <a:ea typeface="メイリオ" panose="020B0604030504040204" pitchFamily="50" charset="-128"/>
                        </a:rPr>
                        <a:t>PDF,</a:t>
                      </a:r>
                      <a:r>
                        <a:rPr lang="ja-JP" altLang="ja-JP" sz="900" b="1" kern="100" dirty="0">
                          <a:solidFill>
                            <a:schemeClr val="tx1"/>
                          </a:solidFill>
                          <a:effectLst/>
                          <a:latin typeface="メイリオ" panose="020B0604030504040204" pitchFamily="50" charset="-128"/>
                          <a:ea typeface="メイリオ" panose="020B0604030504040204" pitchFamily="50" charset="-128"/>
                        </a:rPr>
                        <a:t>拡張可能マークアップ言語形式</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altLang="ja-JP" sz="900" b="1" kern="100" dirty="0">
                          <a:solidFill>
                            <a:schemeClr val="tx1"/>
                          </a:solidFill>
                          <a:effectLst/>
                          <a:latin typeface="メイリオ" panose="020B0604030504040204" pitchFamily="50" charset="-128"/>
                          <a:ea typeface="メイリオ" panose="020B0604030504040204" pitchFamily="50" charset="-128"/>
                        </a:rPr>
                        <a:t>プレーンテキスト形式</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altLang="ja-JP" sz="900" b="1" kern="100" dirty="0">
                          <a:solidFill>
                            <a:schemeClr val="tx1"/>
                          </a:solidFill>
                          <a:effectLst/>
                          <a:latin typeface="メイリオ" panose="020B0604030504040204" pitchFamily="50" charset="-128"/>
                          <a:ea typeface="メイリオ" panose="020B0604030504040204" pitchFamily="50" charset="-128"/>
                        </a:rPr>
                        <a:t>研究データ送信形式</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r>
                        <a:rPr lang="ja-JP" altLang="ja-JP" sz="900" b="1" kern="100" dirty="0">
                          <a:solidFill>
                            <a:schemeClr val="tx1"/>
                          </a:solidFill>
                          <a:effectLst/>
                          <a:latin typeface="メイリオ" panose="020B0604030504040204" pitchFamily="50" charset="-128"/>
                          <a:ea typeface="メイリオ" panose="020B0604030504040204" pitchFamily="50" charset="-128"/>
                        </a:rPr>
                        <a:t>データセットの分割</a:t>
                      </a:r>
                      <a:r>
                        <a:rPr lang="ja-JP" altLang="en-US" sz="900" b="1" kern="100" dirty="0">
                          <a:solidFill>
                            <a:schemeClr val="tx1"/>
                          </a:solidFill>
                          <a:effectLst/>
                          <a:latin typeface="メイリオ" panose="020B0604030504040204" pitchFamily="50" charset="-128"/>
                          <a:ea typeface="メイリオ" panose="020B0604030504040204" pitchFamily="50" charset="-128"/>
                        </a:rPr>
                        <a:t>）</a:t>
                      </a:r>
                      <a:endParaRPr lang="ja-JP" sz="9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1743344095"/>
                  </a:ext>
                </a:extLst>
              </a:tr>
              <a:tr h="489828">
                <a:tc>
                  <a:txBody>
                    <a:bodyPr/>
                    <a:lstStyle/>
                    <a:p>
                      <a:pPr algn="l">
                        <a:lnSpc>
                          <a:spcPct val="107000"/>
                        </a:lnSpc>
                        <a:spcAft>
                          <a:spcPts val="800"/>
                        </a:spcAft>
                      </a:pPr>
                      <a:r>
                        <a:rPr lang="ja-JP" sz="1200" b="1" kern="100" dirty="0">
                          <a:solidFill>
                            <a:schemeClr val="tx1"/>
                          </a:solidFill>
                          <a:effectLst/>
                          <a:latin typeface="メイリオ" panose="020B0604030504040204" pitchFamily="50" charset="-128"/>
                          <a:ea typeface="メイリオ" panose="020B0604030504040204" pitchFamily="50" charset="-128"/>
                        </a:rPr>
                        <a:t>（３）臨床薬理領域の解析</a:t>
                      </a:r>
                      <a:br>
                        <a:rPr lang="en-US" altLang="ja-JP" sz="1200" b="1" kern="100" dirty="0">
                          <a:solidFill>
                            <a:schemeClr val="tx1"/>
                          </a:solidFill>
                          <a:effectLst/>
                          <a:latin typeface="メイリオ" panose="020B0604030504040204" pitchFamily="50" charset="-128"/>
                          <a:ea typeface="メイリオ" panose="020B0604030504040204" pitchFamily="50" charset="-128"/>
                        </a:rPr>
                      </a:br>
                      <a:r>
                        <a:rPr lang="ja-JP" altLang="en-US" sz="1000" b="1" kern="100" dirty="0">
                          <a:solidFill>
                            <a:schemeClr val="tx1"/>
                          </a:solidFill>
                          <a:effectLst/>
                          <a:latin typeface="メイリオ" panose="020B0604030504040204" pitchFamily="50" charset="-128"/>
                          <a:ea typeface="メイリオ" panose="020B0604030504040204" pitchFamily="50" charset="-128"/>
                        </a:rPr>
                        <a:t>（</a:t>
                      </a:r>
                      <a:r>
                        <a:rPr lang="ja-JP" altLang="ja-JP" sz="1000" b="1" kern="100" dirty="0">
                          <a:solidFill>
                            <a:schemeClr val="tx1"/>
                          </a:solidFill>
                          <a:effectLst/>
                          <a:latin typeface="メイリオ" panose="020B0604030504040204" pitchFamily="50" charset="-128"/>
                          <a:ea typeface="メイリオ" panose="020B0604030504040204" pitchFamily="50" charset="-128"/>
                        </a:rPr>
                        <a:t>データセット及び定義書</a:t>
                      </a:r>
                      <a:r>
                        <a:rPr lang="ja-JP" altLang="en-US" sz="1000" b="1" kern="100" dirty="0">
                          <a:solidFill>
                            <a:schemeClr val="tx1"/>
                          </a:solidFill>
                          <a:effectLst/>
                          <a:latin typeface="メイリオ" panose="020B0604030504040204" pitchFamily="50" charset="-128"/>
                          <a:ea typeface="メイリオ" panose="020B0604030504040204" pitchFamily="50" charset="-128"/>
                        </a:rPr>
                        <a:t>，</a:t>
                      </a:r>
                      <a:r>
                        <a:rPr lang="ja-JP" altLang="ja-JP" sz="1000" b="1" kern="100" dirty="0">
                          <a:solidFill>
                            <a:schemeClr val="tx1"/>
                          </a:solidFill>
                          <a:effectLst/>
                          <a:latin typeface="メイリオ" panose="020B0604030504040204" pitchFamily="50" charset="-128"/>
                          <a:ea typeface="メイリオ" panose="020B0604030504040204" pitchFamily="50" charset="-128"/>
                        </a:rPr>
                        <a:t>プログラム</a:t>
                      </a:r>
                      <a:r>
                        <a:rPr lang="ja-JP" altLang="en-US" sz="1000" b="1" kern="100" dirty="0">
                          <a:solidFill>
                            <a:schemeClr val="tx1"/>
                          </a:solidFill>
                          <a:effectLst/>
                          <a:latin typeface="メイリオ" panose="020B0604030504040204" pitchFamily="50" charset="-128"/>
                          <a:ea typeface="メイリオ" panose="020B0604030504040204" pitchFamily="50" charset="-128"/>
                        </a:rPr>
                        <a:t>，</a:t>
                      </a:r>
                      <a:r>
                        <a:rPr lang="ja-JP" altLang="ja-JP" sz="1000" b="1" kern="100" dirty="0">
                          <a:solidFill>
                            <a:schemeClr val="tx1"/>
                          </a:solidFill>
                          <a:effectLst/>
                          <a:latin typeface="メイリオ" panose="020B0604030504040204" pitchFamily="50" charset="-128"/>
                          <a:ea typeface="メイリオ" panose="020B0604030504040204" pitchFamily="50" charset="-128"/>
                        </a:rPr>
                        <a:t>母集団解析生理学的薬物速度論モデル</a:t>
                      </a:r>
                      <a:r>
                        <a:rPr lang="ja-JP" altLang="en-US" sz="1000" b="1" kern="100" dirty="0">
                          <a:solidFill>
                            <a:schemeClr val="tx1"/>
                          </a:solidFill>
                          <a:effectLst/>
                          <a:latin typeface="メイリオ" panose="020B0604030504040204" pitchFamily="50" charset="-128"/>
                          <a:ea typeface="メイリオ" panose="020B0604030504040204" pitchFamily="50" charset="-128"/>
                        </a:rPr>
                        <a:t>，解析・シミュレーション）</a:t>
                      </a:r>
                      <a:endParaRPr lang="ja-JP" sz="10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R w="12700" cap="flat" cmpd="sng" algn="ctr">
                      <a:solidFill>
                        <a:schemeClr val="accent1"/>
                      </a:solidFill>
                      <a:prstDash val="solid"/>
                      <a:round/>
                      <a:headEnd type="none" w="med" len="med"/>
                      <a:tailEnd type="none" w="med" len="med"/>
                    </a:lnR>
                  </a:tcPr>
                </a:tc>
                <a:tc>
                  <a:txBody>
                    <a:bodyPr/>
                    <a:lstStyle/>
                    <a:p>
                      <a:pPr algn="l">
                        <a:lnSpc>
                          <a:spcPct val="107000"/>
                        </a:lnSpc>
                        <a:spcAft>
                          <a:spcPts val="800"/>
                        </a:spcAft>
                      </a:pPr>
                      <a:r>
                        <a:rPr lang="en-US" sz="1200" b="1" kern="100" dirty="0">
                          <a:solidFill>
                            <a:schemeClr val="tx1"/>
                          </a:solidFill>
                          <a:effectLst/>
                          <a:latin typeface="メイリオ" panose="020B0604030504040204" pitchFamily="50" charset="-128"/>
                          <a:ea typeface="メイリオ" panose="020B0604030504040204" pitchFamily="50" charset="-128"/>
                        </a:rPr>
                        <a:t>4.1.7 </a:t>
                      </a:r>
                      <a:r>
                        <a:rPr lang="ja-JP" sz="1200" b="1" kern="100" dirty="0">
                          <a:solidFill>
                            <a:schemeClr val="tx1"/>
                          </a:solidFill>
                          <a:effectLst/>
                          <a:latin typeface="メイリオ" panose="020B0604030504040204" pitchFamily="50" charset="-128"/>
                          <a:ea typeface="メイリオ" panose="020B0604030504040204" pitchFamily="50" charset="-128"/>
                        </a:rPr>
                        <a:t>臨床薬理領域の解析</a:t>
                      </a:r>
                      <a:r>
                        <a:rPr lang="ja-JP" altLang="en-US" sz="1200" b="1" kern="100" dirty="0">
                          <a:solidFill>
                            <a:schemeClr val="tx1"/>
                          </a:solidFill>
                          <a:effectLst/>
                          <a:latin typeface="メイリオ" panose="020B0604030504040204" pitchFamily="50" charset="-128"/>
                          <a:ea typeface="メイリオ" panose="020B0604030504040204" pitchFamily="50" charset="-128"/>
                        </a:rPr>
                        <a:t>（</a:t>
                      </a:r>
                      <a:r>
                        <a:rPr lang="en-US" altLang="ja-JP" sz="1200" b="1" kern="100" dirty="0">
                          <a:solidFill>
                            <a:schemeClr val="tx1"/>
                          </a:solidFill>
                          <a:effectLst/>
                          <a:latin typeface="メイリオ" panose="020B0604030504040204" pitchFamily="50" charset="-128"/>
                          <a:ea typeface="メイリオ" panose="020B0604030504040204" pitchFamily="50" charset="-128"/>
                        </a:rPr>
                        <a:t>SDTM</a:t>
                      </a:r>
                      <a:r>
                        <a:rPr lang="ja-JP" altLang="en-US" sz="1200" b="1" kern="100" dirty="0">
                          <a:solidFill>
                            <a:schemeClr val="tx1"/>
                          </a:solidFill>
                          <a:effectLst/>
                          <a:latin typeface="メイリオ" panose="020B0604030504040204" pitchFamily="50" charset="-128"/>
                          <a:ea typeface="メイリオ" panose="020B0604030504040204" pitchFamily="50" charset="-128"/>
                        </a:rPr>
                        <a:t>，</a:t>
                      </a:r>
                      <a:r>
                        <a:rPr lang="en-US" altLang="ja-JP" sz="1200" b="1" kern="100" dirty="0" err="1">
                          <a:solidFill>
                            <a:schemeClr val="tx1"/>
                          </a:solidFill>
                          <a:effectLst/>
                          <a:latin typeface="メイリオ" panose="020B0604030504040204" pitchFamily="50" charset="-128"/>
                          <a:ea typeface="メイリオ" panose="020B0604030504040204" pitchFamily="50" charset="-128"/>
                        </a:rPr>
                        <a:t>ADaM</a:t>
                      </a:r>
                      <a:r>
                        <a:rPr lang="ja-JP" altLang="en-US" sz="1200" b="1" kern="100" dirty="0">
                          <a:solidFill>
                            <a:schemeClr val="tx1"/>
                          </a:solidFill>
                          <a:effectLst/>
                          <a:latin typeface="メイリオ" panose="020B0604030504040204" pitchFamily="50" charset="-128"/>
                          <a:ea typeface="メイリオ" panose="020B0604030504040204" pitchFamily="50" charset="-128"/>
                        </a:rPr>
                        <a:t>）</a:t>
                      </a:r>
                      <a:r>
                        <a:rPr lang="en-US" altLang="ja-JP" sz="1200" b="1" kern="100" dirty="0">
                          <a:solidFill>
                            <a:schemeClr val="tx1"/>
                          </a:solidFill>
                          <a:effectLst/>
                          <a:latin typeface="メイリオ" panose="020B0604030504040204" pitchFamily="50" charset="-128"/>
                          <a:ea typeface="メイリオ" panose="020B0604030504040204" pitchFamily="50" charset="-128"/>
                        </a:rPr>
                        <a:t>  </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l">
                        <a:lnSpc>
                          <a:spcPct val="107000"/>
                        </a:lnSpc>
                        <a:spcAft>
                          <a:spcPts val="800"/>
                        </a:spcAft>
                      </a:pPr>
                      <a:r>
                        <a:rPr lang="en-US" sz="1200" b="1" kern="100" dirty="0">
                          <a:solidFill>
                            <a:schemeClr val="tx1"/>
                          </a:solidFill>
                          <a:effectLst/>
                          <a:latin typeface="メイリオ" panose="020B0604030504040204" pitchFamily="50" charset="-128"/>
                          <a:ea typeface="メイリオ" panose="020B0604030504040204" pitchFamily="50" charset="-128"/>
                        </a:rPr>
                        <a:t> </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1741575140"/>
                  </a:ext>
                </a:extLst>
              </a:tr>
              <a:tr h="490676">
                <a:tc>
                  <a:txBody>
                    <a:bodyPr/>
                    <a:lstStyle/>
                    <a:p>
                      <a:pPr algn="l">
                        <a:lnSpc>
                          <a:spcPct val="107000"/>
                        </a:lnSpc>
                        <a:spcAft>
                          <a:spcPts val="800"/>
                        </a:spcAft>
                      </a:pPr>
                      <a:r>
                        <a:rPr lang="en-US" sz="1200" b="1" kern="100" dirty="0">
                          <a:solidFill>
                            <a:schemeClr val="tx1"/>
                          </a:solidFill>
                          <a:effectLst/>
                          <a:latin typeface="メイリオ" panose="020B0604030504040204" pitchFamily="50" charset="-128"/>
                          <a:ea typeface="メイリオ" panose="020B0604030504040204" pitchFamily="50" charset="-128"/>
                        </a:rPr>
                        <a:t> </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R w="12700" cap="flat" cmpd="sng" algn="ctr">
                      <a:solidFill>
                        <a:schemeClr val="accent1"/>
                      </a:solidFill>
                      <a:prstDash val="solid"/>
                      <a:round/>
                      <a:headEnd type="none" w="med" len="med"/>
                      <a:tailEnd type="none" w="med" len="med"/>
                    </a:lnR>
                  </a:tcPr>
                </a:tc>
                <a:tc>
                  <a:txBody>
                    <a:bodyPr/>
                    <a:lstStyle/>
                    <a:p>
                      <a:pPr algn="l">
                        <a:lnSpc>
                          <a:spcPct val="100000"/>
                        </a:lnSpc>
                        <a:spcAft>
                          <a:spcPts val="0"/>
                        </a:spcAft>
                      </a:pPr>
                      <a:r>
                        <a:rPr lang="en-US" sz="1200" b="1" kern="100" dirty="0">
                          <a:solidFill>
                            <a:schemeClr val="tx1"/>
                          </a:solidFill>
                          <a:effectLst/>
                          <a:latin typeface="メイリオ" panose="020B0604030504040204" pitchFamily="50" charset="-128"/>
                          <a:ea typeface="メイリオ" panose="020B0604030504040204" pitchFamily="50" charset="-128"/>
                        </a:rPr>
                        <a:t>4.2 </a:t>
                      </a:r>
                      <a:r>
                        <a:rPr lang="ja-JP" sz="1200" b="1" kern="100" dirty="0">
                          <a:solidFill>
                            <a:schemeClr val="tx1"/>
                          </a:solidFill>
                          <a:effectLst/>
                          <a:latin typeface="メイリオ" panose="020B0604030504040204" pitchFamily="50" charset="-128"/>
                          <a:ea typeface="メイリオ" panose="020B0604030504040204" pitchFamily="50" charset="-128"/>
                        </a:rPr>
                        <a:t>臨床薬理領域の解析データ等</a:t>
                      </a:r>
                      <a:br>
                        <a:rPr lang="en-US" altLang="ja-JP" sz="1200" b="1" kern="100" dirty="0">
                          <a:solidFill>
                            <a:schemeClr val="tx1"/>
                          </a:solidFill>
                          <a:effectLst/>
                          <a:latin typeface="メイリオ" panose="020B0604030504040204" pitchFamily="50" charset="-128"/>
                          <a:ea typeface="メイリオ" panose="020B0604030504040204" pitchFamily="50" charset="-128"/>
                        </a:rPr>
                      </a:br>
                      <a:r>
                        <a:rPr lang="ja-JP" altLang="en-US" sz="1000" b="1" kern="100" dirty="0">
                          <a:solidFill>
                            <a:schemeClr val="tx1"/>
                          </a:solidFill>
                          <a:effectLst/>
                          <a:latin typeface="メイリオ" panose="020B0604030504040204" pitchFamily="50" charset="-128"/>
                          <a:ea typeface="メイリオ" panose="020B0604030504040204" pitchFamily="50" charset="-128"/>
                        </a:rPr>
                        <a:t>（</a:t>
                      </a:r>
                      <a:r>
                        <a:rPr lang="ja-JP" altLang="ja-JP" sz="1000" b="1" kern="100" dirty="0">
                          <a:solidFill>
                            <a:schemeClr val="tx1"/>
                          </a:solidFill>
                          <a:effectLst/>
                          <a:latin typeface="メイリオ" panose="020B0604030504040204" pitchFamily="50" charset="-128"/>
                          <a:ea typeface="メイリオ" panose="020B0604030504040204" pitchFamily="50" charset="-128"/>
                        </a:rPr>
                        <a:t>データパッケージ説明書</a:t>
                      </a:r>
                      <a:r>
                        <a:rPr lang="ja-JP" altLang="en-US" sz="1000" b="1" kern="100" dirty="0">
                          <a:solidFill>
                            <a:schemeClr val="tx1"/>
                          </a:solidFill>
                          <a:effectLst/>
                          <a:latin typeface="メイリオ" panose="020B0604030504040204" pitchFamily="50" charset="-128"/>
                          <a:ea typeface="メイリオ" panose="020B0604030504040204" pitchFamily="50" charset="-128"/>
                        </a:rPr>
                        <a:t>，</a:t>
                      </a:r>
                      <a:r>
                        <a:rPr lang="ja-JP" altLang="ja-JP" sz="1000" b="1" kern="100" dirty="0">
                          <a:solidFill>
                            <a:schemeClr val="tx1"/>
                          </a:solidFill>
                          <a:effectLst/>
                          <a:latin typeface="メイリオ" panose="020B0604030504040204" pitchFamily="50" charset="-128"/>
                          <a:ea typeface="メイリオ" panose="020B0604030504040204" pitchFamily="50" charset="-128"/>
                        </a:rPr>
                        <a:t>内容</a:t>
                      </a:r>
                      <a:r>
                        <a:rPr lang="ja-JP" altLang="en-US" sz="1000" b="1" kern="100" dirty="0">
                          <a:solidFill>
                            <a:schemeClr val="tx1"/>
                          </a:solidFill>
                          <a:effectLst/>
                          <a:latin typeface="メイリオ" panose="020B0604030504040204" pitchFamily="50" charset="-128"/>
                          <a:ea typeface="メイリオ" panose="020B0604030504040204" pitchFamily="50" charset="-128"/>
                        </a:rPr>
                        <a:t>，</a:t>
                      </a:r>
                      <a:r>
                        <a:rPr lang="ja-JP" altLang="ja-JP" sz="1000" b="1" kern="100" dirty="0">
                          <a:solidFill>
                            <a:schemeClr val="tx1"/>
                          </a:solidFill>
                          <a:effectLst/>
                          <a:latin typeface="メイリオ" panose="020B0604030504040204" pitchFamily="50" charset="-128"/>
                          <a:ea typeface="メイリオ" panose="020B0604030504040204" pitchFamily="50" charset="-128"/>
                        </a:rPr>
                        <a:t>標準的な薬物動態解析</a:t>
                      </a:r>
                      <a:r>
                        <a:rPr lang="ja-JP" altLang="en-US" sz="1000" b="1" kern="100" dirty="0">
                          <a:solidFill>
                            <a:schemeClr val="tx1"/>
                          </a:solidFill>
                          <a:effectLst/>
                          <a:latin typeface="メイリオ" panose="020B0604030504040204" pitchFamily="50" charset="-128"/>
                          <a:ea typeface="メイリオ" panose="020B0604030504040204" pitchFamily="50" charset="-128"/>
                        </a:rPr>
                        <a:t>，</a:t>
                      </a:r>
                      <a:br>
                        <a:rPr lang="en-US" altLang="ja-JP" sz="1000" b="1" kern="100" dirty="0">
                          <a:solidFill>
                            <a:schemeClr val="tx1"/>
                          </a:solidFill>
                          <a:effectLst/>
                          <a:latin typeface="メイリオ" panose="020B0604030504040204" pitchFamily="50" charset="-128"/>
                          <a:ea typeface="メイリオ" panose="020B0604030504040204" pitchFamily="50" charset="-128"/>
                        </a:rPr>
                      </a:br>
                      <a:r>
                        <a:rPr lang="ja-JP" altLang="ja-JP" sz="1000" b="1" kern="100" dirty="0">
                          <a:solidFill>
                            <a:schemeClr val="tx1"/>
                          </a:solidFill>
                          <a:effectLst/>
                          <a:latin typeface="メイリオ" panose="020B0604030504040204" pitchFamily="50" charset="-128"/>
                          <a:ea typeface="メイリオ" panose="020B0604030504040204" pitchFamily="50" charset="-128"/>
                        </a:rPr>
                        <a:t>母集団解析</a:t>
                      </a:r>
                      <a:r>
                        <a:rPr lang="ja-JP" altLang="en-US" sz="1000" b="1" kern="100" dirty="0">
                          <a:solidFill>
                            <a:schemeClr val="tx1"/>
                          </a:solidFill>
                          <a:effectLst/>
                          <a:latin typeface="メイリオ" panose="020B0604030504040204" pitchFamily="50" charset="-128"/>
                          <a:ea typeface="メイリオ" panose="020B0604030504040204" pitchFamily="50" charset="-128"/>
                        </a:rPr>
                        <a:t>・シミュレーション，</a:t>
                      </a:r>
                      <a:r>
                        <a:rPr lang="ja-JP" altLang="ja-JP" sz="1000" b="1" kern="100" dirty="0">
                          <a:solidFill>
                            <a:schemeClr val="tx1"/>
                          </a:solidFill>
                          <a:effectLst/>
                          <a:latin typeface="メイリオ" panose="020B0604030504040204" pitchFamily="50" charset="-128"/>
                          <a:ea typeface="メイリオ" panose="020B0604030504040204" pitchFamily="50" charset="-128"/>
                        </a:rPr>
                        <a:t>生理学的薬物速度論モデル解析</a:t>
                      </a:r>
                      <a:r>
                        <a:rPr lang="ja-JP" altLang="en-US" sz="1000" b="1" kern="100" dirty="0">
                          <a:solidFill>
                            <a:schemeClr val="tx1"/>
                          </a:solidFill>
                          <a:effectLst/>
                          <a:latin typeface="メイリオ" panose="020B0604030504040204" pitchFamily="50" charset="-128"/>
                          <a:ea typeface="メイリオ" panose="020B0604030504040204" pitchFamily="50" charset="-128"/>
                        </a:rPr>
                        <a:t>・</a:t>
                      </a:r>
                      <a:br>
                        <a:rPr lang="en-US" altLang="ja-JP" sz="1000" b="1" kern="100" dirty="0">
                          <a:solidFill>
                            <a:schemeClr val="tx1"/>
                          </a:solidFill>
                          <a:effectLst/>
                          <a:latin typeface="メイリオ" panose="020B0604030504040204" pitchFamily="50" charset="-128"/>
                          <a:ea typeface="メイリオ" panose="020B0604030504040204" pitchFamily="50" charset="-128"/>
                        </a:rPr>
                      </a:br>
                      <a:r>
                        <a:rPr lang="ja-JP" altLang="ja-JP" sz="1000" b="1" kern="100" dirty="0">
                          <a:solidFill>
                            <a:schemeClr val="tx1"/>
                          </a:solidFill>
                          <a:effectLst/>
                          <a:latin typeface="メイリオ" panose="020B0604030504040204" pitchFamily="50" charset="-128"/>
                          <a:ea typeface="メイリオ" panose="020B0604030504040204" pitchFamily="50" charset="-128"/>
                        </a:rPr>
                        <a:t>シミュレーション</a:t>
                      </a:r>
                      <a:r>
                        <a:rPr lang="ja-JP" altLang="en-US" sz="1000" b="1" kern="100" dirty="0">
                          <a:solidFill>
                            <a:schemeClr val="tx1"/>
                          </a:solidFill>
                          <a:effectLst/>
                          <a:latin typeface="メイリオ" panose="020B0604030504040204" pitchFamily="50" charset="-128"/>
                          <a:ea typeface="メイリオ" panose="020B0604030504040204" pitchFamily="50" charset="-128"/>
                        </a:rPr>
                        <a:t>）</a:t>
                      </a:r>
                      <a:endParaRPr lang="ja-JP" sz="10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l">
                        <a:lnSpc>
                          <a:spcPct val="107000"/>
                        </a:lnSpc>
                        <a:spcAft>
                          <a:spcPts val="800"/>
                        </a:spcAft>
                      </a:pPr>
                      <a:r>
                        <a:rPr lang="en-US" sz="1200" b="1" kern="100" dirty="0">
                          <a:solidFill>
                            <a:schemeClr val="tx1"/>
                          </a:solidFill>
                          <a:effectLst/>
                          <a:latin typeface="メイリオ" panose="020B0604030504040204" pitchFamily="50" charset="-128"/>
                          <a:ea typeface="メイリオ" panose="020B0604030504040204" pitchFamily="50" charset="-128"/>
                        </a:rPr>
                        <a:t> </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1158144872"/>
                  </a:ext>
                </a:extLst>
              </a:tr>
              <a:tr h="380426">
                <a:tc>
                  <a:txBody>
                    <a:bodyPr/>
                    <a:lstStyle/>
                    <a:p>
                      <a:pPr algn="l">
                        <a:lnSpc>
                          <a:spcPct val="107000"/>
                        </a:lnSpc>
                        <a:spcAft>
                          <a:spcPts val="800"/>
                        </a:spcAft>
                      </a:pPr>
                      <a:r>
                        <a:rPr lang="ja-JP" sz="1200" b="1" kern="100" dirty="0">
                          <a:solidFill>
                            <a:schemeClr val="tx1"/>
                          </a:solidFill>
                          <a:effectLst/>
                          <a:latin typeface="メイリオ" panose="020B0604030504040204" pitchFamily="50" charset="-128"/>
                          <a:ea typeface="メイリオ" panose="020B0604030504040204" pitchFamily="50" charset="-128"/>
                        </a:rPr>
                        <a:t>３ データ等の提出方法</a:t>
                      </a:r>
                      <a:r>
                        <a:rPr lang="ja-JP" altLang="en-US" sz="1200" b="1" kern="100" dirty="0">
                          <a:solidFill>
                            <a:schemeClr val="tx1"/>
                          </a:solidFill>
                          <a:effectLst/>
                          <a:latin typeface="メイリオ" panose="020B0604030504040204" pitchFamily="50" charset="-128"/>
                          <a:ea typeface="メイリオ" panose="020B0604030504040204" pitchFamily="50" charset="-128"/>
                        </a:rPr>
                        <a:t>（</a:t>
                      </a:r>
                      <a:r>
                        <a:rPr lang="en-US" altLang="ja-JP" sz="1200" b="1" kern="100" dirty="0">
                          <a:solidFill>
                            <a:schemeClr val="tx1"/>
                          </a:solidFill>
                          <a:effectLst/>
                          <a:latin typeface="メイリオ" panose="020B0604030504040204" pitchFamily="50" charset="-128"/>
                          <a:ea typeface="メイリオ" panose="020B0604030504040204" pitchFamily="50" charset="-128"/>
                        </a:rPr>
                        <a:t>eCTD</a:t>
                      </a:r>
                      <a:r>
                        <a:rPr lang="ja-JP" altLang="en-US" sz="1200" b="1" kern="100" dirty="0">
                          <a:solidFill>
                            <a:schemeClr val="tx1"/>
                          </a:solidFill>
                          <a:effectLst/>
                          <a:latin typeface="メイリオ" panose="020B0604030504040204" pitchFamily="50" charset="-128"/>
                          <a:ea typeface="メイリオ" panose="020B0604030504040204" pitchFamily="50" charset="-128"/>
                        </a:rPr>
                        <a:t>関連</a:t>
                      </a:r>
                      <a:r>
                        <a:rPr lang="en-US" altLang="ja-JP" sz="1200" b="1" kern="100" dirty="0">
                          <a:solidFill>
                            <a:schemeClr val="tx1"/>
                          </a:solidFill>
                          <a:effectLst/>
                          <a:latin typeface="メイリオ" panose="020B0604030504040204" pitchFamily="50" charset="-128"/>
                          <a:ea typeface="メイリオ" panose="020B0604030504040204" pitchFamily="50" charset="-128"/>
                        </a:rPr>
                        <a:t>)</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R w="12700" cap="flat" cmpd="sng" algn="ctr">
                      <a:solidFill>
                        <a:schemeClr val="accent1"/>
                      </a:solidFill>
                      <a:prstDash val="solid"/>
                      <a:round/>
                      <a:headEnd type="none" w="med" len="med"/>
                      <a:tailEnd type="none" w="med" len="med"/>
                    </a:lnR>
                  </a:tcPr>
                </a:tc>
                <a:tc>
                  <a:txBody>
                    <a:bodyPr/>
                    <a:lstStyle/>
                    <a:p>
                      <a:pPr algn="l">
                        <a:lnSpc>
                          <a:spcPct val="107000"/>
                        </a:lnSpc>
                        <a:spcAft>
                          <a:spcPts val="800"/>
                        </a:spcAft>
                      </a:pPr>
                      <a:r>
                        <a:rPr lang="en-US" sz="1200" b="1" kern="100" dirty="0">
                          <a:solidFill>
                            <a:schemeClr val="tx1"/>
                          </a:solidFill>
                          <a:effectLst/>
                          <a:latin typeface="メイリオ" panose="020B0604030504040204" pitchFamily="50" charset="-128"/>
                          <a:ea typeface="メイリオ" panose="020B0604030504040204" pitchFamily="50" charset="-128"/>
                        </a:rPr>
                        <a:t>5. </a:t>
                      </a:r>
                      <a:r>
                        <a:rPr lang="ja-JP" sz="1200" b="1" kern="100" dirty="0">
                          <a:solidFill>
                            <a:schemeClr val="tx1"/>
                          </a:solidFill>
                          <a:effectLst/>
                          <a:latin typeface="メイリオ" panose="020B0604030504040204" pitchFamily="50" charset="-128"/>
                          <a:ea typeface="メイリオ" panose="020B0604030504040204" pitchFamily="50" charset="-128"/>
                        </a:rPr>
                        <a:t>承認申請時の電子データ等と</a:t>
                      </a:r>
                      <a:r>
                        <a:rPr lang="en-US" sz="1200" b="1" kern="100" dirty="0">
                          <a:solidFill>
                            <a:schemeClr val="tx1"/>
                          </a:solidFill>
                          <a:effectLst/>
                          <a:latin typeface="メイリオ" panose="020B0604030504040204" pitchFamily="50" charset="-128"/>
                          <a:ea typeface="メイリオ" panose="020B0604030504040204" pitchFamily="50" charset="-128"/>
                        </a:rPr>
                        <a:t>eCTD</a:t>
                      </a:r>
                      <a:br>
                        <a:rPr lang="en-US" altLang="ja-JP" sz="1200" b="1" kern="100" dirty="0">
                          <a:solidFill>
                            <a:schemeClr val="tx1"/>
                          </a:solidFill>
                          <a:effectLst/>
                          <a:latin typeface="メイリオ" panose="020B0604030504040204" pitchFamily="50" charset="-128"/>
                          <a:ea typeface="メイリオ" panose="020B0604030504040204" pitchFamily="50" charset="-128"/>
                        </a:rPr>
                      </a:br>
                      <a:r>
                        <a:rPr lang="ja-JP" altLang="en-US" sz="1000" b="1" kern="100" dirty="0">
                          <a:solidFill>
                            <a:schemeClr val="tx1"/>
                          </a:solidFill>
                          <a:effectLst/>
                          <a:latin typeface="メイリオ" panose="020B0604030504040204" pitchFamily="50" charset="-128"/>
                          <a:ea typeface="メイリオ" panose="020B0604030504040204" pitchFamily="50" charset="-128"/>
                        </a:rPr>
                        <a:t>（</a:t>
                      </a:r>
                      <a:r>
                        <a:rPr lang="en-US" altLang="ja-JP" sz="1000" b="1" kern="100" dirty="0">
                          <a:solidFill>
                            <a:schemeClr val="tx1"/>
                          </a:solidFill>
                          <a:effectLst/>
                          <a:latin typeface="メイリオ" panose="020B0604030504040204" pitchFamily="50" charset="-128"/>
                          <a:ea typeface="メイリオ" panose="020B0604030504040204" pitchFamily="50" charset="-128"/>
                        </a:rPr>
                        <a:t>Gateway</a:t>
                      </a:r>
                      <a:r>
                        <a:rPr lang="ja-JP" altLang="en-US" sz="1000" b="1" kern="100" dirty="0">
                          <a:solidFill>
                            <a:schemeClr val="tx1"/>
                          </a:solidFill>
                          <a:effectLst/>
                          <a:latin typeface="メイリオ" panose="020B0604030504040204" pitchFamily="50" charset="-128"/>
                          <a:ea typeface="メイリオ" panose="020B0604030504040204" pitchFamily="50" charset="-128"/>
                        </a:rPr>
                        <a:t>，ライフサイクル，変更願）</a:t>
                      </a:r>
                      <a:endParaRPr lang="ja-JP" sz="10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ja-JP" altLang="ja-JP" sz="1200" b="1" kern="100" dirty="0">
                          <a:solidFill>
                            <a:schemeClr val="tx1"/>
                          </a:solidFill>
                          <a:effectLst/>
                          <a:latin typeface="メイリオ" panose="020B0604030504040204" pitchFamily="50" charset="-128"/>
                          <a:ea typeface="メイリオ" panose="020B0604030504040204" pitchFamily="50" charset="-128"/>
                        </a:rPr>
                        <a:t>四、その他関連事項</a:t>
                      </a:r>
                      <a:r>
                        <a:rPr lang="ja-JP" altLang="en-US" sz="1200" b="1" kern="100" dirty="0">
                          <a:solidFill>
                            <a:schemeClr val="tx1"/>
                          </a:solidFill>
                          <a:effectLst/>
                          <a:latin typeface="メイリオ" panose="020B0604030504040204" pitchFamily="50" charset="-128"/>
                          <a:ea typeface="メイリオ" panose="020B0604030504040204" pitchFamily="50" charset="-128"/>
                        </a:rPr>
                        <a:t>　（</a:t>
                      </a:r>
                      <a:r>
                        <a:rPr lang="en-US" altLang="ja-JP" sz="1200" b="1" kern="100" dirty="0">
                          <a:solidFill>
                            <a:schemeClr val="tx1"/>
                          </a:solidFill>
                          <a:effectLst/>
                          <a:latin typeface="メイリオ" panose="020B0604030504040204" pitchFamily="50" charset="-128"/>
                          <a:ea typeface="メイリオ" panose="020B0604030504040204" pitchFamily="50" charset="-128"/>
                        </a:rPr>
                        <a:t>eCTD</a:t>
                      </a:r>
                      <a:r>
                        <a:rPr lang="ja-JP" altLang="en-US" sz="1200" b="1" kern="100" dirty="0">
                          <a:solidFill>
                            <a:schemeClr val="tx1"/>
                          </a:solidFill>
                          <a:effectLst/>
                          <a:latin typeface="メイリオ" panose="020B0604030504040204" pitchFamily="50" charset="-128"/>
                          <a:ea typeface="メイリオ" panose="020B0604030504040204" pitchFamily="50" charset="-128"/>
                        </a:rPr>
                        <a:t>内データファイル）</a:t>
                      </a:r>
                      <a:br>
                        <a:rPr lang="en-US" altLang="ja-JP" sz="1200" b="1" kern="100" dirty="0">
                          <a:solidFill>
                            <a:schemeClr val="tx1"/>
                          </a:solidFill>
                          <a:effectLst/>
                          <a:latin typeface="メイリオ" panose="020B0604030504040204" pitchFamily="50" charset="-128"/>
                          <a:ea typeface="メイリオ" panose="020B0604030504040204" pitchFamily="50" charset="-128"/>
                        </a:rPr>
                      </a:br>
                      <a:r>
                        <a:rPr lang="ja-JP" altLang="ja-JP" sz="1200" b="1" kern="100" dirty="0">
                          <a:solidFill>
                            <a:schemeClr val="tx1"/>
                          </a:solidFill>
                          <a:effectLst/>
                          <a:latin typeface="メイリオ" panose="020B0604030504040204" pitchFamily="50" charset="-128"/>
                          <a:ea typeface="メイリオ" panose="020B0604030504040204" pitchFamily="50" charset="-128"/>
                        </a:rPr>
                        <a:t>付録</a:t>
                      </a:r>
                      <a:r>
                        <a:rPr lang="en-US" altLang="ja-JP" sz="1200" b="1" kern="100" dirty="0">
                          <a:solidFill>
                            <a:schemeClr val="tx1"/>
                          </a:solidFill>
                          <a:effectLst/>
                          <a:latin typeface="メイリオ" panose="020B0604030504040204" pitchFamily="50" charset="-128"/>
                          <a:ea typeface="メイリオ" panose="020B0604030504040204" pitchFamily="50" charset="-128"/>
                        </a:rPr>
                        <a:t>2</a:t>
                      </a:r>
                      <a:r>
                        <a:rPr lang="ja-JP" altLang="ja-JP" sz="1200" b="1" kern="100" dirty="0">
                          <a:solidFill>
                            <a:schemeClr val="tx1"/>
                          </a:solidFill>
                          <a:effectLst/>
                          <a:latin typeface="メイリオ" panose="020B0604030504040204" pitchFamily="50" charset="-128"/>
                          <a:ea typeface="メイリオ" panose="020B0604030504040204" pitchFamily="50" charset="-128"/>
                        </a:rPr>
                        <a:t>：研究タグ付けファイル</a:t>
                      </a:r>
                      <a:r>
                        <a:rPr lang="en-US" altLang="ja-JP" sz="1200" b="1" kern="100" dirty="0">
                          <a:solidFill>
                            <a:schemeClr val="tx1"/>
                          </a:solidFill>
                          <a:effectLst/>
                          <a:latin typeface="メイリオ" panose="020B0604030504040204" pitchFamily="50" charset="-128"/>
                          <a:ea typeface="メイリオ" panose="020B0604030504040204" pitchFamily="50" charset="-128"/>
                        </a:rPr>
                        <a:t> </a:t>
                      </a:r>
                      <a:r>
                        <a:rPr lang="ja-JP" altLang="en-US" sz="1200" b="1" kern="100" dirty="0">
                          <a:solidFill>
                            <a:schemeClr val="tx1"/>
                          </a:solidFill>
                          <a:effectLst/>
                          <a:latin typeface="メイリオ" panose="020B0604030504040204" pitchFamily="50" charset="-128"/>
                          <a:ea typeface="メイリオ" panose="020B0604030504040204" pitchFamily="50" charset="-128"/>
                        </a:rPr>
                        <a:t>，</a:t>
                      </a:r>
                      <a:r>
                        <a:rPr lang="ja-JP" altLang="ja-JP" sz="1200" b="1" kern="100" dirty="0">
                          <a:solidFill>
                            <a:schemeClr val="tx1"/>
                          </a:solidFill>
                          <a:effectLst/>
                          <a:latin typeface="メイリオ" panose="020B0604030504040204" pitchFamily="50" charset="-128"/>
                          <a:ea typeface="メイリオ" panose="020B0604030504040204" pitchFamily="50" charset="-128"/>
                        </a:rPr>
                        <a:t>付録</a:t>
                      </a:r>
                      <a:r>
                        <a:rPr lang="en-US" altLang="ja-JP" sz="1200" b="1" kern="100" dirty="0">
                          <a:solidFill>
                            <a:schemeClr val="tx1"/>
                          </a:solidFill>
                          <a:effectLst/>
                          <a:latin typeface="メイリオ" panose="020B0604030504040204" pitchFamily="50" charset="-128"/>
                          <a:ea typeface="メイリオ" panose="020B0604030504040204" pitchFamily="50" charset="-128"/>
                        </a:rPr>
                        <a:t>3</a:t>
                      </a:r>
                      <a:r>
                        <a:rPr lang="ja-JP" altLang="ja-JP" sz="1200" b="1" kern="100" dirty="0">
                          <a:solidFill>
                            <a:schemeClr val="tx1"/>
                          </a:solidFill>
                          <a:effectLst/>
                          <a:latin typeface="メイリオ" panose="020B0604030504040204" pitchFamily="50" charset="-128"/>
                          <a:ea typeface="メイリオ" panose="020B0604030504040204" pitchFamily="50" charset="-128"/>
                        </a:rPr>
                        <a:t>：フォルダ構造</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2872527309"/>
                  </a:ext>
                </a:extLst>
              </a:tr>
              <a:tr h="0">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ja-JP" altLang="ja-JP" sz="1200" b="1" kern="100" dirty="0">
                          <a:solidFill>
                            <a:schemeClr val="tx1"/>
                          </a:solidFill>
                          <a:effectLst/>
                          <a:latin typeface="メイリオ" panose="020B0604030504040204" pitchFamily="50" charset="-128"/>
                          <a:ea typeface="メイリオ" panose="020B0604030504040204" pitchFamily="50" charset="-128"/>
                        </a:rPr>
                        <a:t>７情報管理</a:t>
                      </a:r>
                      <a:r>
                        <a:rPr lang="ja-JP" altLang="en-US" sz="1200" b="1" kern="100" dirty="0">
                          <a:solidFill>
                            <a:schemeClr val="tx1"/>
                          </a:solidFill>
                          <a:effectLst/>
                          <a:latin typeface="メイリオ" panose="020B0604030504040204" pitchFamily="50" charset="-128"/>
                          <a:ea typeface="メイリオ" panose="020B0604030504040204" pitchFamily="50" charset="-128"/>
                        </a:rPr>
                        <a:t>，</a:t>
                      </a:r>
                      <a:r>
                        <a:rPr lang="ja-JP" altLang="ja-JP" sz="1200" b="1" kern="100" dirty="0">
                          <a:solidFill>
                            <a:schemeClr val="tx1"/>
                          </a:solidFill>
                          <a:effectLst/>
                          <a:latin typeface="メイリオ" panose="020B0604030504040204" pitchFamily="50" charset="-128"/>
                          <a:ea typeface="メイリオ" panose="020B0604030504040204" pitchFamily="50" charset="-128"/>
                        </a:rPr>
                        <a:t>５信頼性適合性調査</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R w="12700" cap="flat" cmpd="sng" algn="ctr">
                      <a:solidFill>
                        <a:schemeClr val="accent1"/>
                      </a:solidFill>
                      <a:prstDash val="solid"/>
                      <a:round/>
                      <a:headEnd type="none" w="med" len="med"/>
                      <a:tailEnd type="none" w="med" len="med"/>
                    </a:lnR>
                  </a:tcPr>
                </a:tc>
                <a:tc>
                  <a:txBody>
                    <a:bodyPr/>
                    <a:lstStyle/>
                    <a:p>
                      <a:pPr algn="l">
                        <a:lnSpc>
                          <a:spcPct val="107000"/>
                        </a:lnSpc>
                        <a:spcAft>
                          <a:spcPts val="800"/>
                        </a:spcAft>
                      </a:pPr>
                      <a:r>
                        <a:rPr lang="en-US" sz="1200" b="1" kern="100" dirty="0">
                          <a:solidFill>
                            <a:schemeClr val="tx1"/>
                          </a:solidFill>
                          <a:effectLst/>
                          <a:latin typeface="メイリオ" panose="020B0604030504040204" pitchFamily="50" charset="-128"/>
                          <a:ea typeface="メイリオ" panose="020B0604030504040204" pitchFamily="50" charset="-128"/>
                        </a:rPr>
                        <a:t> </a:t>
                      </a: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l">
                        <a:lnSpc>
                          <a:spcPct val="107000"/>
                        </a:lnSpc>
                        <a:spcAft>
                          <a:spcPts val="800"/>
                        </a:spcAft>
                      </a:pPr>
                      <a:r>
                        <a:rPr lang="ja-JP" sz="1200" b="1" kern="100" dirty="0">
                          <a:solidFill>
                            <a:schemeClr val="tx1"/>
                          </a:solidFill>
                          <a:effectLst/>
                          <a:latin typeface="メイリオ" panose="020B0604030504040204" pitchFamily="50" charset="-128"/>
                          <a:ea typeface="メイリオ" panose="020B0604030504040204" pitchFamily="50" charset="-128"/>
                        </a:rPr>
                        <a:t>四、その他関連事項</a:t>
                      </a:r>
                      <a:r>
                        <a:rPr lang="ja-JP" altLang="en-US" sz="1200" b="1" kern="100" dirty="0">
                          <a:solidFill>
                            <a:schemeClr val="tx1"/>
                          </a:solidFill>
                          <a:effectLst/>
                          <a:latin typeface="メイリオ" panose="020B0604030504040204" pitchFamily="50" charset="-128"/>
                          <a:ea typeface="メイリオ" panose="020B0604030504040204" pitchFamily="50" charset="-128"/>
                        </a:rPr>
                        <a:t>　（</a:t>
                      </a:r>
                      <a:r>
                        <a:rPr lang="ja-JP" altLang="ja-JP" sz="1200" b="1" kern="100" dirty="0">
                          <a:solidFill>
                            <a:schemeClr val="tx1"/>
                          </a:solidFill>
                          <a:effectLst/>
                          <a:latin typeface="メイリオ" panose="020B0604030504040204" pitchFamily="50" charset="-128"/>
                          <a:ea typeface="メイリオ" panose="020B0604030504040204" pitchFamily="50" charset="-128"/>
                        </a:rPr>
                        <a:t>追跡可能性</a:t>
                      </a:r>
                      <a:r>
                        <a:rPr lang="ja-JP" altLang="en-US" sz="1200" b="1" kern="100" dirty="0">
                          <a:solidFill>
                            <a:schemeClr val="tx1"/>
                          </a:solidFill>
                          <a:effectLst/>
                          <a:latin typeface="メイリオ" panose="020B0604030504040204" pitchFamily="50" charset="-128"/>
                          <a:ea typeface="メイリオ" panose="020B0604030504040204" pitchFamily="50" charset="-128"/>
                        </a:rPr>
                        <a:t>）</a:t>
                      </a:r>
                      <a:endParaRPr lang="ja-JP" sz="1200" b="1" kern="100" dirty="0">
                        <a:solidFill>
                          <a:schemeClr val="tx1"/>
                        </a:solidFill>
                        <a:effectLst/>
                        <a:latin typeface="メイリオ" panose="020B0604030504040204" pitchFamily="50" charset="-128"/>
                        <a:ea typeface="メイリオ" panose="020B0604030504040204" pitchFamily="50" charset="-128"/>
                      </a:endParaRPr>
                    </a:p>
                  </a:txBody>
                  <a:tcPr marL="6080" marR="6080" marT="0" marB="0">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2153011032"/>
                  </a:ext>
                </a:extLst>
              </a:tr>
              <a:tr h="229883">
                <a:tc>
                  <a:txBody>
                    <a:bodyPr/>
                    <a:lstStyle/>
                    <a:p>
                      <a:pPr algn="l">
                        <a:lnSpc>
                          <a:spcPct val="100000"/>
                        </a:lnSpc>
                        <a:spcAft>
                          <a:spcPts val="0"/>
                        </a:spcAft>
                      </a:pPr>
                      <a:r>
                        <a:rPr lang="ja-JP" sz="1100" b="1" kern="100" dirty="0">
                          <a:solidFill>
                            <a:schemeClr val="tx1"/>
                          </a:solidFill>
                          <a:effectLst/>
                          <a:latin typeface="メイリオ" panose="020B0604030504040204" pitchFamily="50" charset="-128"/>
                          <a:ea typeface="メイリオ" panose="020B0604030504040204" pitchFamily="50" charset="-128"/>
                        </a:rPr>
                        <a:t>９ その他</a:t>
                      </a:r>
                      <a:endParaRPr lang="ja-JP" sz="11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R w="12700" cap="flat" cmpd="sng" algn="ctr">
                      <a:solidFill>
                        <a:schemeClr val="accent1"/>
                      </a:solidFill>
                      <a:prstDash val="solid"/>
                      <a:round/>
                      <a:headEnd type="none" w="med" len="med"/>
                      <a:tailEnd type="none" w="med" len="med"/>
                    </a:lnR>
                  </a:tcPr>
                </a:tc>
                <a:tc>
                  <a:txBody>
                    <a:bodyPr/>
                    <a:lstStyle/>
                    <a:p>
                      <a:pPr algn="l">
                        <a:lnSpc>
                          <a:spcPct val="100000"/>
                        </a:lnSpc>
                        <a:spcAft>
                          <a:spcPts val="0"/>
                        </a:spcAft>
                      </a:pPr>
                      <a:r>
                        <a:rPr lang="ja-JP" altLang="en-US" sz="11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別紙（用語体系，日本語変数・データ格納方法，</a:t>
                      </a:r>
                      <a:br>
                        <a:rPr lang="en-US" altLang="ja-JP" sz="11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br>
                      <a:r>
                        <a:rPr lang="ja-JP" altLang="en-US" sz="11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データ定義書，プログラム手順書）</a:t>
                      </a:r>
                      <a:endParaRPr lang="ja-JP" sz="11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100" b="1" kern="100" dirty="0">
                          <a:solidFill>
                            <a:schemeClr val="tx1"/>
                          </a:solidFill>
                          <a:effectLst/>
                          <a:latin typeface="メイリオ" panose="020B0604030504040204" pitchFamily="50" charset="-128"/>
                          <a:ea typeface="メイリオ" panose="020B0604030504040204" pitchFamily="50" charset="-128"/>
                        </a:rPr>
                        <a:t>五、参考文献</a:t>
                      </a:r>
                      <a:endParaRPr lang="ja-JP" altLang="ja-JP" sz="11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algn="l">
                        <a:lnSpc>
                          <a:spcPct val="100000"/>
                        </a:lnSpc>
                        <a:spcAft>
                          <a:spcPts val="0"/>
                        </a:spcAft>
                      </a:pPr>
                      <a:r>
                        <a:rPr lang="ja-JP" altLang="en-US" sz="11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付録</a:t>
                      </a:r>
                      <a:r>
                        <a:rPr lang="en-US" altLang="ja-JP" sz="11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1</a:t>
                      </a:r>
                      <a:r>
                        <a:rPr lang="ja-JP" altLang="en-US" sz="11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：原</a:t>
                      </a:r>
                      <a:r>
                        <a:rPr lang="ja-JP" altLang="en-US" sz="1100" b="1" kern="100" spc="-100" baseline="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データセット・命名</a:t>
                      </a:r>
                      <a:r>
                        <a:rPr lang="ja-JP" altLang="en-US" sz="11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，付録</a:t>
                      </a:r>
                      <a:r>
                        <a:rPr lang="en-US" altLang="ja-JP" sz="11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4</a:t>
                      </a:r>
                      <a:r>
                        <a:rPr lang="ja-JP" altLang="en-US" sz="11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：用語表，付録</a:t>
                      </a:r>
                      <a:r>
                        <a:rPr lang="en-US" altLang="ja-JP" sz="11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5</a:t>
                      </a:r>
                      <a:r>
                        <a:rPr lang="ja-JP" altLang="en-US" sz="11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：中英用語対照表</a:t>
                      </a:r>
                      <a:endParaRPr lang="ja-JP" sz="11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080" marR="6080" marT="0" marB="0">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1021394067"/>
                  </a:ext>
                </a:extLst>
              </a:tr>
            </a:tbl>
          </a:graphicData>
        </a:graphic>
      </p:graphicFrame>
      <p:sp>
        <p:nvSpPr>
          <p:cNvPr id="2" name="タイトル 1">
            <a:extLst>
              <a:ext uri="{FF2B5EF4-FFF2-40B4-BE49-F238E27FC236}">
                <a16:creationId xmlns:a16="http://schemas.microsoft.com/office/drawing/2014/main" id="{CF9AA4AA-AB75-ABE4-3B57-74821F966C03}"/>
              </a:ext>
            </a:extLst>
          </p:cNvPr>
          <p:cNvSpPr>
            <a:spLocks noGrp="1"/>
          </p:cNvSpPr>
          <p:nvPr>
            <p:ph type="title"/>
          </p:nvPr>
        </p:nvSpPr>
        <p:spPr/>
        <p:txBody>
          <a:bodyPr/>
          <a:lstStyle/>
          <a:p>
            <a:r>
              <a:rPr kumimoji="1" lang="ja-JP" altLang="en-US" dirty="0">
                <a:latin typeface="メイリオ" panose="020B0604030504040204" pitchFamily="50" charset="-128"/>
                <a:ea typeface="メイリオ" panose="020B0604030504040204" pitchFamily="50" charset="-128"/>
              </a:rPr>
              <a:t>試験データ</a:t>
            </a:r>
            <a:r>
              <a:rPr lang="ja-JP" altLang="en-US" dirty="0">
                <a:latin typeface="メイリオ" panose="020B0604030504040204" pitchFamily="50" charset="-128"/>
                <a:ea typeface="メイリオ" panose="020B0604030504040204" pitchFamily="50" charset="-128"/>
              </a:rPr>
              <a:t>提出通知の主な項目に関する日中記載比較</a:t>
            </a:r>
            <a:endParaRPr kumimoji="1" lang="ja-JP" altLang="en-US" dirty="0">
              <a:latin typeface="メイリオ" panose="020B0604030504040204" pitchFamily="50" charset="-128"/>
              <a:ea typeface="メイリオ" panose="020B0604030504040204" pitchFamily="50" charset="-128"/>
            </a:endParaRPr>
          </a:p>
        </p:txBody>
      </p:sp>
      <p:sp>
        <p:nvSpPr>
          <p:cNvPr id="4" name="スライド番号プレースホルダー 3">
            <a:extLst>
              <a:ext uri="{FF2B5EF4-FFF2-40B4-BE49-F238E27FC236}">
                <a16:creationId xmlns:a16="http://schemas.microsoft.com/office/drawing/2014/main" id="{CE036A0D-1AAE-380D-654D-052BFF2EFBCF}"/>
              </a:ext>
            </a:extLst>
          </p:cNvPr>
          <p:cNvSpPr>
            <a:spLocks noGrp="1"/>
          </p:cNvSpPr>
          <p:nvPr>
            <p:ph type="sldNum" sz="quarter" idx="10"/>
          </p:nvPr>
        </p:nvSpPr>
        <p:spPr/>
        <p:txBody>
          <a:bodyPr/>
          <a:lstStyle/>
          <a:p>
            <a:pPr>
              <a:defRPr/>
            </a:pPr>
            <a:fld id="{0F70095C-F9B4-4C04-ABE4-849D581B05DE}" type="slidenum">
              <a:rPr lang="en-US" altLang="ja-JP" smtClean="0"/>
              <a:pPr>
                <a:defRPr/>
              </a:pPr>
              <a:t>3</a:t>
            </a:fld>
            <a:endParaRPr lang="en-US" altLang="ja-JP"/>
          </a:p>
        </p:txBody>
      </p:sp>
    </p:spTree>
    <p:extLst>
      <p:ext uri="{BB962C8B-B14F-4D97-AF65-F5344CB8AC3E}">
        <p14:creationId xmlns:p14="http://schemas.microsoft.com/office/powerpoint/2010/main" val="33058368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93C231-D875-10EA-D51A-E2EC270F699D}"/>
              </a:ext>
            </a:extLst>
          </p:cNvPr>
          <p:cNvSpPr>
            <a:spLocks noGrp="1"/>
          </p:cNvSpPr>
          <p:nvPr>
            <p:ph type="title"/>
          </p:nvPr>
        </p:nvSpPr>
        <p:spPr/>
        <p:txBody>
          <a:bodyPr/>
          <a:lstStyle/>
          <a:p>
            <a:r>
              <a:rPr lang="ja-JP" altLang="en-US" sz="2800" b="1" kern="100" dirty="0">
                <a:solidFill>
                  <a:schemeClr val="tx1"/>
                </a:solidFill>
                <a:effectLst/>
                <a:latin typeface="メイリオ" panose="020B0604030504040204" pitchFamily="50" charset="-128"/>
                <a:ea typeface="メイリオ" panose="020B0604030504040204" pitchFamily="50" charset="-128"/>
              </a:rPr>
              <a:t>「中国</a:t>
            </a:r>
            <a:r>
              <a:rPr lang="zh-CN" altLang="en-US" sz="2800" b="1" kern="100" dirty="0">
                <a:solidFill>
                  <a:schemeClr val="tx1"/>
                </a:solidFill>
                <a:effectLst/>
                <a:latin typeface="メイリオ" panose="020B0604030504040204" pitchFamily="50" charset="-128"/>
                <a:ea typeface="メイリオ" panose="020B0604030504040204" pitchFamily="50" charset="-128"/>
              </a:rPr>
              <a:t>药物临床试验数据递交指导原则（试行）</a:t>
            </a:r>
            <a:r>
              <a:rPr lang="ja-JP" altLang="en-US" sz="2800" b="1" kern="100" dirty="0">
                <a:solidFill>
                  <a:schemeClr val="tx1"/>
                </a:solidFill>
                <a:effectLst/>
                <a:latin typeface="メイリオ" panose="020B0604030504040204" pitchFamily="50" charset="-128"/>
                <a:ea typeface="メイリオ" panose="020B0604030504040204" pitchFamily="50" charset="-128"/>
              </a:rPr>
              <a:t>」</a:t>
            </a:r>
            <a:r>
              <a:rPr lang="ja-JP" altLang="en-US" sz="28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に関する考察</a:t>
            </a:r>
            <a:endParaRPr kumimoji="1" lang="ja-JP" altLang="en-US" dirty="0">
              <a:latin typeface="メイリオ" panose="020B0604030504040204" pitchFamily="50" charset="-128"/>
              <a:ea typeface="メイリオ" panose="020B0604030504040204" pitchFamily="50" charset="-128"/>
            </a:endParaRPr>
          </a:p>
        </p:txBody>
      </p:sp>
      <p:sp>
        <p:nvSpPr>
          <p:cNvPr id="3" name="コンテンツ プレースホルダー 2">
            <a:extLst>
              <a:ext uri="{FF2B5EF4-FFF2-40B4-BE49-F238E27FC236}">
                <a16:creationId xmlns:a16="http://schemas.microsoft.com/office/drawing/2014/main" id="{7228419F-42A1-1E8E-7E1B-A4155D8264B6}"/>
              </a:ext>
            </a:extLst>
          </p:cNvPr>
          <p:cNvSpPr>
            <a:spLocks noGrp="1"/>
          </p:cNvSpPr>
          <p:nvPr>
            <p:ph idx="1"/>
          </p:nvPr>
        </p:nvSpPr>
        <p:spPr>
          <a:xfrm>
            <a:off x="419099" y="1211263"/>
            <a:ext cx="11400865" cy="5256212"/>
          </a:xfrm>
        </p:spPr>
        <p:txBody>
          <a:bodyPr/>
          <a:lstStyle/>
          <a:p>
            <a:r>
              <a:rPr kumimoji="1" lang="ja-JP" altLang="en-US" sz="2400" dirty="0">
                <a:latin typeface="メイリオ" panose="020B0604030504040204" pitchFamily="50" charset="-128"/>
                <a:ea typeface="メイリオ" panose="020B0604030504040204" pitchFamily="50" charset="-128"/>
              </a:rPr>
              <a:t>背景，目的</a:t>
            </a:r>
            <a:endParaRPr kumimoji="1" lang="en-US" altLang="ja-JP" sz="2400" dirty="0">
              <a:latin typeface="メイリオ" panose="020B0604030504040204" pitchFamily="50" charset="-128"/>
              <a:ea typeface="メイリオ" panose="020B0604030504040204" pitchFamily="50" charset="-128"/>
            </a:endParaRPr>
          </a:p>
          <a:p>
            <a:pPr lvl="1"/>
            <a:r>
              <a:rPr kumimoji="1" lang="ja-JP" altLang="en-US" sz="2000" dirty="0">
                <a:latin typeface="メイリオ" panose="020B0604030504040204" pitchFamily="50" charset="-128"/>
                <a:ea typeface="メイリオ" panose="020B0604030504040204" pitchFamily="50" charset="-128"/>
              </a:rPr>
              <a:t>目的及び提出データが</a:t>
            </a:r>
            <a:r>
              <a:rPr kumimoji="1" lang="en-US" altLang="ja-JP" sz="2000" dirty="0">
                <a:latin typeface="メイリオ" panose="020B0604030504040204" pitchFamily="50" charset="-128"/>
                <a:ea typeface="メイリオ" panose="020B0604030504040204" pitchFamily="50" charset="-128"/>
              </a:rPr>
              <a:t>CDISC</a:t>
            </a:r>
            <a:r>
              <a:rPr kumimoji="1" lang="ja-JP" altLang="en-US" sz="2000" dirty="0">
                <a:latin typeface="メイリオ" panose="020B0604030504040204" pitchFamily="50" charset="-128"/>
                <a:ea typeface="メイリオ" panose="020B0604030504040204" pitchFamily="50" charset="-128"/>
              </a:rPr>
              <a:t>準拠である点は同じ。</a:t>
            </a:r>
            <a:endParaRPr kumimoji="1" lang="en-US" altLang="ja-JP" sz="2000" dirty="0">
              <a:latin typeface="メイリオ" panose="020B0604030504040204" pitchFamily="50" charset="-128"/>
              <a:ea typeface="メイリオ" panose="020B0604030504040204" pitchFamily="50" charset="-128"/>
            </a:endParaRPr>
          </a:p>
          <a:p>
            <a:pPr lvl="1"/>
            <a:r>
              <a:rPr kumimoji="1" lang="en-US" altLang="ja-JP" sz="2000" dirty="0">
                <a:latin typeface="メイリオ" panose="020B0604030504040204" pitchFamily="50" charset="-128"/>
                <a:ea typeface="メイリオ" panose="020B0604030504040204" pitchFamily="50" charset="-128"/>
              </a:rPr>
              <a:t>eCTD</a:t>
            </a:r>
            <a:r>
              <a:rPr kumimoji="1" lang="ja-JP" altLang="en-US" sz="2000" dirty="0">
                <a:latin typeface="メイリオ" panose="020B0604030504040204" pitchFamily="50" charset="-128"/>
                <a:ea typeface="メイリオ" panose="020B0604030504040204" pitchFamily="50" charset="-128"/>
              </a:rPr>
              <a:t>と連携記載は無いが，</a:t>
            </a:r>
            <a:r>
              <a:rPr kumimoji="1" lang="en-US" altLang="ja-JP" sz="2000" dirty="0">
                <a:latin typeface="メイリオ" panose="020B0604030504040204" pitchFamily="50" charset="-128"/>
                <a:ea typeface="メイリオ" panose="020B0604030504040204" pitchFamily="50" charset="-128"/>
              </a:rPr>
              <a:t>eCTD</a:t>
            </a:r>
            <a:r>
              <a:rPr kumimoji="1" lang="ja-JP" altLang="en-US" sz="2000" dirty="0">
                <a:latin typeface="メイリオ" panose="020B0604030504040204" pitchFamily="50" charset="-128"/>
                <a:ea typeface="メイリオ" panose="020B0604030504040204" pitchFamily="50" charset="-128"/>
              </a:rPr>
              <a:t>形式を考慮した提出が想定されている</a:t>
            </a:r>
            <a:br>
              <a:rPr kumimoji="1" lang="en-US" altLang="ja-JP" sz="2000" dirty="0">
                <a:latin typeface="メイリオ" panose="020B0604030504040204" pitchFamily="50" charset="-128"/>
                <a:ea typeface="メイリオ" panose="020B0604030504040204" pitchFamily="50" charset="-128"/>
              </a:rPr>
            </a:br>
            <a:r>
              <a:rPr kumimoji="1" lang="ja-JP" altLang="en-US" sz="1800" dirty="0">
                <a:latin typeface="メイリオ" panose="020B0604030504040204" pitchFamily="50" charset="-128"/>
                <a:ea typeface="メイリオ" panose="020B0604030504040204" pitchFamily="50" charset="-128"/>
              </a:rPr>
              <a:t>（「四、その他関連事項　（二）電子化コモン・テクニカル・ドキュメント内のデータファイル」項を参照）</a:t>
            </a:r>
            <a:endParaRPr kumimoji="1" lang="en-US" altLang="ja-JP" sz="1800" dirty="0">
              <a:latin typeface="メイリオ" panose="020B0604030504040204" pitchFamily="50" charset="-128"/>
              <a:ea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rPr>
              <a:t>提出対象</a:t>
            </a:r>
            <a:endParaRPr kumimoji="1" lang="en-US" altLang="ja-JP" sz="2400" dirty="0">
              <a:latin typeface="メイリオ" panose="020B0604030504040204" pitchFamily="50" charset="-128"/>
              <a:ea typeface="メイリオ" panose="020B0604030504040204" pitchFamily="50" charset="-128"/>
            </a:endParaRPr>
          </a:p>
          <a:p>
            <a:pPr lvl="1"/>
            <a:r>
              <a:rPr kumimoji="1" lang="ja-JP" altLang="en-US" sz="2000" dirty="0">
                <a:latin typeface="メイリオ" panose="020B0604030504040204" pitchFamily="50" charset="-128"/>
                <a:ea typeface="メイリオ" panose="020B0604030504040204" pitchFamily="50" charset="-128"/>
              </a:rPr>
              <a:t>日本にある提出の対象範囲の記載は無い。</a:t>
            </a:r>
            <a:br>
              <a:rPr lang="en-US" altLang="ja-JP" sz="2000" dirty="0">
                <a:latin typeface="メイリオ" panose="020B0604030504040204" pitchFamily="50" charset="-128"/>
                <a:ea typeface="メイリオ" panose="020B0604030504040204" pitchFamily="50" charset="-128"/>
              </a:rPr>
            </a:br>
            <a:r>
              <a:rPr lang="ja-JP" altLang="en-US" sz="1800" dirty="0">
                <a:latin typeface="メイリオ" panose="020B0604030504040204" pitchFamily="50" charset="-128"/>
                <a:ea typeface="メイリオ" panose="020B0604030504040204" pitchFamily="50" charset="-128"/>
              </a:rPr>
              <a:t>（</a:t>
            </a:r>
            <a:r>
              <a:rPr kumimoji="1" lang="ja-JP" altLang="en-US" sz="1800" dirty="0">
                <a:latin typeface="メイリオ" panose="020B0604030504040204" pitchFamily="50" charset="-128"/>
                <a:ea typeface="メイリオ" panose="020B0604030504040204" pitchFamily="50" charset="-128"/>
              </a:rPr>
              <a:t>臨床薬理，製造販売後臨床試験が対象となる記載無し）</a:t>
            </a:r>
            <a:endParaRPr kumimoji="1" lang="en-US" altLang="ja-JP" sz="2000" dirty="0">
              <a:latin typeface="メイリオ" panose="020B0604030504040204" pitchFamily="50" charset="-128"/>
              <a:ea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rPr>
              <a:t>相談プロセス</a:t>
            </a:r>
            <a:endParaRPr kumimoji="1" lang="en-US" altLang="ja-JP" sz="2400" dirty="0">
              <a:latin typeface="メイリオ" panose="020B0604030504040204" pitchFamily="50" charset="-128"/>
              <a:ea typeface="メイリオ" panose="020B0604030504040204" pitchFamily="50" charset="-128"/>
            </a:endParaRPr>
          </a:p>
          <a:p>
            <a:pPr lvl="1"/>
            <a:r>
              <a:rPr kumimoji="1" lang="ja-JP" altLang="en-US" sz="2000" dirty="0">
                <a:latin typeface="メイリオ" panose="020B0604030504040204" pitchFamily="50" charset="-128"/>
                <a:ea typeface="メイリオ" panose="020B0604030504040204" pitchFamily="50" charset="-128"/>
              </a:rPr>
              <a:t>「医薬品の研究開発と技術審査のための当局相談に関連する管理弁法」に従い提出相談が可能。</a:t>
            </a:r>
            <a:endParaRPr kumimoji="1" lang="en-US" altLang="ja-JP" sz="2000" dirty="0">
              <a:latin typeface="メイリオ" panose="020B0604030504040204" pitchFamily="50" charset="-128"/>
              <a:ea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rPr>
              <a:t>提出方法</a:t>
            </a:r>
            <a:endParaRPr kumimoji="1" lang="en-US" altLang="ja-JP" sz="2400" dirty="0">
              <a:latin typeface="メイリオ" panose="020B0604030504040204" pitchFamily="50" charset="-128"/>
              <a:ea typeface="メイリオ" panose="020B0604030504040204" pitchFamily="50" charset="-128"/>
            </a:endParaRPr>
          </a:p>
          <a:p>
            <a:pPr lvl="1"/>
            <a:r>
              <a:rPr kumimoji="1" lang="ja-JP" altLang="en-US" sz="2000" dirty="0">
                <a:latin typeface="メイリオ" panose="020B0604030504040204" pitchFamily="50" charset="-128"/>
                <a:ea typeface="メイリオ" panose="020B0604030504040204" pitchFamily="50" charset="-128"/>
              </a:rPr>
              <a:t>中国では提出方法は電送が主と思われるが，別途，メディア提出に関する通知がある。</a:t>
            </a:r>
            <a:br>
              <a:rPr kumimoji="1" lang="en-US" altLang="ja-JP" sz="2000" dirty="0">
                <a:latin typeface="メイリオ" panose="020B0604030504040204" pitchFamily="50" charset="-128"/>
                <a:ea typeface="メイリオ" panose="020B0604030504040204" pitchFamily="50" charset="-128"/>
              </a:rPr>
            </a:br>
            <a:r>
              <a:rPr kumimoji="1" lang="en-US" altLang="ja-JP" sz="1600" dirty="0">
                <a:latin typeface="メイリオ" panose="020B0604030504040204" pitchFamily="50" charset="-128"/>
                <a:ea typeface="メイリオ" panose="020B0604030504040204" pitchFamily="50" charset="-128"/>
                <a:hlinkClick r:id="rId2"/>
              </a:rPr>
              <a:t>https://www.cde.org.cn/main/news/viewInfoCommon/2969c293179bd697dbb64c454926dd80</a:t>
            </a:r>
            <a:endParaRPr kumimoji="1" lang="en-US" altLang="ja-JP" sz="1600" dirty="0">
              <a:latin typeface="メイリオ" panose="020B0604030504040204" pitchFamily="50" charset="-128"/>
              <a:ea typeface="メイリオ" panose="020B0604030504040204" pitchFamily="50" charset="-128"/>
            </a:endParaRPr>
          </a:p>
          <a:p>
            <a:pPr lvl="1"/>
            <a:endParaRPr kumimoji="1" lang="en-US" altLang="ja-JP" sz="1600" dirty="0">
              <a:latin typeface="メイリオ" panose="020B0604030504040204" pitchFamily="50" charset="-128"/>
              <a:ea typeface="メイリオ" panose="020B0604030504040204" pitchFamily="50" charset="-128"/>
            </a:endParaRPr>
          </a:p>
          <a:p>
            <a:endParaRPr kumimoji="1" lang="en-US" altLang="ja-JP" sz="2400" dirty="0">
              <a:latin typeface="メイリオ" panose="020B0604030504040204" pitchFamily="50" charset="-128"/>
              <a:ea typeface="メイリオ" panose="020B0604030504040204" pitchFamily="50" charset="-128"/>
            </a:endParaRPr>
          </a:p>
          <a:p>
            <a:endParaRPr kumimoji="1" lang="en-US" altLang="ja-JP" sz="2400" dirty="0">
              <a:latin typeface="メイリオ" panose="020B0604030504040204" pitchFamily="50" charset="-128"/>
              <a:ea typeface="メイリオ" panose="020B0604030504040204" pitchFamily="50" charset="-128"/>
            </a:endParaRPr>
          </a:p>
          <a:p>
            <a:endParaRPr kumimoji="1" lang="ja-JP" altLang="en-US" sz="2400" dirty="0">
              <a:latin typeface="メイリオ" panose="020B0604030504040204" pitchFamily="50" charset="-128"/>
              <a:ea typeface="メイリオ" panose="020B0604030504040204" pitchFamily="50" charset="-128"/>
            </a:endParaRPr>
          </a:p>
        </p:txBody>
      </p:sp>
      <p:sp>
        <p:nvSpPr>
          <p:cNvPr id="4" name="スライド番号プレースホルダー 3">
            <a:extLst>
              <a:ext uri="{FF2B5EF4-FFF2-40B4-BE49-F238E27FC236}">
                <a16:creationId xmlns:a16="http://schemas.microsoft.com/office/drawing/2014/main" id="{61BCBA3E-7888-8B8A-A023-0C402CE34961}"/>
              </a:ext>
            </a:extLst>
          </p:cNvPr>
          <p:cNvSpPr>
            <a:spLocks noGrp="1"/>
          </p:cNvSpPr>
          <p:nvPr>
            <p:ph type="sldNum" sz="quarter" idx="10"/>
          </p:nvPr>
        </p:nvSpPr>
        <p:spPr/>
        <p:txBody>
          <a:bodyPr/>
          <a:lstStyle/>
          <a:p>
            <a:pPr>
              <a:defRPr/>
            </a:pPr>
            <a:fld id="{0F70095C-F9B4-4C04-ABE4-849D581B05DE}" type="slidenum">
              <a:rPr lang="en-US" altLang="ja-JP" smtClean="0"/>
              <a:pPr>
                <a:defRPr/>
              </a:pPr>
              <a:t>4</a:t>
            </a:fld>
            <a:endParaRPr lang="en-US" altLang="ja-JP"/>
          </a:p>
        </p:txBody>
      </p:sp>
    </p:spTree>
    <p:extLst>
      <p:ext uri="{BB962C8B-B14F-4D97-AF65-F5344CB8AC3E}">
        <p14:creationId xmlns:p14="http://schemas.microsoft.com/office/powerpoint/2010/main" val="34283251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4E268E-FA5B-4A71-08C9-C8772A4DEA3C}"/>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1607139C-9B12-3944-A021-B21F9E5EE630}"/>
              </a:ext>
            </a:extLst>
          </p:cNvPr>
          <p:cNvSpPr>
            <a:spLocks noGrp="1"/>
          </p:cNvSpPr>
          <p:nvPr>
            <p:ph type="title"/>
          </p:nvPr>
        </p:nvSpPr>
        <p:spPr/>
        <p:txBody>
          <a:bodyPr/>
          <a:lstStyle/>
          <a:p>
            <a:r>
              <a:rPr lang="ja-JP" altLang="en-US" sz="2800" b="1" kern="100" dirty="0">
                <a:solidFill>
                  <a:schemeClr val="tx1"/>
                </a:solidFill>
                <a:effectLst/>
                <a:latin typeface="メイリオ" panose="020B0604030504040204" pitchFamily="50" charset="-128"/>
                <a:ea typeface="メイリオ" panose="020B0604030504040204" pitchFamily="50" charset="-128"/>
              </a:rPr>
              <a:t>「中国</a:t>
            </a:r>
            <a:r>
              <a:rPr lang="zh-CN" altLang="en-US" sz="2800" b="1" kern="100" dirty="0">
                <a:solidFill>
                  <a:schemeClr val="tx1"/>
                </a:solidFill>
                <a:effectLst/>
                <a:latin typeface="メイリオ" panose="020B0604030504040204" pitchFamily="50" charset="-128"/>
                <a:ea typeface="メイリオ" panose="020B0604030504040204" pitchFamily="50" charset="-128"/>
              </a:rPr>
              <a:t>药物临床试验数据递交指导原则（试行）</a:t>
            </a:r>
            <a:r>
              <a:rPr lang="ja-JP" altLang="en-US" sz="2800" b="1" kern="100" dirty="0">
                <a:solidFill>
                  <a:schemeClr val="tx1"/>
                </a:solidFill>
                <a:effectLst/>
                <a:latin typeface="メイリオ" panose="020B0604030504040204" pitchFamily="50" charset="-128"/>
                <a:ea typeface="メイリオ" panose="020B0604030504040204" pitchFamily="50" charset="-128"/>
              </a:rPr>
              <a:t>」</a:t>
            </a:r>
            <a:r>
              <a:rPr lang="ja-JP" altLang="en-US" sz="28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に関する考察</a:t>
            </a:r>
            <a:endParaRPr kumimoji="1" lang="ja-JP" altLang="en-US" dirty="0">
              <a:latin typeface="メイリオ" panose="020B0604030504040204" pitchFamily="50" charset="-128"/>
              <a:ea typeface="メイリオ" panose="020B0604030504040204" pitchFamily="50" charset="-128"/>
            </a:endParaRPr>
          </a:p>
        </p:txBody>
      </p:sp>
      <p:sp>
        <p:nvSpPr>
          <p:cNvPr id="3" name="コンテンツ プレースホルダー 2">
            <a:extLst>
              <a:ext uri="{FF2B5EF4-FFF2-40B4-BE49-F238E27FC236}">
                <a16:creationId xmlns:a16="http://schemas.microsoft.com/office/drawing/2014/main" id="{9ECA081D-896E-1987-B05F-13692648514F}"/>
              </a:ext>
            </a:extLst>
          </p:cNvPr>
          <p:cNvSpPr>
            <a:spLocks noGrp="1"/>
          </p:cNvSpPr>
          <p:nvPr>
            <p:ph idx="1"/>
          </p:nvPr>
        </p:nvSpPr>
        <p:spPr>
          <a:xfrm>
            <a:off x="466725" y="1239838"/>
            <a:ext cx="11339793" cy="5256212"/>
          </a:xfrm>
        </p:spPr>
        <p:txBody>
          <a:bodyPr/>
          <a:lstStyle/>
          <a:p>
            <a:r>
              <a:rPr kumimoji="1" lang="ja-JP" altLang="en-US" sz="2400" dirty="0">
                <a:latin typeface="メイリオ" panose="020B0604030504040204" pitchFamily="50" charset="-128"/>
                <a:ea typeface="メイリオ" panose="020B0604030504040204" pitchFamily="50" charset="-128"/>
              </a:rPr>
              <a:t>提出的データのフォルダ構造</a:t>
            </a:r>
            <a:endParaRPr kumimoji="1" lang="en-US" altLang="ja-JP" sz="2400" dirty="0">
              <a:latin typeface="メイリオ" panose="020B0604030504040204" pitchFamily="50" charset="-128"/>
              <a:ea typeface="メイリオ" panose="020B0604030504040204" pitchFamily="50" charset="-128"/>
            </a:endParaRPr>
          </a:p>
          <a:p>
            <a:pPr lvl="1"/>
            <a:r>
              <a:rPr kumimoji="1" lang="ja-JP" altLang="en-US" sz="2000" dirty="0">
                <a:latin typeface="メイリオ" panose="020B0604030504040204" pitchFamily="50" charset="-128"/>
                <a:ea typeface="メイリオ" panose="020B0604030504040204" pitchFamily="50" charset="-128"/>
              </a:rPr>
              <a:t>階層設定は同じ（</a:t>
            </a:r>
            <a:r>
              <a:rPr lang="en-US" altLang="ja-JP" sz="2000" dirty="0">
                <a:latin typeface="メイリオ" panose="020B0604030504040204" pitchFamily="50" charset="-128"/>
                <a:ea typeface="メイリオ" panose="020B0604030504040204" pitchFamily="50" charset="-128"/>
              </a:rPr>
              <a:t>eCTD</a:t>
            </a:r>
            <a:r>
              <a:rPr lang="ja-JP" altLang="en-US" sz="2000" dirty="0">
                <a:latin typeface="メイリオ" panose="020B0604030504040204" pitchFamily="50" charset="-128"/>
                <a:ea typeface="メイリオ" panose="020B0604030504040204" pitchFamily="50" charset="-128"/>
              </a:rPr>
              <a:t>との連携を考慮。</a:t>
            </a:r>
            <a:r>
              <a:rPr kumimoji="1" lang="en-US" altLang="ja-JP" sz="2000" dirty="0">
                <a:latin typeface="メイリオ" panose="020B0604030504040204" pitchFamily="50" charset="-128"/>
                <a:ea typeface="メイリオ" panose="020B0604030504040204" pitchFamily="50" charset="-128"/>
              </a:rPr>
              <a:t>study id</a:t>
            </a:r>
            <a:r>
              <a:rPr kumimoji="1" lang="ja-JP" altLang="en-US" sz="2000" dirty="0">
                <a:latin typeface="メイリオ" panose="020B0604030504040204" pitchFamily="50" charset="-128"/>
                <a:ea typeface="メイリオ" panose="020B0604030504040204" pitchFamily="50" charset="-128"/>
              </a:rPr>
              <a:t>を</a:t>
            </a:r>
            <a:r>
              <a:rPr kumimoji="1" lang="en-US" altLang="ja-JP" sz="2000" dirty="0">
                <a:latin typeface="メイリオ" panose="020B0604030504040204" pitchFamily="50" charset="-128"/>
                <a:ea typeface="メイリオ" panose="020B0604030504040204" pitchFamily="50" charset="-128"/>
              </a:rPr>
              <a:t>M</a:t>
            </a:r>
            <a:r>
              <a:rPr kumimoji="1" lang="ja-JP" altLang="en-US" sz="2000" dirty="0">
                <a:latin typeface="メイリオ" panose="020B0604030504040204" pitchFamily="50" charset="-128"/>
                <a:ea typeface="メイリオ" panose="020B0604030504040204" pitchFamily="50" charset="-128"/>
              </a:rPr>
              <a:t>５内フォルダと一致させる必要性の記載（＊）はなし。日本固有の「</a:t>
            </a:r>
            <a:r>
              <a:rPr kumimoji="1" lang="en-US" altLang="ja-JP" sz="2000" dirty="0" err="1">
                <a:latin typeface="メイリオ" panose="020B0604030504040204" pitchFamily="50" charset="-128"/>
                <a:ea typeface="メイリオ" panose="020B0604030504040204" pitchFamily="50" charset="-128"/>
              </a:rPr>
              <a:t>adam_j</a:t>
            </a:r>
            <a:r>
              <a:rPr kumimoji="1" lang="ja-JP" altLang="en-US" sz="2000" dirty="0">
                <a:latin typeface="メイリオ" panose="020B0604030504040204" pitchFamily="50" charset="-128"/>
                <a:ea typeface="メイリオ" panose="020B0604030504040204" pitchFamily="50" charset="-128"/>
              </a:rPr>
              <a:t>」「</a:t>
            </a:r>
            <a:r>
              <a:rPr kumimoji="1" lang="en-US" altLang="ja-JP" sz="2000" dirty="0" err="1">
                <a:latin typeface="メイリオ" panose="020B0604030504040204" pitchFamily="50" charset="-128"/>
                <a:ea typeface="メイリオ" panose="020B0604030504040204" pitchFamily="50" charset="-128"/>
              </a:rPr>
              <a:t>sdtm_j</a:t>
            </a:r>
            <a:r>
              <a:rPr kumimoji="1" lang="ja-JP" altLang="en-US" sz="2000" dirty="0">
                <a:latin typeface="メイリオ" panose="020B0604030504040204" pitchFamily="50" charset="-128"/>
                <a:ea typeface="メイリオ" panose="020B0604030504040204" pitchFamily="50" charset="-128"/>
              </a:rPr>
              <a:t>」「</a:t>
            </a:r>
            <a:r>
              <a:rPr kumimoji="1" lang="en-US" altLang="ja-JP" sz="2000" dirty="0" err="1">
                <a:latin typeface="メイリオ" panose="020B0604030504040204" pitchFamily="50" charset="-128"/>
                <a:ea typeface="メイリオ" panose="020B0604030504040204" pitchFamily="50" charset="-128"/>
              </a:rPr>
              <a:t>misc</a:t>
            </a:r>
            <a:r>
              <a:rPr kumimoji="1" lang="ja-JP" altLang="en-US" sz="2000" dirty="0">
                <a:latin typeface="メイリオ" panose="020B0604030504040204" pitchFamily="50" charset="-128"/>
                <a:ea typeface="メイリオ" panose="020B0604030504040204" pitchFamily="50" charset="-128"/>
              </a:rPr>
              <a:t>」を除く。</a:t>
            </a:r>
            <a:r>
              <a:rPr lang="ja-JP" altLang="en-US" sz="2000" dirty="0">
                <a:latin typeface="メイリオ" panose="020B0604030504040204" pitchFamily="50" charset="-128"/>
                <a:ea typeface="メイリオ" panose="020B0604030504040204" pitchFamily="50" charset="-128"/>
              </a:rPr>
              <a:t>）</a:t>
            </a:r>
            <a:endParaRPr lang="en-US" altLang="ja-JP" sz="2000" dirty="0">
              <a:latin typeface="メイリオ" panose="020B0604030504040204" pitchFamily="50" charset="-128"/>
              <a:ea typeface="メイリオ" panose="020B0604030504040204" pitchFamily="50" charset="-128"/>
            </a:endParaRPr>
          </a:p>
          <a:p>
            <a:pPr marL="914400" lvl="2" indent="0">
              <a:spcAft>
                <a:spcPts val="1200"/>
              </a:spcAft>
              <a:buNone/>
            </a:pPr>
            <a:r>
              <a:rPr kumimoji="1" lang="ja-JP" altLang="en-US" sz="1800" b="1" dirty="0">
                <a:latin typeface="メイリオ" panose="020B0604030504040204" pitchFamily="50" charset="-128"/>
                <a:ea typeface="メイリオ" panose="020B0604030504040204" pitchFamily="50" charset="-128"/>
              </a:rPr>
              <a:t>*：日本では「</a:t>
            </a:r>
            <a:r>
              <a:rPr lang="ja-JP" altLang="en-US" sz="1800" b="1" dirty="0">
                <a:latin typeface="メイリオ" panose="020B0604030504040204" pitchFamily="50" charset="-128"/>
                <a:ea typeface="メイリオ" panose="020B0604030504040204" pitchFamily="50" charset="-128"/>
              </a:rPr>
              <a:t>申請電子データに関する </a:t>
            </a:r>
            <a:r>
              <a:rPr lang="en-US" altLang="ja-JP" sz="1800" b="1" dirty="0">
                <a:latin typeface="メイリオ" panose="020B0604030504040204" pitchFamily="50" charset="-128"/>
                <a:ea typeface="メイリオ" panose="020B0604030504040204" pitchFamily="50" charset="-128"/>
              </a:rPr>
              <a:t>FAQ </a:t>
            </a:r>
            <a:r>
              <a:rPr lang="ja-JP" altLang="en-US" sz="1800" b="1" dirty="0">
                <a:latin typeface="メイリオ" panose="020B0604030504040204" pitchFamily="50" charset="-128"/>
                <a:ea typeface="メイリオ" panose="020B0604030504040204" pitchFamily="50" charset="-128"/>
              </a:rPr>
              <a:t>改訂</a:t>
            </a:r>
            <a:r>
              <a:rPr lang="en-US" altLang="ja-JP" sz="1800" b="1" dirty="0">
                <a:latin typeface="メイリオ" panose="020B0604030504040204" pitchFamily="50" charset="-128"/>
                <a:ea typeface="メイリオ" panose="020B0604030504040204" pitchFamily="50" charset="-128"/>
              </a:rPr>
              <a:t>2025</a:t>
            </a:r>
            <a:r>
              <a:rPr lang="ja-JP" altLang="en-US" sz="1800" b="1" dirty="0">
                <a:latin typeface="メイリオ" panose="020B0604030504040204" pitchFamily="50" charset="-128"/>
                <a:ea typeface="メイリオ" panose="020B0604030504040204" pitchFamily="50" charset="-128"/>
              </a:rPr>
              <a:t>」に記載あり。</a:t>
            </a:r>
            <a:endParaRPr kumimoji="1" lang="en-US" altLang="ja-JP" sz="1800" b="1" dirty="0">
              <a:latin typeface="メイリオ" panose="020B0604030504040204" pitchFamily="50" charset="-128"/>
              <a:ea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rPr>
              <a:t>データセット名，変数名</a:t>
            </a:r>
            <a:endParaRPr kumimoji="1" lang="en-US" altLang="ja-JP" sz="2400" dirty="0">
              <a:latin typeface="メイリオ" panose="020B0604030504040204" pitchFamily="50" charset="-128"/>
              <a:ea typeface="メイリオ" panose="020B0604030504040204" pitchFamily="50" charset="-128"/>
            </a:endParaRPr>
          </a:p>
          <a:p>
            <a:pPr lvl="1"/>
            <a:r>
              <a:rPr lang="en-US" altLang="ja-JP" sz="2000" dirty="0">
                <a:latin typeface="メイリオ" panose="020B0604030504040204" pitchFamily="50" charset="-128"/>
                <a:ea typeface="メイリオ" panose="020B0604030504040204" pitchFamily="50" charset="-128"/>
              </a:rPr>
              <a:t>8</a:t>
            </a:r>
            <a:r>
              <a:rPr lang="ja-JP" altLang="en-US" sz="2000" dirty="0">
                <a:latin typeface="メイリオ" panose="020B0604030504040204" pitchFamily="50" charset="-128"/>
                <a:ea typeface="メイリオ" panose="020B0604030504040204" pitchFamily="50" charset="-128"/>
              </a:rPr>
              <a:t>バイト（</a:t>
            </a:r>
            <a:r>
              <a:rPr lang="en-US" altLang="ja-JP" sz="2000" dirty="0">
                <a:latin typeface="メイリオ" panose="020B0604030504040204" pitchFamily="50" charset="-128"/>
                <a:ea typeface="メイリオ" panose="020B0604030504040204" pitchFamily="50" charset="-128"/>
              </a:rPr>
              <a:t>32</a:t>
            </a:r>
            <a:r>
              <a:rPr lang="ja-JP" altLang="en-US" sz="2000" dirty="0">
                <a:latin typeface="メイリオ" panose="020B0604030504040204" pitchFamily="50" charset="-128"/>
                <a:ea typeface="メイリオ" panose="020B0604030504040204" pitchFamily="50" charset="-128"/>
              </a:rPr>
              <a:t>文字，日本と同じ）かつ，アルファベットで始まる必要がある。</a:t>
            </a:r>
            <a:endParaRPr lang="en-US" altLang="ja-JP" sz="2000" dirty="0">
              <a:latin typeface="メイリオ" panose="020B0604030504040204" pitchFamily="50" charset="-128"/>
              <a:ea typeface="メイリオ" panose="020B0604030504040204" pitchFamily="50" charset="-128"/>
            </a:endParaRPr>
          </a:p>
          <a:p>
            <a:pPr lvl="2">
              <a:buFont typeface="Wingdings" panose="05000000000000000000" pitchFamily="2" charset="2"/>
              <a:buChar char="ü"/>
            </a:pPr>
            <a:r>
              <a:rPr lang="ja-JP" altLang="en-US" sz="1800" b="1" dirty="0">
                <a:solidFill>
                  <a:srgbClr val="000000"/>
                </a:solidFill>
                <a:latin typeface="メイリオ" panose="020B0604030504040204" pitchFamily="50" charset="-128"/>
                <a:ea typeface="メイリオ" panose="020B0604030504040204" pitchFamily="50" charset="-128"/>
                <a:cs typeface="+mn-cs"/>
              </a:rPr>
              <a:t>データセット</a:t>
            </a:r>
            <a:r>
              <a:rPr lang="en-US" altLang="ja-JP" sz="1800" b="1" dirty="0">
                <a:solidFill>
                  <a:srgbClr val="000000"/>
                </a:solidFill>
                <a:latin typeface="メイリオ" panose="020B0604030504040204" pitchFamily="50" charset="-128"/>
                <a:ea typeface="メイリオ" panose="020B0604030504040204" pitchFamily="50" charset="-128"/>
                <a:cs typeface="+mn-cs"/>
              </a:rPr>
              <a:t>	</a:t>
            </a:r>
            <a:r>
              <a:rPr lang="ja-JP" altLang="en-US" sz="1800" b="1" dirty="0">
                <a:solidFill>
                  <a:srgbClr val="000000"/>
                </a:solidFill>
                <a:latin typeface="メイリオ" panose="020B0604030504040204" pitchFamily="50" charset="-128"/>
                <a:ea typeface="メイリオ" panose="020B0604030504040204" pitchFamily="50" charset="-128"/>
                <a:cs typeface="+mn-cs"/>
              </a:rPr>
              <a:t>： アルファベット小文字と数字</a:t>
            </a:r>
            <a:endParaRPr lang="en-US" altLang="ja-JP" sz="1800" b="1" dirty="0">
              <a:solidFill>
                <a:srgbClr val="000000"/>
              </a:solidFill>
              <a:latin typeface="メイリオ" panose="020B0604030504040204" pitchFamily="50" charset="-128"/>
              <a:ea typeface="メイリオ" panose="020B0604030504040204" pitchFamily="50" charset="-128"/>
              <a:cs typeface="+mn-cs"/>
            </a:endParaRPr>
          </a:p>
          <a:p>
            <a:pPr lvl="2">
              <a:buFont typeface="Wingdings" panose="05000000000000000000" pitchFamily="2" charset="2"/>
              <a:buChar char="ü"/>
            </a:pPr>
            <a:r>
              <a:rPr lang="ja-JP" altLang="en-US" sz="1800" b="1" dirty="0">
                <a:solidFill>
                  <a:srgbClr val="000000"/>
                </a:solidFill>
                <a:latin typeface="メイリオ" panose="020B0604030504040204" pitchFamily="50" charset="-128"/>
                <a:ea typeface="メイリオ" panose="020B0604030504040204" pitchFamily="50" charset="-128"/>
                <a:cs typeface="+mn-cs"/>
              </a:rPr>
              <a:t>変数</a:t>
            </a:r>
            <a:r>
              <a:rPr lang="en-US" altLang="ja-JP" sz="1800" b="1" dirty="0">
                <a:solidFill>
                  <a:srgbClr val="000000"/>
                </a:solidFill>
                <a:latin typeface="メイリオ" panose="020B0604030504040204" pitchFamily="50" charset="-128"/>
                <a:ea typeface="メイリオ" panose="020B0604030504040204" pitchFamily="50" charset="-128"/>
                <a:cs typeface="+mn-cs"/>
              </a:rPr>
              <a:t>		</a:t>
            </a:r>
            <a:r>
              <a:rPr lang="ja-JP" altLang="en-US" sz="1800" b="1" dirty="0">
                <a:solidFill>
                  <a:srgbClr val="000000"/>
                </a:solidFill>
                <a:latin typeface="メイリオ" panose="020B0604030504040204" pitchFamily="50" charset="-128"/>
                <a:ea typeface="メイリオ" panose="020B0604030504040204" pitchFamily="50" charset="-128"/>
                <a:cs typeface="+mn-cs"/>
              </a:rPr>
              <a:t>： アルファベット大文字，アンダーライン</a:t>
            </a:r>
            <a:r>
              <a:rPr lang="en-US" altLang="ja-JP" sz="1600" b="1" dirty="0">
                <a:solidFill>
                  <a:srgbClr val="000000"/>
                </a:solidFill>
                <a:latin typeface="メイリオ" panose="020B0604030504040204" pitchFamily="50" charset="-128"/>
                <a:ea typeface="メイリオ" panose="020B0604030504040204" pitchFamily="50" charset="-128"/>
                <a:cs typeface="+mn-cs"/>
              </a:rPr>
              <a:t>(*)</a:t>
            </a:r>
            <a:r>
              <a:rPr lang="ja-JP" altLang="en-US" sz="1800" b="1" dirty="0">
                <a:solidFill>
                  <a:srgbClr val="000000"/>
                </a:solidFill>
                <a:latin typeface="メイリオ" panose="020B0604030504040204" pitchFamily="50" charset="-128"/>
                <a:ea typeface="メイリオ" panose="020B0604030504040204" pitchFamily="50" charset="-128"/>
                <a:cs typeface="+mn-cs"/>
              </a:rPr>
              <a:t>と数字   </a:t>
            </a:r>
            <a:r>
              <a:rPr lang="ja-JP" altLang="en-US" sz="1600" b="1" dirty="0">
                <a:latin typeface="メイリオ" panose="020B0604030504040204" pitchFamily="50" charset="-128"/>
                <a:ea typeface="メイリオ" panose="020B0604030504040204" pitchFamily="50" charset="-128"/>
              </a:rPr>
              <a:t>（*：アンダースコア）　</a:t>
            </a:r>
            <a:endParaRPr kumimoji="1" lang="en-US" altLang="ja-JP" sz="1800" dirty="0">
              <a:latin typeface="メイリオ" panose="020B0604030504040204" pitchFamily="50" charset="-128"/>
              <a:ea typeface="メイリオ" panose="020B0604030504040204" pitchFamily="50" charset="-128"/>
            </a:endParaRPr>
          </a:p>
          <a:p>
            <a:pPr lvl="1">
              <a:spcBef>
                <a:spcPts val="1200"/>
              </a:spcBef>
            </a:pPr>
            <a:r>
              <a:rPr kumimoji="1" lang="ja-JP" altLang="en-US" sz="2000" dirty="0">
                <a:latin typeface="メイリオ" panose="020B0604030504040204" pitchFamily="50" charset="-128"/>
                <a:ea typeface="メイリオ" panose="020B0604030504040204" pitchFamily="50" charset="-128"/>
              </a:rPr>
              <a:t>日本で</a:t>
            </a:r>
            <a:r>
              <a:rPr kumimoji="1" lang="en-US" altLang="ja-JP" sz="2000" dirty="0">
                <a:latin typeface="メイリオ" panose="020B0604030504040204" pitchFamily="50" charset="-128"/>
                <a:ea typeface="メイリオ" panose="020B0604030504040204" pitchFamily="50" charset="-128"/>
              </a:rPr>
              <a:t>TSV</a:t>
            </a:r>
            <a:r>
              <a:rPr kumimoji="1" lang="ja-JP" altLang="en-US" sz="2000" dirty="0">
                <a:latin typeface="メイリオ" panose="020B0604030504040204" pitchFamily="50" charset="-128"/>
                <a:ea typeface="メイリオ" panose="020B0604030504040204" pitchFamily="50" charset="-128"/>
              </a:rPr>
              <a:t>ファイルに入力する情報のうち，“フォルダ名，ファイル名以外の属性情報”に関して，通知内に記載無し。</a:t>
            </a:r>
            <a:endParaRPr kumimoji="1" lang="en-US" altLang="ja-JP" sz="2000" dirty="0">
              <a:latin typeface="メイリオ" panose="020B0604030504040204" pitchFamily="50" charset="-128"/>
              <a:ea typeface="メイリオ" panose="020B0604030504040204" pitchFamily="50" charset="-128"/>
            </a:endParaRPr>
          </a:p>
          <a:p>
            <a:pPr>
              <a:spcBef>
                <a:spcPts val="1200"/>
              </a:spcBef>
            </a:pPr>
            <a:r>
              <a:rPr kumimoji="1" lang="ja-JP" altLang="en-US" sz="2400" dirty="0">
                <a:latin typeface="メイリオ" panose="020B0604030504040204" pitchFamily="50" charset="-128"/>
                <a:ea typeface="メイリオ" panose="020B0604030504040204" pitchFamily="50" charset="-128"/>
              </a:rPr>
              <a:t>データの詳細設定</a:t>
            </a:r>
            <a:endParaRPr kumimoji="1" lang="en-US" altLang="ja-JP" sz="2400" dirty="0">
              <a:latin typeface="メイリオ" panose="020B0604030504040204" pitchFamily="50" charset="-128"/>
              <a:ea typeface="メイリオ" panose="020B0604030504040204" pitchFamily="50" charset="-128"/>
            </a:endParaRPr>
          </a:p>
          <a:p>
            <a:pPr lvl="1"/>
            <a:r>
              <a:rPr kumimoji="1" lang="ja-JP" altLang="en-US" sz="2000" dirty="0">
                <a:latin typeface="メイリオ" panose="020B0604030504040204" pitchFamily="50" charset="-128"/>
                <a:ea typeface="メイリオ" panose="020B0604030504040204" pitchFamily="50" charset="-128"/>
              </a:rPr>
              <a:t>検証ツールに関して記載無し。</a:t>
            </a:r>
          </a:p>
          <a:p>
            <a:pPr lvl="1"/>
            <a:r>
              <a:rPr kumimoji="1" lang="en-US" altLang="ja-JP" sz="2000" dirty="0">
                <a:latin typeface="メイリオ" panose="020B0604030504040204" pitchFamily="50" charset="-128"/>
                <a:ea typeface="メイリオ" panose="020B0604030504040204" pitchFamily="50" charset="-128"/>
              </a:rPr>
              <a:t>MedDRA</a:t>
            </a:r>
            <a:r>
              <a:rPr kumimoji="1" lang="ja-JP" altLang="en-US" sz="2000" dirty="0">
                <a:latin typeface="メイリオ" panose="020B0604030504040204" pitchFamily="50" charset="-128"/>
                <a:ea typeface="メイリオ" panose="020B0604030504040204" pitchFamily="50" charset="-128"/>
              </a:rPr>
              <a:t>は利用可能。薬剤については </a:t>
            </a:r>
            <a:r>
              <a:rPr kumimoji="1" lang="en-US" altLang="ja-JP" sz="2000" dirty="0" err="1">
                <a:latin typeface="メイリオ" panose="020B0604030504040204" pitchFamily="50" charset="-128"/>
                <a:ea typeface="メイリオ" panose="020B0604030504040204" pitchFamily="50" charset="-128"/>
              </a:rPr>
              <a:t>WHODrug</a:t>
            </a:r>
            <a:r>
              <a:rPr kumimoji="1" lang="en-US" altLang="ja-JP" sz="2000" dirty="0">
                <a:latin typeface="メイリオ" panose="020B0604030504040204" pitchFamily="50" charset="-128"/>
                <a:ea typeface="メイリオ" panose="020B0604030504040204" pitchFamily="50" charset="-128"/>
              </a:rPr>
              <a:t> Global </a:t>
            </a:r>
            <a:r>
              <a:rPr kumimoji="1" lang="ja-JP" altLang="en-US" sz="2000" dirty="0">
                <a:latin typeface="メイリオ" panose="020B0604030504040204" pitchFamily="50" charset="-128"/>
                <a:ea typeface="メイリオ" panose="020B0604030504040204" pitchFamily="50" charset="-128"/>
              </a:rPr>
              <a:t>を使用してコード化する記載無し。</a:t>
            </a:r>
          </a:p>
          <a:p>
            <a:endParaRPr kumimoji="1" lang="en-US" altLang="ja-JP" sz="2400" dirty="0">
              <a:latin typeface="メイリオ" panose="020B0604030504040204" pitchFamily="50" charset="-128"/>
              <a:ea typeface="メイリオ" panose="020B0604030504040204" pitchFamily="50" charset="-128"/>
            </a:endParaRPr>
          </a:p>
          <a:p>
            <a:endParaRPr kumimoji="1" lang="en-US" altLang="ja-JP" sz="2400" dirty="0">
              <a:latin typeface="メイリオ" panose="020B0604030504040204" pitchFamily="50" charset="-128"/>
              <a:ea typeface="メイリオ" panose="020B0604030504040204" pitchFamily="50" charset="-128"/>
            </a:endParaRPr>
          </a:p>
          <a:p>
            <a:endParaRPr kumimoji="1" lang="ja-JP" altLang="en-US" sz="2400" dirty="0">
              <a:latin typeface="メイリオ" panose="020B0604030504040204" pitchFamily="50" charset="-128"/>
              <a:ea typeface="メイリオ" panose="020B0604030504040204" pitchFamily="50" charset="-128"/>
            </a:endParaRPr>
          </a:p>
        </p:txBody>
      </p:sp>
      <p:sp>
        <p:nvSpPr>
          <p:cNvPr id="4" name="スライド番号プレースホルダー 3">
            <a:extLst>
              <a:ext uri="{FF2B5EF4-FFF2-40B4-BE49-F238E27FC236}">
                <a16:creationId xmlns:a16="http://schemas.microsoft.com/office/drawing/2014/main" id="{CE08E8A7-2AF9-FA4A-1397-2255DF30B5F5}"/>
              </a:ext>
            </a:extLst>
          </p:cNvPr>
          <p:cNvSpPr>
            <a:spLocks noGrp="1"/>
          </p:cNvSpPr>
          <p:nvPr>
            <p:ph type="sldNum" sz="quarter" idx="10"/>
          </p:nvPr>
        </p:nvSpPr>
        <p:spPr/>
        <p:txBody>
          <a:bodyPr/>
          <a:lstStyle/>
          <a:p>
            <a:pPr>
              <a:defRPr/>
            </a:pPr>
            <a:fld id="{0F70095C-F9B4-4C04-ABE4-849D581B05DE}" type="slidenum">
              <a:rPr lang="en-US" altLang="ja-JP" smtClean="0"/>
              <a:pPr>
                <a:defRPr/>
              </a:pPr>
              <a:t>5</a:t>
            </a:fld>
            <a:endParaRPr lang="en-US" altLang="ja-JP"/>
          </a:p>
        </p:txBody>
      </p:sp>
    </p:spTree>
    <p:extLst>
      <p:ext uri="{BB962C8B-B14F-4D97-AF65-F5344CB8AC3E}">
        <p14:creationId xmlns:p14="http://schemas.microsoft.com/office/powerpoint/2010/main" val="284594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61B78DE-0E96-7345-C43F-4750B55CB4E9}"/>
              </a:ext>
            </a:extLst>
          </p:cNvPr>
          <p:cNvSpPr>
            <a:spLocks noGrp="1"/>
          </p:cNvSpPr>
          <p:nvPr>
            <p:ph type="title"/>
          </p:nvPr>
        </p:nvSpPr>
        <p:spPr/>
        <p:txBody>
          <a:bodyPr/>
          <a:lstStyle/>
          <a:p>
            <a:r>
              <a:rPr lang="ja-JP" altLang="en-US" sz="2800" b="1" kern="100" dirty="0">
                <a:solidFill>
                  <a:schemeClr val="tx1"/>
                </a:solidFill>
                <a:effectLst/>
                <a:latin typeface="メイリオ" panose="020B0604030504040204" pitchFamily="50" charset="-128"/>
                <a:ea typeface="メイリオ" panose="020B0604030504040204" pitchFamily="50" charset="-128"/>
              </a:rPr>
              <a:t>「中国</a:t>
            </a:r>
            <a:r>
              <a:rPr lang="zh-CN" altLang="en-US" sz="2800" b="1" kern="100" dirty="0">
                <a:solidFill>
                  <a:schemeClr val="tx1"/>
                </a:solidFill>
                <a:effectLst/>
                <a:latin typeface="メイリオ" panose="020B0604030504040204" pitchFamily="50" charset="-128"/>
                <a:ea typeface="メイリオ" panose="020B0604030504040204" pitchFamily="50" charset="-128"/>
              </a:rPr>
              <a:t>药物临床试验数据递交指导原则（试行）</a:t>
            </a:r>
            <a:r>
              <a:rPr lang="ja-JP" altLang="en-US" sz="2800" b="1" kern="100" dirty="0">
                <a:solidFill>
                  <a:schemeClr val="tx1"/>
                </a:solidFill>
                <a:effectLst/>
                <a:latin typeface="メイリオ" panose="020B0604030504040204" pitchFamily="50" charset="-128"/>
                <a:ea typeface="メイリオ" panose="020B0604030504040204" pitchFamily="50" charset="-128"/>
              </a:rPr>
              <a:t>」</a:t>
            </a:r>
            <a:r>
              <a:rPr lang="ja-JP" altLang="en-US" sz="28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に関する考察</a:t>
            </a:r>
            <a:endParaRPr kumimoji="1" lang="ja-JP" altLang="en-US" dirty="0">
              <a:latin typeface="メイリオ" panose="020B0604030504040204" pitchFamily="50" charset="-128"/>
              <a:ea typeface="メイリオ" panose="020B0604030504040204" pitchFamily="50" charset="-128"/>
            </a:endParaRPr>
          </a:p>
        </p:txBody>
      </p:sp>
      <p:sp>
        <p:nvSpPr>
          <p:cNvPr id="3" name="コンテンツ プレースホルダー 2">
            <a:extLst>
              <a:ext uri="{FF2B5EF4-FFF2-40B4-BE49-F238E27FC236}">
                <a16:creationId xmlns:a16="http://schemas.microsoft.com/office/drawing/2014/main" id="{56178D2A-6C82-C14B-A726-25CCF3C1E741}"/>
              </a:ext>
            </a:extLst>
          </p:cNvPr>
          <p:cNvSpPr>
            <a:spLocks noGrp="1"/>
          </p:cNvSpPr>
          <p:nvPr>
            <p:ph idx="1"/>
          </p:nvPr>
        </p:nvSpPr>
        <p:spPr>
          <a:xfrm>
            <a:off x="378069" y="1097101"/>
            <a:ext cx="11364813" cy="2718761"/>
          </a:xfrm>
        </p:spPr>
        <p:txBody>
          <a:bodyPr/>
          <a:lstStyle/>
          <a:p>
            <a:r>
              <a:rPr kumimoji="1" lang="en-US" altLang="ja-JP" sz="2400" dirty="0">
                <a:latin typeface="メイリオ" panose="020B0604030504040204" pitchFamily="50" charset="-128"/>
                <a:ea typeface="メイリオ" panose="020B0604030504040204" pitchFamily="50" charset="-128"/>
              </a:rPr>
              <a:t>eCTD</a:t>
            </a:r>
            <a:r>
              <a:rPr kumimoji="1" lang="ja-JP" altLang="en-US" sz="2400" dirty="0">
                <a:latin typeface="メイリオ" panose="020B0604030504040204" pitchFamily="50" charset="-128"/>
                <a:ea typeface="メイリオ" panose="020B0604030504040204" pitchFamily="50" charset="-128"/>
              </a:rPr>
              <a:t>との関連性</a:t>
            </a:r>
            <a:endParaRPr kumimoji="1" lang="en-US" altLang="ja-JP" sz="2400" dirty="0">
              <a:latin typeface="メイリオ" panose="020B0604030504040204" pitchFamily="50" charset="-128"/>
              <a:ea typeface="メイリオ" panose="020B0604030504040204" pitchFamily="50" charset="-128"/>
            </a:endParaRPr>
          </a:p>
          <a:p>
            <a:pPr lvl="1"/>
            <a:r>
              <a:rPr kumimoji="1" lang="en-US" altLang="ja-JP" sz="2000" dirty="0">
                <a:latin typeface="メイリオ" panose="020B0604030504040204" pitchFamily="50" charset="-128"/>
                <a:ea typeface="メイリオ" panose="020B0604030504040204" pitchFamily="50" charset="-128"/>
              </a:rPr>
              <a:t>eCTD</a:t>
            </a:r>
            <a:r>
              <a:rPr kumimoji="1" lang="ja-JP" altLang="en-US" sz="2000" dirty="0">
                <a:latin typeface="メイリオ" panose="020B0604030504040204" pitchFamily="50" charset="-128"/>
                <a:ea typeface="メイリオ" panose="020B0604030504040204" pitchFamily="50" charset="-128"/>
              </a:rPr>
              <a:t>申請を利用する場合、全てのドキュメント、試験データ及び関連の参考資料は指定のフォルダ構造に従う。</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次スライド参照）</a:t>
            </a:r>
            <a:endParaRPr kumimoji="1" lang="en-US" altLang="ja-JP" sz="2000" dirty="0">
              <a:latin typeface="メイリオ" panose="020B0604030504040204" pitchFamily="50" charset="-128"/>
              <a:ea typeface="メイリオ" panose="020B0604030504040204" pitchFamily="50" charset="-128"/>
            </a:endParaRPr>
          </a:p>
          <a:p>
            <a:pPr marL="914400" lvl="2" indent="0">
              <a:spcAft>
                <a:spcPts val="1800"/>
              </a:spcAft>
              <a:buNone/>
            </a:pPr>
            <a:r>
              <a:rPr kumimoji="1" lang="ja-JP" altLang="en-US" sz="1600" b="1" dirty="0">
                <a:solidFill>
                  <a:srgbClr val="C00000"/>
                </a:solidFill>
                <a:latin typeface="メイリオ" panose="020B0604030504040204" pitchFamily="50" charset="-128"/>
                <a:ea typeface="メイリオ" panose="020B0604030504040204" pitchFamily="50" charset="-128"/>
              </a:rPr>
              <a:t>⇒ 但し，</a:t>
            </a:r>
            <a:r>
              <a:rPr lang="en-US" altLang="ja-JP" sz="1600" b="1" dirty="0">
                <a:solidFill>
                  <a:srgbClr val="C00000"/>
                </a:solidFill>
                <a:latin typeface="メイリオ" panose="020B0604030504040204" pitchFamily="50" charset="-128"/>
                <a:ea typeface="メイリオ" panose="020B0604030504040204" pitchFamily="50" charset="-128"/>
              </a:rPr>
              <a:t>Center for Drug Evaluation</a:t>
            </a:r>
            <a:r>
              <a:rPr lang="ja-JP" altLang="en-US" sz="1600" b="1" dirty="0">
                <a:solidFill>
                  <a:srgbClr val="C00000"/>
                </a:solidFill>
                <a:latin typeface="メイリオ" panose="020B0604030504040204" pitchFamily="50" charset="-128"/>
                <a:ea typeface="メイリオ" panose="020B0604030504040204" pitchFamily="50" charset="-128"/>
              </a:rPr>
              <a:t>（</a:t>
            </a:r>
            <a:r>
              <a:rPr kumimoji="1" lang="en-US" altLang="ja-JP" sz="1600" b="1" dirty="0">
                <a:solidFill>
                  <a:srgbClr val="C00000"/>
                </a:solidFill>
                <a:latin typeface="メイリオ" panose="020B0604030504040204" pitchFamily="50" charset="-128"/>
                <a:ea typeface="メイリオ" panose="020B0604030504040204" pitchFamily="50" charset="-128"/>
              </a:rPr>
              <a:t>CDE</a:t>
            </a:r>
            <a:r>
              <a:rPr kumimoji="1" lang="ja-JP" altLang="en-US" sz="1600" b="1" dirty="0">
                <a:solidFill>
                  <a:srgbClr val="C00000"/>
                </a:solidFill>
                <a:latin typeface="メイリオ" panose="020B0604030504040204" pitchFamily="50" charset="-128"/>
                <a:ea typeface="メイリオ" panose="020B0604030504040204" pitchFamily="50" charset="-128"/>
              </a:rPr>
              <a:t>）</a:t>
            </a:r>
            <a:r>
              <a:rPr kumimoji="1" lang="en-US" altLang="ja-JP" sz="1600" b="1" dirty="0">
                <a:solidFill>
                  <a:srgbClr val="C00000"/>
                </a:solidFill>
                <a:latin typeface="メイリオ" panose="020B0604030504040204" pitchFamily="50" charset="-128"/>
                <a:ea typeface="メイリオ" panose="020B0604030504040204" pitchFamily="50" charset="-128"/>
              </a:rPr>
              <a:t> </a:t>
            </a:r>
            <a:r>
              <a:rPr kumimoji="1" lang="ja-JP" altLang="en-US" sz="1600" b="1" dirty="0">
                <a:solidFill>
                  <a:srgbClr val="C00000"/>
                </a:solidFill>
                <a:latin typeface="メイリオ" panose="020B0604030504040204" pitchFamily="50" charset="-128"/>
                <a:ea typeface="メイリオ" panose="020B0604030504040204" pitchFamily="50" charset="-128"/>
              </a:rPr>
              <a:t>は、「電子提出書類および </a:t>
            </a:r>
            <a:r>
              <a:rPr kumimoji="1" lang="en-US" altLang="ja-JP" sz="1600" b="1" dirty="0">
                <a:solidFill>
                  <a:srgbClr val="C00000"/>
                </a:solidFill>
                <a:latin typeface="メイリオ" panose="020B0604030504040204" pitchFamily="50" charset="-128"/>
                <a:ea typeface="メイリオ" panose="020B0604030504040204" pitchFamily="50" charset="-128"/>
              </a:rPr>
              <a:t>CD </a:t>
            </a:r>
            <a:r>
              <a:rPr kumimoji="1" lang="ja-JP" altLang="en-US" sz="1600" b="1" dirty="0">
                <a:solidFill>
                  <a:srgbClr val="C00000"/>
                </a:solidFill>
                <a:latin typeface="メイリオ" panose="020B0604030504040204" pitchFamily="50" charset="-128"/>
                <a:ea typeface="メイリオ" panose="020B0604030504040204" pitchFamily="50" charset="-128"/>
              </a:rPr>
              <a:t>の技術要件」および</a:t>
            </a:r>
            <a:br>
              <a:rPr kumimoji="1" lang="en-US" altLang="ja-JP" sz="1600" b="1" dirty="0">
                <a:solidFill>
                  <a:srgbClr val="C00000"/>
                </a:solidFill>
                <a:latin typeface="メイリオ" panose="020B0604030504040204" pitchFamily="50" charset="-128"/>
                <a:ea typeface="メイリオ" panose="020B0604030504040204" pitchFamily="50" charset="-128"/>
              </a:rPr>
            </a:br>
            <a:r>
              <a:rPr kumimoji="1" lang="ja-JP" altLang="en-US" sz="1600" b="1" dirty="0">
                <a:solidFill>
                  <a:srgbClr val="C00000"/>
                </a:solidFill>
                <a:latin typeface="メイリオ" panose="020B0604030504040204" pitchFamily="50" charset="-128"/>
                <a:ea typeface="メイリオ" panose="020B0604030504040204" pitchFamily="50" charset="-128"/>
              </a:rPr>
              <a:t>　関連ガイドラインの更新に関する通知を発行。</a:t>
            </a:r>
            <a:br>
              <a:rPr kumimoji="1" lang="en-US" altLang="ja-JP" sz="1600" b="1" dirty="0">
                <a:solidFill>
                  <a:srgbClr val="C00000"/>
                </a:solidFill>
                <a:latin typeface="メイリオ" panose="020B0604030504040204" pitchFamily="50" charset="-128"/>
                <a:ea typeface="メイリオ" panose="020B0604030504040204" pitchFamily="50" charset="-128"/>
              </a:rPr>
            </a:br>
            <a:r>
              <a:rPr kumimoji="1" lang="ja-JP" altLang="en-US" sz="1600" b="1" dirty="0">
                <a:solidFill>
                  <a:srgbClr val="C00000"/>
                </a:solidFill>
                <a:latin typeface="メイリオ" panose="020B0604030504040204" pitchFamily="50" charset="-128"/>
                <a:ea typeface="メイリオ" panose="020B0604030504040204" pitchFamily="50" charset="-128"/>
              </a:rPr>
              <a:t>　当局</a:t>
            </a:r>
            <a:r>
              <a:rPr lang="ja-JP" altLang="en-US" sz="1600" b="1" dirty="0">
                <a:solidFill>
                  <a:srgbClr val="C00000"/>
                </a:solidFill>
                <a:latin typeface="メイリオ" panose="020B0604030504040204" pitchFamily="50" charset="-128"/>
                <a:ea typeface="メイリオ" panose="020B0604030504040204" pitchFamily="50" charset="-128"/>
              </a:rPr>
              <a:t>指定の“</a:t>
            </a:r>
            <a:r>
              <a:rPr lang="en-US" altLang="ja-JP" sz="1600" b="1" dirty="0" err="1">
                <a:solidFill>
                  <a:srgbClr val="C00000"/>
                </a:solidFill>
                <a:latin typeface="メイリオ" panose="020B0604030504040204" pitchFamily="50" charset="-128"/>
                <a:ea typeface="メイリオ" panose="020B0604030504040204" pitchFamily="50" charset="-128"/>
              </a:rPr>
              <a:t>eSubmission</a:t>
            </a:r>
            <a:r>
              <a:rPr lang="ja-JP" altLang="en-US" sz="1600" b="1" dirty="0">
                <a:solidFill>
                  <a:srgbClr val="C00000"/>
                </a:solidFill>
                <a:latin typeface="メイリオ" panose="020B0604030504040204" pitchFamily="50" charset="-128"/>
                <a:ea typeface="メイリオ" panose="020B0604030504040204" pitchFamily="50" charset="-128"/>
              </a:rPr>
              <a:t>”様式</a:t>
            </a:r>
            <a:r>
              <a:rPr kumimoji="1" lang="ja-JP" altLang="en-US" sz="1600" b="1" dirty="0">
                <a:solidFill>
                  <a:srgbClr val="C00000"/>
                </a:solidFill>
                <a:latin typeface="メイリオ" panose="020B0604030504040204" pitchFamily="50" charset="-128"/>
                <a:ea typeface="メイリオ" panose="020B0604030504040204" pitchFamily="50" charset="-128"/>
              </a:rPr>
              <a:t>（</a:t>
            </a:r>
            <a:r>
              <a:rPr kumimoji="1" lang="en-US" altLang="ja-JP" sz="1600" b="1" dirty="0">
                <a:solidFill>
                  <a:srgbClr val="C00000"/>
                </a:solidFill>
                <a:latin typeface="メイリオ" panose="020B0604030504040204" pitchFamily="50" charset="-128"/>
                <a:ea typeface="メイリオ" panose="020B0604030504040204" pitchFamily="50" charset="-128"/>
              </a:rPr>
              <a:t>eCTD</a:t>
            </a:r>
            <a:r>
              <a:rPr kumimoji="1" lang="ja-JP" altLang="en-US" sz="1600" b="1" dirty="0">
                <a:solidFill>
                  <a:srgbClr val="C00000"/>
                </a:solidFill>
                <a:latin typeface="メイリオ" panose="020B0604030504040204" pitchFamily="50" charset="-128"/>
                <a:ea typeface="メイリオ" panose="020B0604030504040204" pitchFamily="50" charset="-128"/>
              </a:rPr>
              <a:t>ではない，ハイパーリンクは</a:t>
            </a:r>
            <a:r>
              <a:rPr kumimoji="1" lang="en-US" altLang="ja-JP" sz="1600" b="1" dirty="0">
                <a:solidFill>
                  <a:srgbClr val="C00000"/>
                </a:solidFill>
                <a:latin typeface="メイリオ" panose="020B0604030504040204" pitchFamily="50" charset="-128"/>
                <a:ea typeface="メイリオ" panose="020B0604030504040204" pitchFamily="50" charset="-128"/>
              </a:rPr>
              <a:t>TOC</a:t>
            </a:r>
            <a:r>
              <a:rPr kumimoji="1" lang="ja-JP" altLang="en-US" sz="1600" b="1" dirty="0">
                <a:solidFill>
                  <a:srgbClr val="C00000"/>
                </a:solidFill>
                <a:latin typeface="メイリオ" panose="020B0604030504040204" pitchFamily="50" charset="-128"/>
                <a:ea typeface="メイリオ" panose="020B0604030504040204" pitchFamily="50" charset="-128"/>
              </a:rPr>
              <a:t>のみ）による提出を言及。</a:t>
            </a:r>
            <a:endParaRPr lang="en-US" altLang="ja-JP" sz="1600" b="1" dirty="0">
              <a:solidFill>
                <a:srgbClr val="C00000"/>
              </a:solidFill>
              <a:latin typeface="メイリオ" panose="020B0604030504040204" pitchFamily="50" charset="-128"/>
              <a:ea typeface="メイリオ" panose="020B0604030504040204" pitchFamily="50" charset="-128"/>
            </a:endParaRPr>
          </a:p>
          <a:p>
            <a:pPr lvl="1"/>
            <a:r>
              <a:rPr kumimoji="1" lang="ja-JP" altLang="en-US" sz="2000" dirty="0">
                <a:latin typeface="メイリオ" panose="020B0604030504040204" pitchFamily="50" charset="-128"/>
                <a:ea typeface="メイリオ" panose="020B0604030504040204" pitchFamily="50" charset="-128"/>
              </a:rPr>
              <a:t>提出ファイルは、適切なタグ付けファイル</a:t>
            </a:r>
            <a:r>
              <a:rPr kumimoji="1" lang="ja-JP" altLang="en-US" sz="1600" spc="-100" dirty="0">
                <a:latin typeface="メイリオ" panose="020B0604030504040204" pitchFamily="50" charset="-128"/>
                <a:ea typeface="メイリオ" panose="020B0604030504040204" pitchFamily="50" charset="-128"/>
              </a:rPr>
              <a:t>（</a:t>
            </a:r>
            <a:r>
              <a:rPr kumimoji="1" lang="en-US" altLang="ja-JP" sz="1600" spc="-100" dirty="0">
                <a:latin typeface="メイリオ" panose="020B0604030504040204" pitchFamily="50" charset="-128"/>
                <a:ea typeface="メイリオ" panose="020B0604030504040204" pitchFamily="50" charset="-128"/>
              </a:rPr>
              <a:t>Study Tagging File, STF</a:t>
            </a:r>
            <a:r>
              <a:rPr kumimoji="1" lang="ja-JP" altLang="en-US" sz="1600" spc="-1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を使用して識別させる。</a:t>
            </a:r>
            <a:br>
              <a:rPr kumimoji="1" lang="en-US" altLang="ja-JP" sz="2000" dirty="0">
                <a:latin typeface="メイリオ" panose="020B0604030504040204" pitchFamily="50" charset="-128"/>
                <a:ea typeface="メイリオ" panose="020B0604030504040204" pitchFamily="50" charset="-128"/>
              </a:rPr>
            </a:br>
            <a:r>
              <a:rPr kumimoji="1" lang="en-US" altLang="ja-JP" sz="2000" dirty="0">
                <a:latin typeface="メイリオ" panose="020B0604030504040204" pitchFamily="50" charset="-128"/>
                <a:ea typeface="メイリオ" panose="020B0604030504040204" pitchFamily="50" charset="-128"/>
              </a:rPr>
              <a:t>STF</a:t>
            </a:r>
            <a:r>
              <a:rPr kumimoji="1" lang="ja-JP" altLang="en-US" sz="2000" dirty="0">
                <a:latin typeface="メイリオ" panose="020B0604030504040204" pitchFamily="50" charset="-128"/>
                <a:ea typeface="メイリオ" panose="020B0604030504040204" pitchFamily="50" charset="-128"/>
              </a:rPr>
              <a:t>とフォルダ構造は以下を参照する。</a:t>
            </a:r>
            <a:endParaRPr kumimoji="1" lang="en-US" altLang="ja-JP" sz="2000" dirty="0">
              <a:latin typeface="メイリオ" panose="020B0604030504040204" pitchFamily="50" charset="-128"/>
              <a:ea typeface="メイリオ" panose="020B0604030504040204" pitchFamily="50" charset="-128"/>
            </a:endParaRPr>
          </a:p>
          <a:p>
            <a:pPr marL="1771650" lvl="4" indent="0">
              <a:spcBef>
                <a:spcPts val="0"/>
              </a:spcBef>
              <a:buNone/>
            </a:pPr>
            <a:endParaRPr kumimoji="1" lang="en-US" altLang="ja-JP" sz="1600" dirty="0">
              <a:latin typeface="メイリオ" panose="020B0604030504040204" pitchFamily="50" charset="-128"/>
              <a:ea typeface="メイリオ" panose="020B0604030504040204" pitchFamily="50" charset="-128"/>
            </a:endParaRPr>
          </a:p>
        </p:txBody>
      </p:sp>
      <p:sp>
        <p:nvSpPr>
          <p:cNvPr id="4" name="スライド番号プレースホルダー 3">
            <a:extLst>
              <a:ext uri="{FF2B5EF4-FFF2-40B4-BE49-F238E27FC236}">
                <a16:creationId xmlns:a16="http://schemas.microsoft.com/office/drawing/2014/main" id="{EAA1BE9C-03B6-E3CE-D0F8-8581457654BC}"/>
              </a:ext>
            </a:extLst>
          </p:cNvPr>
          <p:cNvSpPr>
            <a:spLocks noGrp="1"/>
          </p:cNvSpPr>
          <p:nvPr>
            <p:ph type="sldNum" sz="quarter" idx="10"/>
          </p:nvPr>
        </p:nvSpPr>
        <p:spPr/>
        <p:txBody>
          <a:bodyPr/>
          <a:lstStyle/>
          <a:p>
            <a:pPr>
              <a:defRPr/>
            </a:pPr>
            <a:fld id="{0F70095C-F9B4-4C04-ABE4-849D581B05DE}" type="slidenum">
              <a:rPr lang="en-US" altLang="ja-JP" smtClean="0"/>
              <a:pPr>
                <a:defRPr/>
              </a:pPr>
              <a:t>6</a:t>
            </a:fld>
            <a:endParaRPr lang="en-US" altLang="ja-JP"/>
          </a:p>
        </p:txBody>
      </p:sp>
      <p:graphicFrame>
        <p:nvGraphicFramePr>
          <p:cNvPr id="5" name="表 4">
            <a:extLst>
              <a:ext uri="{FF2B5EF4-FFF2-40B4-BE49-F238E27FC236}">
                <a16:creationId xmlns:a16="http://schemas.microsoft.com/office/drawing/2014/main" id="{CE9E34B2-7C4B-EF8D-641E-F8EC0845AF93}"/>
              </a:ext>
            </a:extLst>
          </p:cNvPr>
          <p:cNvGraphicFramePr>
            <a:graphicFrameLocks noGrp="1"/>
          </p:cNvGraphicFramePr>
          <p:nvPr>
            <p:extLst>
              <p:ext uri="{D42A27DB-BD31-4B8C-83A1-F6EECF244321}">
                <p14:modId xmlns:p14="http://schemas.microsoft.com/office/powerpoint/2010/main" val="4054597297"/>
              </p:ext>
            </p:extLst>
          </p:nvPr>
        </p:nvGraphicFramePr>
        <p:xfrm>
          <a:off x="1282410" y="3931888"/>
          <a:ext cx="9220201" cy="2520000"/>
        </p:xfrm>
        <a:graphic>
          <a:graphicData uri="http://schemas.openxmlformats.org/drawingml/2006/table">
            <a:tbl>
              <a:tblPr firstRow="1" firstCol="1" lastRow="1" lastCol="1" bandRow="1" bandCol="1">
                <a:tableStyleId>{69012ECD-51FC-41F1-AA8D-1B2483CD663E}</a:tableStyleId>
              </a:tblPr>
              <a:tblGrid>
                <a:gridCol w="3276602">
                  <a:extLst>
                    <a:ext uri="{9D8B030D-6E8A-4147-A177-3AD203B41FA5}">
                      <a16:colId xmlns:a16="http://schemas.microsoft.com/office/drawing/2014/main" val="3425317090"/>
                    </a:ext>
                  </a:extLst>
                </a:gridCol>
                <a:gridCol w="5943599">
                  <a:extLst>
                    <a:ext uri="{9D8B030D-6E8A-4147-A177-3AD203B41FA5}">
                      <a16:colId xmlns:a16="http://schemas.microsoft.com/office/drawing/2014/main" val="2960136500"/>
                    </a:ext>
                  </a:extLst>
                </a:gridCol>
              </a:tblGrid>
              <a:tr h="252000">
                <a:tc>
                  <a:txBody>
                    <a:bodyPr/>
                    <a:lstStyle/>
                    <a:p>
                      <a:pPr marL="17780" algn="l">
                        <a:lnSpc>
                          <a:spcPts val="1200"/>
                        </a:lnSpc>
                      </a:pPr>
                      <a:r>
                        <a:rPr lang="ja-JP" altLang="en-US" sz="1400" b="1" dirty="0">
                          <a:solidFill>
                            <a:schemeClr val="tx1"/>
                          </a:solidFill>
                          <a:effectLst/>
                          <a:latin typeface="メイリオ" panose="020B0604030504040204" pitchFamily="50" charset="-128"/>
                          <a:ea typeface="メイリオ" panose="020B0604030504040204" pitchFamily="50" charset="-128"/>
                        </a:rPr>
                        <a:t>　タグ付けファイル</a:t>
                      </a:r>
                      <a:endParaRPr lang="ja-JP" altLang="en-US" sz="1400" b="1" dirty="0">
                        <a:solidFill>
                          <a:schemeClr val="tx1"/>
                        </a:solidFill>
                        <a:effectLst/>
                        <a:latin typeface="メイリオ" panose="020B0604030504040204" pitchFamily="50" charset="-128"/>
                        <a:ea typeface="メイリオ" panose="020B0604030504040204" pitchFamily="50" charset="-128"/>
                        <a:cs typeface="Arial" panose="020B0604020202020204" pitchFamily="34" charset="0"/>
                      </a:endParaRPr>
                    </a:p>
                  </a:txBody>
                  <a:tcPr marL="36195" marR="36195" marT="0" marB="0" anchor="b">
                    <a:lnR w="12700" cap="flat" cmpd="sng" algn="ctr">
                      <a:solidFill>
                        <a:schemeClr val="accent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marL="17780" algn="l">
                        <a:lnSpc>
                          <a:spcPts val="1200"/>
                        </a:lnSpc>
                      </a:pPr>
                      <a:endParaRPr lang="ja-JP" altLang="en-US" sz="1600" b="1" dirty="0">
                        <a:solidFill>
                          <a:schemeClr val="tx1"/>
                        </a:solidFill>
                        <a:effectLst/>
                        <a:latin typeface="メイリオ" panose="020B0604030504040204" pitchFamily="50" charset="-128"/>
                        <a:ea typeface="メイリオ" panose="020B0604030504040204" pitchFamily="50" charset="-128"/>
                        <a:cs typeface="Arial" panose="020B0604020202020204" pitchFamily="34" charset="0"/>
                      </a:endParaRPr>
                    </a:p>
                  </a:txBody>
                  <a:tcPr marL="36195" marR="36195" marT="0" marB="0" anchor="b">
                    <a:lnL w="12700" cap="flat" cmpd="sng" algn="ctr">
                      <a:solidFill>
                        <a:schemeClr val="accent1"/>
                      </a:solidFill>
                      <a:prstDash val="solid"/>
                      <a:round/>
                      <a:headEnd type="none" w="med" len="med"/>
                      <a:tailEnd type="none" w="med" len="med"/>
                    </a:lnL>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41501176"/>
                  </a:ext>
                </a:extLst>
              </a:tr>
              <a:tr h="252000">
                <a:tc>
                  <a:txBody>
                    <a:bodyPr/>
                    <a:lstStyle/>
                    <a:p>
                      <a:pPr marL="17780" algn="ctr">
                        <a:lnSpc>
                          <a:spcPts val="1200"/>
                        </a:lnSpc>
                      </a:pPr>
                      <a:r>
                        <a:rPr lang="ja-JP" sz="1200" b="1" dirty="0">
                          <a:solidFill>
                            <a:schemeClr val="tx1"/>
                          </a:solidFill>
                          <a:effectLst/>
                          <a:latin typeface="メイリオ" panose="020B0604030504040204" pitchFamily="50" charset="-128"/>
                          <a:ea typeface="メイリオ" panose="020B0604030504040204" pitchFamily="50" charset="-128"/>
                        </a:rPr>
                        <a:t>タイトル要素のname属性値</a:t>
                      </a:r>
                      <a:endParaRPr lang="ja-JP" sz="2000" b="1" dirty="0">
                        <a:solidFill>
                          <a:schemeClr val="tx1"/>
                        </a:solidFill>
                        <a:effectLst/>
                        <a:latin typeface="メイリオ" panose="020B0604030504040204" pitchFamily="50" charset="-128"/>
                        <a:ea typeface="メイリオ" panose="020B0604030504040204" pitchFamily="50" charset="-128"/>
                        <a:cs typeface="Arial" panose="020B0604020202020204" pitchFamily="34" charset="0"/>
                      </a:endParaRPr>
                    </a:p>
                  </a:txBody>
                  <a:tcPr marL="36195" marR="36195" marT="0" marB="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accent1"/>
                    </a:solidFill>
                  </a:tcPr>
                </a:tc>
                <a:tc>
                  <a:txBody>
                    <a:bodyPr/>
                    <a:lstStyle/>
                    <a:p>
                      <a:pPr marL="17780" algn="ctr">
                        <a:lnSpc>
                          <a:spcPts val="1200"/>
                        </a:lnSpc>
                      </a:pPr>
                      <a:r>
                        <a:rPr lang="ja-JP" sz="1200" b="1" dirty="0">
                          <a:solidFill>
                            <a:schemeClr val="tx1"/>
                          </a:solidFill>
                          <a:effectLst/>
                          <a:latin typeface="メイリオ" panose="020B0604030504040204" pitchFamily="50" charset="-128"/>
                          <a:ea typeface="メイリオ" panose="020B0604030504040204" pitchFamily="50" charset="-128"/>
                        </a:rPr>
                        <a:t>説明</a:t>
                      </a:r>
                      <a:endParaRPr lang="ja-JP" sz="2000" b="1" dirty="0">
                        <a:solidFill>
                          <a:schemeClr val="tx1"/>
                        </a:solidFill>
                        <a:effectLst/>
                        <a:latin typeface="メイリオ" panose="020B0604030504040204" pitchFamily="50" charset="-128"/>
                        <a:ea typeface="メイリオ" panose="020B0604030504040204" pitchFamily="50" charset="-128"/>
                        <a:cs typeface="Arial" panose="020B0604020202020204" pitchFamily="34" charset="0"/>
                      </a:endParaRPr>
                    </a:p>
                  </a:txBody>
                  <a:tcPr marL="36195" marR="36195" marT="0" marB="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solidFill>
                      <a:schemeClr val="accent1"/>
                    </a:solidFill>
                  </a:tcPr>
                </a:tc>
                <a:extLst>
                  <a:ext uri="{0D108BD9-81ED-4DB2-BD59-A6C34878D82A}">
                    <a16:rowId xmlns:a16="http://schemas.microsoft.com/office/drawing/2014/main" val="2581147137"/>
                  </a:ext>
                </a:extLst>
              </a:tr>
              <a:tr h="252000">
                <a:tc>
                  <a:txBody>
                    <a:bodyPr/>
                    <a:lstStyle/>
                    <a:p>
                      <a:pPr marL="17780" algn="just">
                        <a:lnSpc>
                          <a:spcPts val="1200"/>
                        </a:lnSpc>
                      </a:pPr>
                      <a:r>
                        <a:rPr lang="en-US" sz="1200" b="1" dirty="0">
                          <a:solidFill>
                            <a:schemeClr val="tx1"/>
                          </a:solidFill>
                          <a:effectLst/>
                          <a:latin typeface="メイリオ" panose="020B0604030504040204" pitchFamily="50" charset="-128"/>
                          <a:ea typeface="メイリオ" panose="020B0604030504040204" pitchFamily="50" charset="-128"/>
                        </a:rPr>
                        <a:t>data-tabulation-dataset-legacy</a:t>
                      </a:r>
                      <a:endParaRPr lang="ja-JP" sz="2000" b="1" dirty="0">
                        <a:solidFill>
                          <a:schemeClr val="tx1"/>
                        </a:solidFill>
                        <a:effectLst/>
                        <a:latin typeface="メイリオ" panose="020B0604030504040204" pitchFamily="50" charset="-128"/>
                        <a:ea typeface="メイリオ" panose="020B0604030504040204" pitchFamily="50" charset="-128"/>
                        <a:cs typeface="Arial" panose="020B0604020202020204" pitchFamily="34" charset="0"/>
                      </a:endParaRPr>
                    </a:p>
                  </a:txBody>
                  <a:tcPr marL="36195" marR="36195" marT="0" marB="0" anchor="ctr">
                    <a:lnR w="12700" cap="flat" cmpd="sng" algn="ctr">
                      <a:solidFill>
                        <a:schemeClr val="accent1"/>
                      </a:solidFill>
                      <a:prstDash val="solid"/>
                      <a:round/>
                      <a:headEnd type="none" w="med" len="med"/>
                      <a:tailEnd type="none" w="med" len="med"/>
                    </a:lnR>
                  </a:tcPr>
                </a:tc>
                <a:tc>
                  <a:txBody>
                    <a:bodyPr/>
                    <a:lstStyle/>
                    <a:p>
                      <a:pPr marL="17780" algn="l">
                        <a:lnSpc>
                          <a:spcPts val="1200"/>
                        </a:lnSpc>
                      </a:pPr>
                      <a:r>
                        <a:rPr lang="ja-JP" sz="1200" b="1" dirty="0">
                          <a:solidFill>
                            <a:schemeClr val="tx1"/>
                          </a:solidFill>
                          <a:effectLst/>
                          <a:latin typeface="メイリオ" panose="020B0604030504040204" pitchFamily="50" charset="-128"/>
                          <a:ea typeface="メイリオ" panose="020B0604030504040204" pitchFamily="50" charset="-128"/>
                        </a:rPr>
                        <a:t>原データベース（非CDISC標準）</a:t>
                      </a:r>
                      <a:endParaRPr lang="ja-JP" sz="2000" b="1" dirty="0">
                        <a:solidFill>
                          <a:schemeClr val="tx1"/>
                        </a:solidFill>
                        <a:effectLst/>
                        <a:latin typeface="メイリオ" panose="020B0604030504040204" pitchFamily="50" charset="-128"/>
                        <a:ea typeface="メイリオ" panose="020B0604030504040204" pitchFamily="50" charset="-128"/>
                        <a:cs typeface="Arial" panose="020B0604020202020204" pitchFamily="34" charset="0"/>
                      </a:endParaRPr>
                    </a:p>
                  </a:txBody>
                  <a:tcPr marL="36195" marR="36195" marT="0" marB="0" anchor="ctr">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3459598745"/>
                  </a:ext>
                </a:extLst>
              </a:tr>
              <a:tr h="252000">
                <a:tc>
                  <a:txBody>
                    <a:bodyPr/>
                    <a:lstStyle/>
                    <a:p>
                      <a:pPr marL="17780" algn="just">
                        <a:lnSpc>
                          <a:spcPts val="1200"/>
                        </a:lnSpc>
                      </a:pPr>
                      <a:r>
                        <a:rPr lang="en-US" sz="1200" b="1" dirty="0">
                          <a:solidFill>
                            <a:schemeClr val="tx1"/>
                          </a:solidFill>
                          <a:effectLst/>
                          <a:latin typeface="メイリオ" panose="020B0604030504040204" pitchFamily="50" charset="-128"/>
                          <a:ea typeface="メイリオ" panose="020B0604030504040204" pitchFamily="50" charset="-128"/>
                        </a:rPr>
                        <a:t>data-tabulation-dataset-</a:t>
                      </a:r>
                      <a:r>
                        <a:rPr lang="en-US" sz="1200" b="1" dirty="0" err="1">
                          <a:solidFill>
                            <a:schemeClr val="tx1"/>
                          </a:solidFill>
                          <a:effectLst/>
                          <a:latin typeface="メイリオ" panose="020B0604030504040204" pitchFamily="50" charset="-128"/>
                          <a:ea typeface="メイリオ" panose="020B0604030504040204" pitchFamily="50" charset="-128"/>
                        </a:rPr>
                        <a:t>sdtm</a:t>
                      </a:r>
                      <a:endParaRPr lang="ja-JP" sz="2000" b="1" dirty="0">
                        <a:solidFill>
                          <a:schemeClr val="tx1"/>
                        </a:solidFill>
                        <a:effectLst/>
                        <a:latin typeface="メイリオ" panose="020B0604030504040204" pitchFamily="50" charset="-128"/>
                        <a:ea typeface="メイリオ" panose="020B0604030504040204" pitchFamily="50" charset="-128"/>
                        <a:cs typeface="Arial" panose="020B0604020202020204" pitchFamily="34" charset="0"/>
                      </a:endParaRPr>
                    </a:p>
                  </a:txBody>
                  <a:tcPr marL="36195" marR="36195" marT="0" marB="0" anchor="ctr">
                    <a:lnR w="12700" cap="flat" cmpd="sng" algn="ctr">
                      <a:solidFill>
                        <a:schemeClr val="accent1"/>
                      </a:solidFill>
                      <a:prstDash val="solid"/>
                      <a:round/>
                      <a:headEnd type="none" w="med" len="med"/>
                      <a:tailEnd type="none" w="med" len="med"/>
                    </a:lnR>
                  </a:tcPr>
                </a:tc>
                <a:tc>
                  <a:txBody>
                    <a:bodyPr/>
                    <a:lstStyle/>
                    <a:p>
                      <a:pPr marL="17780" algn="l">
                        <a:lnSpc>
                          <a:spcPts val="1200"/>
                        </a:lnSpc>
                      </a:pPr>
                      <a:r>
                        <a:rPr lang="ja-JP" sz="1200" b="1" dirty="0">
                          <a:solidFill>
                            <a:schemeClr val="tx1"/>
                          </a:solidFill>
                          <a:effectLst/>
                          <a:latin typeface="メイリオ" panose="020B0604030504040204" pitchFamily="50" charset="-128"/>
                          <a:ea typeface="メイリオ" panose="020B0604030504040204" pitchFamily="50" charset="-128"/>
                        </a:rPr>
                        <a:t>原データベース（CDISC標準）</a:t>
                      </a:r>
                      <a:endParaRPr lang="ja-JP" sz="2000" b="1" dirty="0">
                        <a:solidFill>
                          <a:schemeClr val="tx1"/>
                        </a:solidFill>
                        <a:effectLst/>
                        <a:latin typeface="メイリオ" panose="020B0604030504040204" pitchFamily="50" charset="-128"/>
                        <a:ea typeface="メイリオ" panose="020B0604030504040204" pitchFamily="50" charset="-128"/>
                        <a:cs typeface="Arial" panose="020B0604020202020204" pitchFamily="34" charset="0"/>
                      </a:endParaRPr>
                    </a:p>
                  </a:txBody>
                  <a:tcPr marL="36195" marR="36195" marT="0" marB="0" anchor="ctr">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2689173977"/>
                  </a:ext>
                </a:extLst>
              </a:tr>
              <a:tr h="252000">
                <a:tc>
                  <a:txBody>
                    <a:bodyPr/>
                    <a:lstStyle/>
                    <a:p>
                      <a:pPr marL="17780" algn="just">
                        <a:lnSpc>
                          <a:spcPts val="1200"/>
                        </a:lnSpc>
                      </a:pPr>
                      <a:r>
                        <a:rPr lang="en-US" sz="1200" b="1" dirty="0">
                          <a:solidFill>
                            <a:schemeClr val="tx1"/>
                          </a:solidFill>
                          <a:effectLst/>
                          <a:latin typeface="メイリオ" panose="020B0604030504040204" pitchFamily="50" charset="-128"/>
                          <a:ea typeface="メイリオ" panose="020B0604030504040204" pitchFamily="50" charset="-128"/>
                        </a:rPr>
                        <a:t>data-tabulation-data-definition</a:t>
                      </a:r>
                      <a:endParaRPr lang="ja-JP" sz="2000" b="1" dirty="0">
                        <a:solidFill>
                          <a:schemeClr val="tx1"/>
                        </a:solidFill>
                        <a:effectLst/>
                        <a:latin typeface="メイリオ" panose="020B0604030504040204" pitchFamily="50" charset="-128"/>
                        <a:ea typeface="メイリオ" panose="020B0604030504040204" pitchFamily="50" charset="-128"/>
                        <a:cs typeface="Arial" panose="020B0604020202020204" pitchFamily="34" charset="0"/>
                      </a:endParaRPr>
                    </a:p>
                  </a:txBody>
                  <a:tcPr marL="36195" marR="36195" marT="0" marB="0" anchor="ctr">
                    <a:lnR w="12700" cap="flat" cmpd="sng" algn="ctr">
                      <a:solidFill>
                        <a:schemeClr val="accent1"/>
                      </a:solidFill>
                      <a:prstDash val="solid"/>
                      <a:round/>
                      <a:headEnd type="none" w="med" len="med"/>
                      <a:tailEnd type="none" w="med" len="med"/>
                    </a:lnR>
                  </a:tcPr>
                </a:tc>
                <a:tc>
                  <a:txBody>
                    <a:bodyPr/>
                    <a:lstStyle/>
                    <a:p>
                      <a:pPr marL="17780" algn="l">
                        <a:lnSpc>
                          <a:spcPts val="1200"/>
                        </a:lnSpc>
                      </a:pPr>
                      <a:r>
                        <a:rPr lang="ja-JP" sz="1200" b="1" dirty="0">
                          <a:solidFill>
                            <a:schemeClr val="tx1"/>
                          </a:solidFill>
                          <a:effectLst/>
                          <a:latin typeface="メイリオ" panose="020B0604030504040204" pitchFamily="50" charset="-128"/>
                          <a:ea typeface="メイリオ" panose="020B0604030504040204" pitchFamily="50" charset="-128"/>
                        </a:rPr>
                        <a:t>原データベースのデータ定義ファイル、データレビューガイド</a:t>
                      </a:r>
                      <a:endParaRPr lang="ja-JP" sz="2000" b="1" dirty="0">
                        <a:solidFill>
                          <a:schemeClr val="tx1"/>
                        </a:solidFill>
                        <a:effectLst/>
                        <a:latin typeface="メイリオ" panose="020B0604030504040204" pitchFamily="50" charset="-128"/>
                        <a:ea typeface="メイリオ" panose="020B0604030504040204" pitchFamily="50" charset="-128"/>
                        <a:cs typeface="Arial" panose="020B0604020202020204" pitchFamily="34" charset="0"/>
                      </a:endParaRPr>
                    </a:p>
                  </a:txBody>
                  <a:tcPr marL="36195" marR="36195" marT="0" marB="0" anchor="ctr">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2437054581"/>
                  </a:ext>
                </a:extLst>
              </a:tr>
              <a:tr h="252000">
                <a:tc>
                  <a:txBody>
                    <a:bodyPr/>
                    <a:lstStyle/>
                    <a:p>
                      <a:pPr marL="17780" algn="just">
                        <a:lnSpc>
                          <a:spcPts val="1200"/>
                        </a:lnSpc>
                      </a:pPr>
                      <a:r>
                        <a:rPr lang="en-US" sz="1200" b="1" dirty="0">
                          <a:solidFill>
                            <a:schemeClr val="tx1"/>
                          </a:solidFill>
                          <a:effectLst/>
                          <a:latin typeface="メイリオ" panose="020B0604030504040204" pitchFamily="50" charset="-128"/>
                          <a:ea typeface="メイリオ" panose="020B0604030504040204" pitchFamily="50" charset="-128"/>
                        </a:rPr>
                        <a:t>analysis-dataset-legacy</a:t>
                      </a:r>
                      <a:endParaRPr lang="ja-JP" sz="2000" b="1" dirty="0">
                        <a:solidFill>
                          <a:schemeClr val="tx1"/>
                        </a:solidFill>
                        <a:effectLst/>
                        <a:latin typeface="メイリオ" panose="020B0604030504040204" pitchFamily="50" charset="-128"/>
                        <a:ea typeface="メイリオ" panose="020B0604030504040204" pitchFamily="50" charset="-128"/>
                        <a:cs typeface="Arial" panose="020B0604020202020204" pitchFamily="34" charset="0"/>
                      </a:endParaRPr>
                    </a:p>
                  </a:txBody>
                  <a:tcPr marL="36195" marR="36195" marT="0" marB="0" anchor="ctr">
                    <a:lnR w="12700" cap="flat" cmpd="sng" algn="ctr">
                      <a:solidFill>
                        <a:schemeClr val="accent1"/>
                      </a:solidFill>
                      <a:prstDash val="solid"/>
                      <a:round/>
                      <a:headEnd type="none" w="med" len="med"/>
                      <a:tailEnd type="none" w="med" len="med"/>
                    </a:lnR>
                  </a:tcPr>
                </a:tc>
                <a:tc>
                  <a:txBody>
                    <a:bodyPr/>
                    <a:lstStyle/>
                    <a:p>
                      <a:pPr marL="17780" algn="l">
                        <a:lnSpc>
                          <a:spcPts val="1200"/>
                        </a:lnSpc>
                      </a:pPr>
                      <a:r>
                        <a:rPr lang="ja-JP" sz="1200" b="1" dirty="0">
                          <a:solidFill>
                            <a:schemeClr val="tx1"/>
                          </a:solidFill>
                          <a:effectLst/>
                          <a:latin typeface="メイリオ" panose="020B0604030504040204" pitchFamily="50" charset="-128"/>
                          <a:ea typeface="メイリオ" panose="020B0604030504040204" pitchFamily="50" charset="-128"/>
                        </a:rPr>
                        <a:t>分析データベース（非CDISC標準）</a:t>
                      </a:r>
                      <a:endParaRPr lang="ja-JP" sz="2000" b="1" dirty="0">
                        <a:solidFill>
                          <a:schemeClr val="tx1"/>
                        </a:solidFill>
                        <a:effectLst/>
                        <a:latin typeface="メイリオ" panose="020B0604030504040204" pitchFamily="50" charset="-128"/>
                        <a:ea typeface="メイリオ" panose="020B0604030504040204" pitchFamily="50" charset="-128"/>
                        <a:cs typeface="Arial" panose="020B0604020202020204" pitchFamily="34" charset="0"/>
                      </a:endParaRPr>
                    </a:p>
                  </a:txBody>
                  <a:tcPr marL="36195" marR="36195" marT="0" marB="0" anchor="ctr">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4134794245"/>
                  </a:ext>
                </a:extLst>
              </a:tr>
              <a:tr h="252000">
                <a:tc>
                  <a:txBody>
                    <a:bodyPr/>
                    <a:lstStyle/>
                    <a:p>
                      <a:pPr marL="17780" algn="just">
                        <a:lnSpc>
                          <a:spcPts val="1200"/>
                        </a:lnSpc>
                      </a:pPr>
                      <a:r>
                        <a:rPr lang="en-US" sz="1200" b="1" dirty="0">
                          <a:solidFill>
                            <a:schemeClr val="tx1"/>
                          </a:solidFill>
                          <a:effectLst/>
                          <a:latin typeface="メイリオ" panose="020B0604030504040204" pitchFamily="50" charset="-128"/>
                          <a:ea typeface="メイリオ" panose="020B0604030504040204" pitchFamily="50" charset="-128"/>
                        </a:rPr>
                        <a:t>analysis-dataset-</a:t>
                      </a:r>
                      <a:r>
                        <a:rPr lang="en-US" sz="1200" b="1" dirty="0" err="1">
                          <a:solidFill>
                            <a:schemeClr val="tx1"/>
                          </a:solidFill>
                          <a:effectLst/>
                          <a:latin typeface="メイリオ" panose="020B0604030504040204" pitchFamily="50" charset="-128"/>
                          <a:ea typeface="メイリオ" panose="020B0604030504040204" pitchFamily="50" charset="-128"/>
                        </a:rPr>
                        <a:t>adam</a:t>
                      </a:r>
                      <a:endParaRPr lang="ja-JP" sz="2000" b="1" dirty="0">
                        <a:solidFill>
                          <a:schemeClr val="tx1"/>
                        </a:solidFill>
                        <a:effectLst/>
                        <a:latin typeface="メイリオ" panose="020B0604030504040204" pitchFamily="50" charset="-128"/>
                        <a:ea typeface="メイリオ" panose="020B0604030504040204" pitchFamily="50" charset="-128"/>
                        <a:cs typeface="Arial" panose="020B0604020202020204" pitchFamily="34" charset="0"/>
                      </a:endParaRPr>
                    </a:p>
                  </a:txBody>
                  <a:tcPr marL="36195" marR="36195" marT="0" marB="0" anchor="ctr">
                    <a:lnR w="12700" cap="flat" cmpd="sng" algn="ctr">
                      <a:solidFill>
                        <a:schemeClr val="accent1"/>
                      </a:solidFill>
                      <a:prstDash val="solid"/>
                      <a:round/>
                      <a:headEnd type="none" w="med" len="med"/>
                      <a:tailEnd type="none" w="med" len="med"/>
                    </a:lnR>
                  </a:tcPr>
                </a:tc>
                <a:tc>
                  <a:txBody>
                    <a:bodyPr/>
                    <a:lstStyle/>
                    <a:p>
                      <a:pPr marL="17780" algn="l">
                        <a:lnSpc>
                          <a:spcPts val="1200"/>
                        </a:lnSpc>
                      </a:pPr>
                      <a:r>
                        <a:rPr lang="ja-JP" sz="1200" b="1" dirty="0">
                          <a:solidFill>
                            <a:schemeClr val="tx1"/>
                          </a:solidFill>
                          <a:effectLst/>
                          <a:latin typeface="メイリオ" panose="020B0604030504040204" pitchFamily="50" charset="-128"/>
                          <a:ea typeface="メイリオ" panose="020B0604030504040204" pitchFamily="50" charset="-128"/>
                        </a:rPr>
                        <a:t>分析データベース（CDISC標準）</a:t>
                      </a:r>
                      <a:endParaRPr lang="ja-JP" sz="2000" b="1" dirty="0">
                        <a:solidFill>
                          <a:schemeClr val="tx1"/>
                        </a:solidFill>
                        <a:effectLst/>
                        <a:latin typeface="メイリオ" panose="020B0604030504040204" pitchFamily="50" charset="-128"/>
                        <a:ea typeface="メイリオ" panose="020B0604030504040204" pitchFamily="50" charset="-128"/>
                        <a:cs typeface="Arial" panose="020B0604020202020204" pitchFamily="34" charset="0"/>
                      </a:endParaRPr>
                    </a:p>
                  </a:txBody>
                  <a:tcPr marL="36195" marR="36195" marT="0" marB="0" anchor="ctr">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2682079518"/>
                  </a:ext>
                </a:extLst>
              </a:tr>
              <a:tr h="252000">
                <a:tc>
                  <a:txBody>
                    <a:bodyPr/>
                    <a:lstStyle/>
                    <a:p>
                      <a:pPr marL="17780" algn="just">
                        <a:lnSpc>
                          <a:spcPts val="1200"/>
                        </a:lnSpc>
                      </a:pPr>
                      <a:r>
                        <a:rPr lang="en-US" sz="1200" b="1" dirty="0">
                          <a:solidFill>
                            <a:schemeClr val="tx1"/>
                          </a:solidFill>
                          <a:effectLst/>
                          <a:latin typeface="メイリオ" panose="020B0604030504040204" pitchFamily="50" charset="-128"/>
                          <a:ea typeface="メイリオ" panose="020B0604030504040204" pitchFamily="50" charset="-128"/>
                        </a:rPr>
                        <a:t>analysis-data-definition</a:t>
                      </a:r>
                      <a:endParaRPr lang="ja-JP" sz="2000" b="1" dirty="0">
                        <a:solidFill>
                          <a:schemeClr val="tx1"/>
                        </a:solidFill>
                        <a:effectLst/>
                        <a:latin typeface="メイリオ" panose="020B0604030504040204" pitchFamily="50" charset="-128"/>
                        <a:ea typeface="メイリオ" panose="020B0604030504040204" pitchFamily="50" charset="-128"/>
                        <a:cs typeface="Arial" panose="020B0604020202020204" pitchFamily="34" charset="0"/>
                      </a:endParaRPr>
                    </a:p>
                  </a:txBody>
                  <a:tcPr marL="36195" marR="36195" marT="0" marB="0" anchor="ctr">
                    <a:lnR w="12700" cap="flat" cmpd="sng" algn="ctr">
                      <a:solidFill>
                        <a:schemeClr val="accent1"/>
                      </a:solidFill>
                      <a:prstDash val="solid"/>
                      <a:round/>
                      <a:headEnd type="none" w="med" len="med"/>
                      <a:tailEnd type="none" w="med" len="med"/>
                    </a:lnR>
                  </a:tcPr>
                </a:tc>
                <a:tc>
                  <a:txBody>
                    <a:bodyPr/>
                    <a:lstStyle/>
                    <a:p>
                      <a:pPr marL="17780" algn="l">
                        <a:lnSpc>
                          <a:spcPts val="1200"/>
                        </a:lnSpc>
                      </a:pPr>
                      <a:r>
                        <a:rPr lang="ja-JP" sz="1200" b="1" dirty="0">
                          <a:solidFill>
                            <a:schemeClr val="tx1"/>
                          </a:solidFill>
                          <a:effectLst/>
                          <a:latin typeface="メイリオ" panose="020B0604030504040204" pitchFamily="50" charset="-128"/>
                          <a:ea typeface="メイリオ" panose="020B0604030504040204" pitchFamily="50" charset="-128"/>
                        </a:rPr>
                        <a:t>分析データベースのデータ定義ファイル、データレビューガイド</a:t>
                      </a:r>
                      <a:endParaRPr lang="ja-JP" sz="2000" b="1" dirty="0">
                        <a:solidFill>
                          <a:schemeClr val="tx1"/>
                        </a:solidFill>
                        <a:effectLst/>
                        <a:latin typeface="メイリオ" panose="020B0604030504040204" pitchFamily="50" charset="-128"/>
                        <a:ea typeface="メイリオ" panose="020B0604030504040204" pitchFamily="50" charset="-128"/>
                        <a:cs typeface="Arial" panose="020B0604020202020204" pitchFamily="34" charset="0"/>
                      </a:endParaRPr>
                    </a:p>
                  </a:txBody>
                  <a:tcPr marL="36195" marR="36195" marT="0" marB="0" anchor="ctr">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373728473"/>
                  </a:ext>
                </a:extLst>
              </a:tr>
              <a:tr h="252000">
                <a:tc>
                  <a:txBody>
                    <a:bodyPr/>
                    <a:lstStyle/>
                    <a:p>
                      <a:pPr marL="17780" algn="just">
                        <a:lnSpc>
                          <a:spcPts val="1200"/>
                        </a:lnSpc>
                      </a:pPr>
                      <a:r>
                        <a:rPr lang="en-US" sz="1200" b="1" dirty="0">
                          <a:solidFill>
                            <a:schemeClr val="tx1"/>
                          </a:solidFill>
                          <a:effectLst/>
                          <a:latin typeface="メイリオ" panose="020B0604030504040204" pitchFamily="50" charset="-128"/>
                          <a:ea typeface="メイリオ" panose="020B0604030504040204" pitchFamily="50" charset="-128"/>
                        </a:rPr>
                        <a:t>annotated-</a:t>
                      </a:r>
                      <a:r>
                        <a:rPr lang="en-US" sz="1200" b="1" dirty="0" err="1">
                          <a:solidFill>
                            <a:schemeClr val="tx1"/>
                          </a:solidFill>
                          <a:effectLst/>
                          <a:latin typeface="メイリオ" panose="020B0604030504040204" pitchFamily="50" charset="-128"/>
                          <a:ea typeface="メイリオ" panose="020B0604030504040204" pitchFamily="50" charset="-128"/>
                        </a:rPr>
                        <a:t>crf</a:t>
                      </a:r>
                      <a:endParaRPr lang="ja-JP" sz="2000" b="1" dirty="0">
                        <a:solidFill>
                          <a:schemeClr val="tx1"/>
                        </a:solidFill>
                        <a:effectLst/>
                        <a:latin typeface="メイリオ" panose="020B0604030504040204" pitchFamily="50" charset="-128"/>
                        <a:ea typeface="メイリオ" panose="020B0604030504040204" pitchFamily="50" charset="-128"/>
                        <a:cs typeface="Arial" panose="020B0604020202020204" pitchFamily="34" charset="0"/>
                      </a:endParaRPr>
                    </a:p>
                  </a:txBody>
                  <a:tcPr marL="36195" marR="36195" marT="0" marB="0" anchor="ctr">
                    <a:lnR w="12700" cap="flat" cmpd="sng" algn="ctr">
                      <a:solidFill>
                        <a:schemeClr val="accent1"/>
                      </a:solidFill>
                      <a:prstDash val="solid"/>
                      <a:round/>
                      <a:headEnd type="none" w="med" len="med"/>
                      <a:tailEnd type="none" w="med" len="med"/>
                    </a:lnR>
                    <a:lnB w="12700" cap="flat" cmpd="sng" algn="ctr">
                      <a:solidFill>
                        <a:schemeClr val="accent1"/>
                      </a:solidFill>
                      <a:prstDash val="solid"/>
                      <a:round/>
                      <a:headEnd type="none" w="med" len="med"/>
                      <a:tailEnd type="none" w="med" len="med"/>
                    </a:lnB>
                  </a:tcPr>
                </a:tc>
                <a:tc>
                  <a:txBody>
                    <a:bodyPr/>
                    <a:lstStyle/>
                    <a:p>
                      <a:pPr marL="17780" algn="l">
                        <a:lnSpc>
                          <a:spcPts val="1200"/>
                        </a:lnSpc>
                      </a:pPr>
                      <a:r>
                        <a:rPr lang="ja-JP" sz="1200" b="1" dirty="0">
                          <a:solidFill>
                            <a:schemeClr val="tx1"/>
                          </a:solidFill>
                          <a:effectLst/>
                          <a:latin typeface="メイリオ" panose="020B0604030504040204" pitchFamily="50" charset="-128"/>
                          <a:ea typeface="メイリオ" panose="020B0604030504040204" pitchFamily="50" charset="-128"/>
                        </a:rPr>
                        <a:t>注釈付きCRF</a:t>
                      </a:r>
                      <a:endParaRPr lang="ja-JP" sz="2000" b="1" dirty="0">
                        <a:solidFill>
                          <a:schemeClr val="tx1"/>
                        </a:solidFill>
                        <a:effectLst/>
                        <a:latin typeface="メイリオ" panose="020B0604030504040204" pitchFamily="50" charset="-128"/>
                        <a:ea typeface="メイリオ" panose="020B0604030504040204" pitchFamily="50" charset="-128"/>
                        <a:cs typeface="Arial" panose="020B0604020202020204" pitchFamily="34" charset="0"/>
                      </a:endParaRPr>
                    </a:p>
                  </a:txBody>
                  <a:tcPr marL="36195" marR="36195" marT="0" marB="0" anchor="ctr">
                    <a:lnL w="12700" cap="flat" cmpd="sng" algn="ctr">
                      <a:solidFill>
                        <a:schemeClr val="accent1"/>
                      </a:solidFill>
                      <a:prstDash val="solid"/>
                      <a:round/>
                      <a:headEnd type="none" w="med" len="med"/>
                      <a:tailEnd type="none" w="med" len="med"/>
                    </a:lnL>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436221887"/>
                  </a:ext>
                </a:extLst>
              </a:tr>
              <a:tr h="252000">
                <a:tc>
                  <a:txBody>
                    <a:bodyPr/>
                    <a:lstStyle/>
                    <a:p>
                      <a:pPr marL="17780" algn="just">
                        <a:lnSpc>
                          <a:spcPts val="1200"/>
                        </a:lnSpc>
                      </a:pPr>
                      <a:r>
                        <a:rPr lang="en-US" sz="1200" b="1" dirty="0">
                          <a:solidFill>
                            <a:schemeClr val="tx1"/>
                          </a:solidFill>
                          <a:effectLst/>
                          <a:latin typeface="メイリオ" panose="020B0604030504040204" pitchFamily="50" charset="-128"/>
                          <a:ea typeface="メイリオ" panose="020B0604030504040204" pitchFamily="50" charset="-128"/>
                        </a:rPr>
                        <a:t>analysis-program</a:t>
                      </a:r>
                      <a:endParaRPr lang="ja-JP" sz="2000" b="1" dirty="0">
                        <a:solidFill>
                          <a:schemeClr val="tx1"/>
                        </a:solidFill>
                        <a:effectLst/>
                        <a:latin typeface="メイリオ" panose="020B0604030504040204" pitchFamily="50" charset="-128"/>
                        <a:ea typeface="メイリオ" panose="020B0604030504040204" pitchFamily="50" charset="-128"/>
                        <a:cs typeface="Arial" panose="020B0604020202020204" pitchFamily="34" charset="0"/>
                      </a:endParaRPr>
                    </a:p>
                  </a:txBody>
                  <a:tcPr marL="36195" marR="36195" marT="0" marB="0" anchor="ctr">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tcPr>
                </a:tc>
                <a:tc>
                  <a:txBody>
                    <a:bodyPr/>
                    <a:lstStyle/>
                    <a:p>
                      <a:pPr marL="17780" algn="l">
                        <a:lnSpc>
                          <a:spcPts val="1200"/>
                        </a:lnSpc>
                      </a:pPr>
                      <a:r>
                        <a:rPr lang="ja-JP" sz="1200" b="1" dirty="0">
                          <a:solidFill>
                            <a:schemeClr val="tx1"/>
                          </a:solidFill>
                          <a:effectLst/>
                          <a:latin typeface="メイリオ" panose="020B0604030504040204" pitchFamily="50" charset="-128"/>
                          <a:ea typeface="メイリオ" panose="020B0604030504040204" pitchFamily="50" charset="-128"/>
                        </a:rPr>
                        <a:t>プログラムコードのプログラミング</a:t>
                      </a:r>
                      <a:endParaRPr lang="ja-JP" sz="2000" b="1" dirty="0">
                        <a:solidFill>
                          <a:schemeClr val="tx1"/>
                        </a:solidFill>
                        <a:effectLst/>
                        <a:latin typeface="メイリオ" panose="020B0604030504040204" pitchFamily="50" charset="-128"/>
                        <a:ea typeface="メイリオ" panose="020B0604030504040204" pitchFamily="50" charset="-128"/>
                        <a:cs typeface="Arial" panose="020B0604020202020204" pitchFamily="34" charset="0"/>
                      </a:endParaRPr>
                    </a:p>
                  </a:txBody>
                  <a:tcPr marL="36195" marR="36195" marT="0" marB="0" anchor="ctr">
                    <a:lnL w="12700" cap="flat" cmpd="sng" algn="ctr">
                      <a:solidFill>
                        <a:schemeClr val="accent1"/>
                      </a:solidFill>
                      <a:prstDash val="solid"/>
                      <a:round/>
                      <a:headEnd type="none" w="med" len="med"/>
                      <a:tailEnd type="none" w="med" len="med"/>
                    </a:lnL>
                    <a:lnT w="12700" cap="flat" cmpd="sng" algn="ctr">
                      <a:solidFill>
                        <a:schemeClr val="accent1"/>
                      </a:solidFill>
                      <a:prstDash val="solid"/>
                      <a:round/>
                      <a:headEnd type="none" w="med" len="med"/>
                      <a:tailEnd type="none" w="med" len="med"/>
                    </a:lnT>
                  </a:tcPr>
                </a:tc>
                <a:extLst>
                  <a:ext uri="{0D108BD9-81ED-4DB2-BD59-A6C34878D82A}">
                    <a16:rowId xmlns:a16="http://schemas.microsoft.com/office/drawing/2014/main" val="356191417"/>
                  </a:ext>
                </a:extLst>
              </a:tr>
            </a:tbl>
          </a:graphicData>
        </a:graphic>
      </p:graphicFrame>
    </p:spTree>
    <p:extLst>
      <p:ext uri="{BB962C8B-B14F-4D97-AF65-F5344CB8AC3E}">
        <p14:creationId xmlns:p14="http://schemas.microsoft.com/office/powerpoint/2010/main" val="42720336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457400-D969-3E1B-6910-1D079FE716DB}"/>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561A6EF8-F6BE-2258-964D-8F87452E54B2}"/>
              </a:ext>
            </a:extLst>
          </p:cNvPr>
          <p:cNvSpPr>
            <a:spLocks noGrp="1"/>
          </p:cNvSpPr>
          <p:nvPr>
            <p:ph type="title"/>
          </p:nvPr>
        </p:nvSpPr>
        <p:spPr/>
        <p:txBody>
          <a:bodyPr/>
          <a:lstStyle/>
          <a:p>
            <a:r>
              <a:rPr lang="ja-JP" altLang="en-US" sz="2800" b="1" kern="100" dirty="0">
                <a:solidFill>
                  <a:schemeClr val="tx1"/>
                </a:solidFill>
                <a:effectLst/>
                <a:latin typeface="メイリオ" panose="020B0604030504040204" pitchFamily="50" charset="-128"/>
                <a:ea typeface="メイリオ" panose="020B0604030504040204" pitchFamily="50" charset="-128"/>
              </a:rPr>
              <a:t>「中国</a:t>
            </a:r>
            <a:r>
              <a:rPr lang="zh-CN" altLang="en-US" sz="2800" b="1" kern="100" dirty="0">
                <a:solidFill>
                  <a:schemeClr val="tx1"/>
                </a:solidFill>
                <a:effectLst/>
                <a:latin typeface="メイリオ" panose="020B0604030504040204" pitchFamily="50" charset="-128"/>
                <a:ea typeface="メイリオ" panose="020B0604030504040204" pitchFamily="50" charset="-128"/>
              </a:rPr>
              <a:t>药物临床试验数据递交指导原则（试行）</a:t>
            </a:r>
            <a:r>
              <a:rPr lang="ja-JP" altLang="en-US" sz="2800" b="1" kern="100" dirty="0">
                <a:solidFill>
                  <a:schemeClr val="tx1"/>
                </a:solidFill>
                <a:effectLst/>
                <a:latin typeface="メイリオ" panose="020B0604030504040204" pitchFamily="50" charset="-128"/>
                <a:ea typeface="メイリオ" panose="020B0604030504040204" pitchFamily="50" charset="-128"/>
              </a:rPr>
              <a:t>」</a:t>
            </a:r>
            <a:r>
              <a:rPr lang="ja-JP" altLang="en-US" sz="28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に関する考察</a:t>
            </a:r>
            <a:endParaRPr kumimoji="1" lang="ja-JP" altLang="en-US" dirty="0">
              <a:latin typeface="メイリオ" panose="020B0604030504040204" pitchFamily="50" charset="-128"/>
              <a:ea typeface="メイリオ" panose="020B0604030504040204" pitchFamily="50" charset="-128"/>
            </a:endParaRPr>
          </a:p>
        </p:txBody>
      </p:sp>
      <p:sp>
        <p:nvSpPr>
          <p:cNvPr id="3" name="コンテンツ プレースホルダー 2">
            <a:extLst>
              <a:ext uri="{FF2B5EF4-FFF2-40B4-BE49-F238E27FC236}">
                <a16:creationId xmlns:a16="http://schemas.microsoft.com/office/drawing/2014/main" id="{6D197793-428F-F50B-7DF2-2B943D626B16}"/>
              </a:ext>
            </a:extLst>
          </p:cNvPr>
          <p:cNvSpPr>
            <a:spLocks noGrp="1"/>
          </p:cNvSpPr>
          <p:nvPr>
            <p:ph idx="1"/>
          </p:nvPr>
        </p:nvSpPr>
        <p:spPr>
          <a:xfrm>
            <a:off x="426384" y="1200938"/>
            <a:ext cx="1807380" cy="330853"/>
          </a:xfrm>
          <a:solidFill>
            <a:srgbClr val="BBE0E3"/>
          </a:solidFill>
        </p:spPr>
        <p:txBody>
          <a:bodyPr/>
          <a:lstStyle/>
          <a:p>
            <a:pPr marL="0" indent="0" algn="ctr">
              <a:buNone/>
            </a:pPr>
            <a:r>
              <a:rPr kumimoji="1" lang="ja-JP" altLang="en-US" sz="1800" dirty="0">
                <a:latin typeface="メイリオ" panose="020B0604030504040204" pitchFamily="50" charset="-128"/>
                <a:ea typeface="メイリオ" panose="020B0604030504040204" pitchFamily="50" charset="-128"/>
              </a:rPr>
              <a:t>フォルダ構造</a:t>
            </a:r>
          </a:p>
        </p:txBody>
      </p:sp>
      <p:sp>
        <p:nvSpPr>
          <p:cNvPr id="4" name="スライド番号プレースホルダー 3">
            <a:extLst>
              <a:ext uri="{FF2B5EF4-FFF2-40B4-BE49-F238E27FC236}">
                <a16:creationId xmlns:a16="http://schemas.microsoft.com/office/drawing/2014/main" id="{D61E3661-74B9-7AAF-ECBF-FDB503F8DED9}"/>
              </a:ext>
            </a:extLst>
          </p:cNvPr>
          <p:cNvSpPr>
            <a:spLocks noGrp="1"/>
          </p:cNvSpPr>
          <p:nvPr>
            <p:ph type="sldNum" sz="quarter" idx="10"/>
          </p:nvPr>
        </p:nvSpPr>
        <p:spPr/>
        <p:txBody>
          <a:bodyPr/>
          <a:lstStyle/>
          <a:p>
            <a:pPr>
              <a:defRPr/>
            </a:pPr>
            <a:fld id="{0F70095C-F9B4-4C04-ABE4-849D581B05DE}" type="slidenum">
              <a:rPr lang="en-US" altLang="ja-JP" smtClean="0"/>
              <a:pPr>
                <a:defRPr/>
              </a:pPr>
              <a:t>7</a:t>
            </a:fld>
            <a:endParaRPr lang="en-US" altLang="ja-JP"/>
          </a:p>
        </p:txBody>
      </p:sp>
      <p:pic>
        <p:nvPicPr>
          <p:cNvPr id="6" name="図 5">
            <a:extLst>
              <a:ext uri="{FF2B5EF4-FFF2-40B4-BE49-F238E27FC236}">
                <a16:creationId xmlns:a16="http://schemas.microsoft.com/office/drawing/2014/main" id="{B04EAEF9-C062-911C-D2E7-6A5E3808A473}"/>
              </a:ext>
            </a:extLst>
          </p:cNvPr>
          <p:cNvPicPr>
            <a:picLocks noChangeAspect="1"/>
          </p:cNvPicPr>
          <p:nvPr/>
        </p:nvPicPr>
        <p:blipFill>
          <a:blip r:embed="rId2"/>
          <a:srcRect t="3095" b="20298"/>
          <a:stretch/>
        </p:blipFill>
        <p:spPr>
          <a:xfrm>
            <a:off x="504527" y="1683307"/>
            <a:ext cx="5992904" cy="5098016"/>
          </a:xfrm>
          <a:prstGeom prst="rect">
            <a:avLst/>
          </a:prstGeom>
        </p:spPr>
      </p:pic>
      <p:grpSp>
        <p:nvGrpSpPr>
          <p:cNvPr id="11" name="グループ化 10">
            <a:extLst>
              <a:ext uri="{FF2B5EF4-FFF2-40B4-BE49-F238E27FC236}">
                <a16:creationId xmlns:a16="http://schemas.microsoft.com/office/drawing/2014/main" id="{2AA267B2-0F0E-DF65-4DCB-C77FF3071221}"/>
              </a:ext>
            </a:extLst>
          </p:cNvPr>
          <p:cNvGrpSpPr/>
          <p:nvPr/>
        </p:nvGrpSpPr>
        <p:grpSpPr>
          <a:xfrm>
            <a:off x="6763355" y="2615067"/>
            <a:ext cx="5071092" cy="4054020"/>
            <a:chOff x="7342094" y="2233046"/>
            <a:chExt cx="4851098" cy="3543866"/>
          </a:xfrm>
        </p:grpSpPr>
        <p:pic>
          <p:nvPicPr>
            <p:cNvPr id="7" name="図 6">
              <a:extLst>
                <a:ext uri="{FF2B5EF4-FFF2-40B4-BE49-F238E27FC236}">
                  <a16:creationId xmlns:a16="http://schemas.microsoft.com/office/drawing/2014/main" id="{7C41B3A3-7788-CDE0-6164-55DF66BCA26D}"/>
                </a:ext>
              </a:extLst>
            </p:cNvPr>
            <p:cNvPicPr>
              <a:picLocks noChangeAspect="1"/>
            </p:cNvPicPr>
            <p:nvPr/>
          </p:nvPicPr>
          <p:blipFill>
            <a:blip r:embed="rId2"/>
            <a:srcRect l="13444" t="19651" b="33242"/>
            <a:stretch/>
          </p:blipFill>
          <p:spPr>
            <a:xfrm>
              <a:off x="7342094" y="2233046"/>
              <a:ext cx="4849906" cy="2991642"/>
            </a:xfrm>
            <a:prstGeom prst="rect">
              <a:avLst/>
            </a:prstGeom>
          </p:spPr>
        </p:pic>
        <p:pic>
          <p:nvPicPr>
            <p:cNvPr id="8" name="図 7">
              <a:extLst>
                <a:ext uri="{FF2B5EF4-FFF2-40B4-BE49-F238E27FC236}">
                  <a16:creationId xmlns:a16="http://schemas.microsoft.com/office/drawing/2014/main" id="{6C2F6885-9BD1-6FB7-F679-9707DC4DBD38}"/>
                </a:ext>
              </a:extLst>
            </p:cNvPr>
            <p:cNvPicPr>
              <a:picLocks noChangeAspect="1"/>
            </p:cNvPicPr>
            <p:nvPr/>
          </p:nvPicPr>
          <p:blipFill>
            <a:blip r:embed="rId2"/>
            <a:srcRect l="13902" t="79432"/>
            <a:stretch/>
          </p:blipFill>
          <p:spPr>
            <a:xfrm>
              <a:off x="7368987" y="4470676"/>
              <a:ext cx="4824205" cy="1306236"/>
            </a:xfrm>
            <a:prstGeom prst="rect">
              <a:avLst/>
            </a:prstGeom>
          </p:spPr>
        </p:pic>
        <p:sp>
          <p:nvSpPr>
            <p:cNvPr id="9" name="正方形/長方形 8">
              <a:extLst>
                <a:ext uri="{FF2B5EF4-FFF2-40B4-BE49-F238E27FC236}">
                  <a16:creationId xmlns:a16="http://schemas.microsoft.com/office/drawing/2014/main" id="{4BA4837C-665D-BA36-64A4-117EE6F395B5}"/>
                </a:ext>
              </a:extLst>
            </p:cNvPr>
            <p:cNvSpPr/>
            <p:nvPr/>
          </p:nvSpPr>
          <p:spPr bwMode="auto">
            <a:xfrm>
              <a:off x="8129990" y="3207482"/>
              <a:ext cx="4036308" cy="1231245"/>
            </a:xfrm>
            <a:prstGeom prst="rect">
              <a:avLst/>
            </a:prstGeom>
            <a:solidFill>
              <a:schemeClr val="bg1"/>
            </a:solidFill>
            <a:ln w="38100" cap="flat" cmpd="sng" algn="ctr">
              <a:solidFill>
                <a:schemeClr val="bg1"/>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spTree>
    <p:extLst>
      <p:ext uri="{BB962C8B-B14F-4D97-AF65-F5344CB8AC3E}">
        <p14:creationId xmlns:p14="http://schemas.microsoft.com/office/powerpoint/2010/main" val="1744948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9707B9-B66D-978B-E85B-262161D8DF7C}"/>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F08CC869-CB94-E333-D674-9EDC44C4BCB7}"/>
              </a:ext>
            </a:extLst>
          </p:cNvPr>
          <p:cNvSpPr>
            <a:spLocks noGrp="1"/>
          </p:cNvSpPr>
          <p:nvPr>
            <p:ph type="title"/>
          </p:nvPr>
        </p:nvSpPr>
        <p:spPr/>
        <p:txBody>
          <a:bodyPr/>
          <a:lstStyle/>
          <a:p>
            <a:r>
              <a:rPr lang="ja-JP" altLang="en-US" sz="2800" b="1" kern="100" dirty="0">
                <a:solidFill>
                  <a:schemeClr val="tx1"/>
                </a:solidFill>
                <a:effectLst/>
                <a:latin typeface="メイリオ" panose="020B0604030504040204" pitchFamily="50" charset="-128"/>
                <a:ea typeface="メイリオ" panose="020B0604030504040204" pitchFamily="50" charset="-128"/>
              </a:rPr>
              <a:t>「中国</a:t>
            </a:r>
            <a:r>
              <a:rPr lang="zh-CN" altLang="en-US" sz="2800" b="1" kern="100" dirty="0">
                <a:solidFill>
                  <a:schemeClr val="tx1"/>
                </a:solidFill>
                <a:effectLst/>
                <a:latin typeface="メイリオ" panose="020B0604030504040204" pitchFamily="50" charset="-128"/>
                <a:ea typeface="メイリオ" panose="020B0604030504040204" pitchFamily="50" charset="-128"/>
              </a:rPr>
              <a:t>药物临床试验数据递交指导原则（试行）</a:t>
            </a:r>
            <a:r>
              <a:rPr lang="ja-JP" altLang="en-US" sz="2800" b="1" kern="100" dirty="0">
                <a:solidFill>
                  <a:schemeClr val="tx1"/>
                </a:solidFill>
                <a:effectLst/>
                <a:latin typeface="メイリオ" panose="020B0604030504040204" pitchFamily="50" charset="-128"/>
                <a:ea typeface="メイリオ" panose="020B0604030504040204" pitchFamily="50" charset="-128"/>
              </a:rPr>
              <a:t>」</a:t>
            </a:r>
            <a:r>
              <a:rPr lang="ja-JP" altLang="en-US" sz="28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に関する考察</a:t>
            </a:r>
            <a:endParaRPr kumimoji="1" lang="ja-JP" altLang="en-US" dirty="0">
              <a:latin typeface="メイリオ" panose="020B0604030504040204" pitchFamily="50" charset="-128"/>
              <a:ea typeface="メイリオ" panose="020B0604030504040204" pitchFamily="50" charset="-128"/>
            </a:endParaRPr>
          </a:p>
        </p:txBody>
      </p:sp>
      <p:sp>
        <p:nvSpPr>
          <p:cNvPr id="3" name="コンテンツ プレースホルダー 2">
            <a:extLst>
              <a:ext uri="{FF2B5EF4-FFF2-40B4-BE49-F238E27FC236}">
                <a16:creationId xmlns:a16="http://schemas.microsoft.com/office/drawing/2014/main" id="{21C8C985-B346-0D38-00BE-F4522707D001}"/>
              </a:ext>
            </a:extLst>
          </p:cNvPr>
          <p:cNvSpPr>
            <a:spLocks noGrp="1"/>
          </p:cNvSpPr>
          <p:nvPr>
            <p:ph idx="1"/>
          </p:nvPr>
        </p:nvSpPr>
        <p:spPr>
          <a:xfrm>
            <a:off x="466725" y="1192213"/>
            <a:ext cx="11115675" cy="5256212"/>
          </a:xfrm>
        </p:spPr>
        <p:txBody>
          <a:bodyPr/>
          <a:lstStyle/>
          <a:p>
            <a:pPr>
              <a:spcAft>
                <a:spcPts val="1200"/>
              </a:spcAft>
            </a:pPr>
            <a:r>
              <a:rPr kumimoji="1" lang="ja-JP" altLang="en-US" sz="2400" dirty="0">
                <a:latin typeface="メイリオ" panose="020B0604030504040204" pitchFamily="50" charset="-128"/>
                <a:ea typeface="メイリオ" panose="020B0604030504040204" pitchFamily="50" charset="-128"/>
              </a:rPr>
              <a:t>四、その他関連事項　</a:t>
            </a:r>
            <a:r>
              <a:rPr kumimoji="1" lang="ja-JP" altLang="en-US" sz="2400" dirty="0">
                <a:solidFill>
                  <a:srgbClr val="C00000"/>
                </a:solidFill>
                <a:latin typeface="メイリオ" panose="020B0604030504040204" pitchFamily="50" charset="-128"/>
                <a:ea typeface="メイリオ" panose="020B0604030504040204" pitchFamily="50" charset="-128"/>
              </a:rPr>
              <a:t>（三）外国語データベース　</a:t>
            </a:r>
            <a:r>
              <a:rPr kumimoji="1" lang="ja-JP" altLang="en-US" sz="2400" dirty="0">
                <a:latin typeface="メイリオ" panose="020B0604030504040204" pitchFamily="50" charset="-128"/>
                <a:ea typeface="メイリオ" panose="020B0604030504040204" pitchFamily="50" charset="-128"/>
              </a:rPr>
              <a:t>に関して</a:t>
            </a:r>
          </a:p>
          <a:p>
            <a:pPr lvl="1"/>
            <a:r>
              <a:rPr kumimoji="1" lang="ja-JP" altLang="en-US" sz="2000" dirty="0">
                <a:latin typeface="メイリオ" panose="020B0604030504040204" pitchFamily="50" charset="-128"/>
                <a:ea typeface="メイリオ" panose="020B0604030504040204" pitchFamily="50" charset="-128"/>
              </a:rPr>
              <a:t>臨床試験データに関連する申請資料は中国語を主とするものとし、申請資料の各ファイル間の中国語の表現は一致していなければならない。</a:t>
            </a:r>
            <a:br>
              <a:rPr kumimoji="1" lang="en-US" altLang="ja-JP" sz="2000" dirty="0">
                <a:latin typeface="メイリオ" panose="020B0604030504040204" pitchFamily="50" charset="-128"/>
                <a:ea typeface="メイリオ" panose="020B0604030504040204" pitchFamily="50" charset="-128"/>
              </a:rPr>
            </a:br>
            <a:r>
              <a:rPr kumimoji="1" lang="ja-JP" altLang="en-US" sz="2000" dirty="0">
                <a:latin typeface="メイリオ" panose="020B0604030504040204" pitchFamily="50" charset="-128"/>
                <a:ea typeface="メイリオ" panose="020B0604030504040204" pitchFamily="50" charset="-128"/>
              </a:rPr>
              <a:t>例えば、分析データセット中の有害事象名と臨床試験総括報告書中の有害事象名は相互に対応していなければならない。</a:t>
            </a:r>
            <a:endParaRPr kumimoji="1" lang="en-US" altLang="ja-JP" sz="2000" dirty="0">
              <a:latin typeface="メイリオ" panose="020B0604030504040204" pitchFamily="50" charset="-128"/>
              <a:ea typeface="メイリオ" panose="020B0604030504040204" pitchFamily="50" charset="-128"/>
            </a:endParaRPr>
          </a:p>
          <a:p>
            <a:pPr lvl="1"/>
            <a:endParaRPr kumimoji="1" lang="ja-JP" altLang="en-US" sz="2000" dirty="0">
              <a:latin typeface="メイリオ" panose="020B0604030504040204" pitchFamily="50" charset="-128"/>
              <a:ea typeface="メイリオ" panose="020B0604030504040204" pitchFamily="50" charset="-128"/>
            </a:endParaRPr>
          </a:p>
          <a:p>
            <a:endParaRPr kumimoji="1" lang="ja-JP" altLang="en-US" sz="2400" dirty="0">
              <a:latin typeface="メイリオ" panose="020B0604030504040204" pitchFamily="50" charset="-128"/>
              <a:ea typeface="メイリオ" panose="020B0604030504040204" pitchFamily="50" charset="-128"/>
            </a:endParaRPr>
          </a:p>
        </p:txBody>
      </p:sp>
      <p:sp>
        <p:nvSpPr>
          <p:cNvPr id="4" name="スライド番号プレースホルダー 3">
            <a:extLst>
              <a:ext uri="{FF2B5EF4-FFF2-40B4-BE49-F238E27FC236}">
                <a16:creationId xmlns:a16="http://schemas.microsoft.com/office/drawing/2014/main" id="{8F323989-E094-81FD-7326-6E96E79DA03E}"/>
              </a:ext>
            </a:extLst>
          </p:cNvPr>
          <p:cNvSpPr>
            <a:spLocks noGrp="1"/>
          </p:cNvSpPr>
          <p:nvPr>
            <p:ph type="sldNum" sz="quarter" idx="10"/>
          </p:nvPr>
        </p:nvSpPr>
        <p:spPr/>
        <p:txBody>
          <a:bodyPr/>
          <a:lstStyle/>
          <a:p>
            <a:pPr>
              <a:defRPr/>
            </a:pPr>
            <a:fld id="{0F70095C-F9B4-4C04-ABE4-849D581B05DE}" type="slidenum">
              <a:rPr lang="en-US" altLang="ja-JP" smtClean="0"/>
              <a:pPr>
                <a:defRPr/>
              </a:pPr>
              <a:t>8</a:t>
            </a:fld>
            <a:endParaRPr lang="en-US" altLang="ja-JP"/>
          </a:p>
        </p:txBody>
      </p:sp>
    </p:spTree>
    <p:extLst>
      <p:ext uri="{BB962C8B-B14F-4D97-AF65-F5344CB8AC3E}">
        <p14:creationId xmlns:p14="http://schemas.microsoft.com/office/powerpoint/2010/main" val="2368104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11EB8A-C77C-D295-88B5-CCCA267B741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F77C663D-CB2C-66A4-0AA0-137A0EE34878}"/>
              </a:ext>
            </a:extLst>
          </p:cNvPr>
          <p:cNvSpPr>
            <a:spLocks noGrp="1"/>
          </p:cNvSpPr>
          <p:nvPr>
            <p:ph type="title"/>
          </p:nvPr>
        </p:nvSpPr>
        <p:spPr/>
        <p:txBody>
          <a:bodyPr/>
          <a:lstStyle/>
          <a:p>
            <a:r>
              <a:rPr lang="ja-JP" altLang="en-US" sz="2800" b="1" kern="100" dirty="0">
                <a:solidFill>
                  <a:schemeClr val="tx1"/>
                </a:solidFill>
                <a:effectLst/>
                <a:latin typeface="メイリオ" panose="020B0604030504040204" pitchFamily="50" charset="-128"/>
                <a:ea typeface="メイリオ" panose="020B0604030504040204" pitchFamily="50" charset="-128"/>
              </a:rPr>
              <a:t>「中国</a:t>
            </a:r>
            <a:r>
              <a:rPr lang="zh-CN" altLang="en-US" sz="2800" b="1" kern="100" dirty="0">
                <a:solidFill>
                  <a:schemeClr val="tx1"/>
                </a:solidFill>
                <a:effectLst/>
                <a:latin typeface="メイリオ" panose="020B0604030504040204" pitchFamily="50" charset="-128"/>
                <a:ea typeface="メイリオ" panose="020B0604030504040204" pitchFamily="50" charset="-128"/>
              </a:rPr>
              <a:t>药物临床试验数据递交指导原则（试行）</a:t>
            </a:r>
            <a:r>
              <a:rPr lang="ja-JP" altLang="en-US" sz="2800" b="1" kern="100" dirty="0">
                <a:solidFill>
                  <a:schemeClr val="tx1"/>
                </a:solidFill>
                <a:effectLst/>
                <a:latin typeface="メイリオ" panose="020B0604030504040204" pitchFamily="50" charset="-128"/>
                <a:ea typeface="メイリオ" panose="020B0604030504040204" pitchFamily="50" charset="-128"/>
              </a:rPr>
              <a:t>」</a:t>
            </a:r>
            <a:r>
              <a:rPr lang="ja-JP" altLang="en-US" sz="28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に関する考察</a:t>
            </a:r>
            <a:endParaRPr kumimoji="1" lang="ja-JP" altLang="en-US" dirty="0">
              <a:latin typeface="メイリオ" panose="020B0604030504040204" pitchFamily="50" charset="-128"/>
              <a:ea typeface="メイリオ" panose="020B0604030504040204" pitchFamily="50" charset="-128"/>
            </a:endParaRPr>
          </a:p>
        </p:txBody>
      </p:sp>
      <p:sp>
        <p:nvSpPr>
          <p:cNvPr id="3" name="コンテンツ プレースホルダー 2">
            <a:extLst>
              <a:ext uri="{FF2B5EF4-FFF2-40B4-BE49-F238E27FC236}">
                <a16:creationId xmlns:a16="http://schemas.microsoft.com/office/drawing/2014/main" id="{CED1F5CF-016D-3CB1-7238-C57B18EFCCDC}"/>
              </a:ext>
            </a:extLst>
          </p:cNvPr>
          <p:cNvSpPr>
            <a:spLocks noGrp="1"/>
          </p:cNvSpPr>
          <p:nvPr>
            <p:ph idx="1"/>
          </p:nvPr>
        </p:nvSpPr>
        <p:spPr>
          <a:xfrm>
            <a:off x="438149" y="1098551"/>
            <a:ext cx="11431465" cy="5476874"/>
          </a:xfrm>
        </p:spPr>
        <p:txBody>
          <a:bodyPr/>
          <a:lstStyle/>
          <a:p>
            <a:r>
              <a:rPr kumimoji="1" lang="ja-JP" altLang="en-US" sz="1600" dirty="0">
                <a:latin typeface="メイリオ" panose="020B0604030504040204" pitchFamily="50" charset="-128"/>
                <a:ea typeface="メイリオ" panose="020B0604030504040204" pitchFamily="50" charset="-128"/>
              </a:rPr>
              <a:t>四、その他関連事項　（三）外国語データベース　に関して　（続き）</a:t>
            </a:r>
          </a:p>
          <a:p>
            <a:pPr lvl="1">
              <a:spcAft>
                <a:spcPts val="1200"/>
              </a:spcAft>
            </a:pPr>
            <a:r>
              <a:rPr kumimoji="1" lang="ja-JP" altLang="en-US" sz="2000" dirty="0">
                <a:latin typeface="メイリオ" panose="020B0604030504040204" pitchFamily="50" charset="-128"/>
                <a:ea typeface="メイリオ" panose="020B0604030504040204" pitchFamily="50" charset="-128"/>
              </a:rPr>
              <a:t>レビューの効率化を図るため、臨床試験データに関連する申請資料を外国語から中国語に</a:t>
            </a:r>
            <a:br>
              <a:rPr kumimoji="1" lang="en-US" altLang="ja-JP" sz="2000" dirty="0">
                <a:latin typeface="メイリオ" panose="020B0604030504040204" pitchFamily="50" charset="-128"/>
                <a:ea typeface="メイリオ" panose="020B0604030504040204" pitchFamily="50" charset="-128"/>
              </a:rPr>
            </a:br>
            <a:r>
              <a:rPr kumimoji="1" lang="ja-JP" altLang="en-US" sz="2000" dirty="0">
                <a:latin typeface="メイリオ" panose="020B0604030504040204" pitchFamily="50" charset="-128"/>
                <a:ea typeface="メイリオ" panose="020B0604030504040204" pitchFamily="50" charset="-128"/>
              </a:rPr>
              <a:t>翻訳する場合の最低要件（少なくとも以下の項目は中国語とする） ：</a:t>
            </a:r>
          </a:p>
          <a:p>
            <a:pPr lvl="2">
              <a:spcBef>
                <a:spcPts val="0"/>
              </a:spcBef>
              <a:spcAft>
                <a:spcPts val="600"/>
              </a:spcAft>
            </a:pPr>
            <a:r>
              <a:rPr kumimoji="1" lang="ja-JP" altLang="en-US" sz="2000" b="1" dirty="0">
                <a:latin typeface="メイリオ" panose="020B0604030504040204" pitchFamily="50" charset="-128"/>
                <a:ea typeface="メイリオ" panose="020B0604030504040204" pitchFamily="50" charset="-128"/>
              </a:rPr>
              <a:t>提出データベース：</a:t>
            </a:r>
            <a:br>
              <a:rPr kumimoji="1" lang="en-US" altLang="ja-JP" b="1" dirty="0">
                <a:latin typeface="メイリオ" panose="020B0604030504040204" pitchFamily="50" charset="-128"/>
                <a:ea typeface="メイリオ" panose="020B0604030504040204" pitchFamily="50" charset="-128"/>
              </a:rPr>
            </a:br>
            <a:r>
              <a:rPr kumimoji="1" lang="ja-JP" altLang="en-US" sz="2000" b="1" dirty="0">
                <a:latin typeface="メイリオ" panose="020B0604030504040204" pitchFamily="50" charset="-128"/>
                <a:ea typeface="メイリオ" panose="020B0604030504040204" pitchFamily="50" charset="-128"/>
              </a:rPr>
              <a:t>データセットラベル及び変数ラベル（注）、</a:t>
            </a:r>
            <a:br>
              <a:rPr kumimoji="1" lang="en-US" altLang="ja-JP" sz="2000" b="1" dirty="0">
                <a:latin typeface="メイリオ" panose="020B0604030504040204" pitchFamily="50" charset="-128"/>
                <a:ea typeface="メイリオ" panose="020B0604030504040204" pitchFamily="50" charset="-128"/>
              </a:rPr>
            </a:br>
            <a:r>
              <a:rPr kumimoji="1" lang="en-US" altLang="ja-JP" sz="2000" b="1" dirty="0">
                <a:latin typeface="メイリオ" panose="020B0604030504040204" pitchFamily="50" charset="-128"/>
                <a:ea typeface="メイリオ" panose="020B0604030504040204" pitchFamily="50" charset="-128"/>
              </a:rPr>
              <a:t>CSR</a:t>
            </a:r>
            <a:r>
              <a:rPr kumimoji="1" lang="ja-JP" altLang="en-US" sz="2000" b="1" dirty="0">
                <a:latin typeface="メイリオ" panose="020B0604030504040204" pitchFamily="50" charset="-128"/>
                <a:ea typeface="メイリオ" panose="020B0604030504040204" pitchFamily="50" charset="-128"/>
              </a:rPr>
              <a:t>等に記載される有害事象名、併用薬名、既往症名等</a:t>
            </a:r>
            <a:endParaRPr kumimoji="1" lang="en-US" altLang="ja-JP" sz="2000" b="1" dirty="0">
              <a:latin typeface="メイリオ" panose="020B0604030504040204" pitchFamily="50" charset="-128"/>
              <a:ea typeface="メイリオ" panose="020B0604030504040204" pitchFamily="50" charset="-128"/>
            </a:endParaRPr>
          </a:p>
          <a:p>
            <a:pPr marL="1790700" lvl="3" indent="-419100">
              <a:spcBef>
                <a:spcPts val="0"/>
              </a:spcBef>
              <a:spcAft>
                <a:spcPts val="1200"/>
              </a:spcAft>
              <a:buNone/>
            </a:pPr>
            <a:r>
              <a:rPr kumimoji="1" lang="ja-JP" altLang="en-US" sz="1800" b="1" dirty="0">
                <a:latin typeface="メイリオ" panose="020B0604030504040204" pitchFamily="50" charset="-128"/>
                <a:ea typeface="メイリオ" panose="020B0604030504040204" pitchFamily="50" charset="-128"/>
              </a:rPr>
              <a:t>注：データセットラベルと変数ラベル</a:t>
            </a:r>
            <a:br>
              <a:rPr kumimoji="1" lang="ja-JP" altLang="en-US" sz="1800" b="1" dirty="0">
                <a:latin typeface="メイリオ" panose="020B0604030504040204" pitchFamily="50" charset="-128"/>
                <a:ea typeface="メイリオ" panose="020B0604030504040204" pitchFamily="50" charset="-128"/>
              </a:rPr>
            </a:br>
            <a:r>
              <a:rPr kumimoji="1" lang="ja-JP" altLang="en-US" sz="1800" b="1" dirty="0">
                <a:latin typeface="メイリオ" panose="020B0604030504040204" pitchFamily="50" charset="-128"/>
                <a:ea typeface="メイリオ" panose="020B0604030504040204" pitchFamily="50" charset="-128"/>
              </a:rPr>
              <a:t>長さ</a:t>
            </a:r>
            <a:r>
              <a:rPr kumimoji="1" lang="en-US" altLang="ja-JP" sz="1800" b="1" dirty="0">
                <a:latin typeface="メイリオ" panose="020B0604030504040204" pitchFamily="50" charset="-128"/>
                <a:ea typeface="メイリオ" panose="020B0604030504040204" pitchFamily="50" charset="-128"/>
              </a:rPr>
              <a:t>40</a:t>
            </a:r>
            <a:r>
              <a:rPr kumimoji="1" lang="ja-JP" altLang="en-US" sz="1800" b="1" dirty="0">
                <a:latin typeface="メイリオ" panose="020B0604030504040204" pitchFamily="50" charset="-128"/>
                <a:ea typeface="メイリオ" panose="020B0604030504040204" pitchFamily="50" charset="-128"/>
              </a:rPr>
              <a:t>バイト以下を推奨。必要に応じて、アルファベット、アンダーライン</a:t>
            </a:r>
            <a:r>
              <a:rPr kumimoji="1" lang="en-US" altLang="ja-JP" sz="1800" b="1" dirty="0">
                <a:latin typeface="メイリオ" panose="020B0604030504040204" pitchFamily="50" charset="-128"/>
                <a:ea typeface="メイリオ" panose="020B0604030504040204" pitchFamily="50" charset="-128"/>
              </a:rPr>
              <a:t>(</a:t>
            </a:r>
            <a:r>
              <a:rPr kumimoji="1" lang="ja-JP" altLang="en-US" sz="1800" b="1" dirty="0">
                <a:latin typeface="メイリオ" panose="020B0604030504040204" pitchFamily="50" charset="-128"/>
                <a:ea typeface="メイリオ" panose="020B0604030504040204" pitchFamily="50" charset="-128"/>
              </a:rPr>
              <a:t>*</a:t>
            </a:r>
            <a:r>
              <a:rPr kumimoji="1" lang="en-US" altLang="ja-JP" sz="1800" b="1" dirty="0">
                <a:latin typeface="メイリオ" panose="020B0604030504040204" pitchFamily="50" charset="-128"/>
                <a:ea typeface="メイリオ" panose="020B0604030504040204" pitchFamily="50" charset="-128"/>
              </a:rPr>
              <a:t>) </a:t>
            </a:r>
            <a:br>
              <a:rPr kumimoji="1" lang="en-US" altLang="ja-JP" sz="1800" b="1" dirty="0">
                <a:latin typeface="メイリオ" panose="020B0604030504040204" pitchFamily="50" charset="-128"/>
                <a:ea typeface="メイリオ" panose="020B0604030504040204" pitchFamily="50" charset="-128"/>
              </a:rPr>
            </a:br>
            <a:r>
              <a:rPr kumimoji="1" lang="ja-JP" altLang="en-US" sz="1800" b="1" dirty="0">
                <a:latin typeface="メイリオ" panose="020B0604030504040204" pitchFamily="50" charset="-128"/>
                <a:ea typeface="メイリオ" panose="020B0604030504040204" pitchFamily="50" charset="-128"/>
              </a:rPr>
              <a:t>又は数字を含めることができるが、数字で始まってはならない。</a:t>
            </a:r>
            <a:r>
              <a:rPr kumimoji="1" lang="ja-JP" altLang="en-US" sz="1600" b="1" i="1" dirty="0">
                <a:latin typeface="メイリオ" panose="020B0604030504040204" pitchFamily="50" charset="-128"/>
                <a:ea typeface="メイリオ" panose="020B0604030504040204" pitchFamily="50" charset="-128"/>
              </a:rPr>
              <a:t>（*：アンダースコア</a:t>
            </a:r>
            <a:r>
              <a:rPr kumimoji="1" lang="ja-JP" altLang="en-US" sz="1600" b="1" dirty="0">
                <a:latin typeface="メイリオ" panose="020B0604030504040204" pitchFamily="50" charset="-128"/>
                <a:ea typeface="メイリオ" panose="020B0604030504040204" pitchFamily="50" charset="-128"/>
              </a:rPr>
              <a:t>）　</a:t>
            </a:r>
          </a:p>
          <a:p>
            <a:pPr lvl="2">
              <a:spcBef>
                <a:spcPts val="0"/>
              </a:spcBef>
              <a:spcAft>
                <a:spcPts val="1200"/>
              </a:spcAft>
            </a:pPr>
            <a:r>
              <a:rPr kumimoji="1" lang="ja-JP" altLang="en-US" sz="2000" b="1" dirty="0">
                <a:latin typeface="メイリオ" panose="020B0604030504040204" pitchFamily="50" charset="-128"/>
                <a:ea typeface="メイリオ" panose="020B0604030504040204" pitchFamily="50" charset="-128"/>
              </a:rPr>
              <a:t>データ定義ファイル：</a:t>
            </a:r>
            <a:br>
              <a:rPr kumimoji="1" lang="en-US" altLang="ja-JP" sz="2000" b="1" dirty="0">
                <a:latin typeface="メイリオ" panose="020B0604030504040204" pitchFamily="50" charset="-128"/>
                <a:ea typeface="メイリオ" panose="020B0604030504040204" pitchFamily="50" charset="-128"/>
              </a:rPr>
            </a:br>
            <a:r>
              <a:rPr kumimoji="1" lang="ja-JP" altLang="en-US" sz="2000" b="1" dirty="0">
                <a:latin typeface="メイリオ" panose="020B0604030504040204" pitchFamily="50" charset="-128"/>
                <a:ea typeface="メイリオ" panose="020B0604030504040204" pitchFamily="50" charset="-128"/>
              </a:rPr>
              <a:t>データベース・データセット中の各データセットの説明</a:t>
            </a:r>
            <a:r>
              <a:rPr kumimoji="1" lang="en-US" altLang="ja-JP" sz="2000" b="1" dirty="0">
                <a:latin typeface="メイリオ" panose="020B0604030504040204" pitchFamily="50" charset="-128"/>
                <a:ea typeface="メイリオ" panose="020B0604030504040204" pitchFamily="50" charset="-128"/>
              </a:rPr>
              <a:t>/</a:t>
            </a:r>
            <a:r>
              <a:rPr kumimoji="1" lang="ja-JP" altLang="en-US" sz="2000" b="1" dirty="0">
                <a:latin typeface="メイリオ" panose="020B0604030504040204" pitchFamily="50" charset="-128"/>
                <a:ea typeface="メイリオ" panose="020B0604030504040204" pitchFamily="50" charset="-128"/>
              </a:rPr>
              <a:t>ラベル、</a:t>
            </a:r>
            <a:br>
              <a:rPr kumimoji="1" lang="en-US" altLang="ja-JP" sz="2000" b="1" dirty="0">
                <a:latin typeface="メイリオ" panose="020B0604030504040204" pitchFamily="50" charset="-128"/>
                <a:ea typeface="メイリオ" panose="020B0604030504040204" pitchFamily="50" charset="-128"/>
              </a:rPr>
            </a:br>
            <a:r>
              <a:rPr kumimoji="1" lang="ja-JP" altLang="en-US" sz="2000" b="1" dirty="0">
                <a:latin typeface="メイリオ" panose="020B0604030504040204" pitchFamily="50" charset="-128"/>
                <a:ea typeface="メイリオ" panose="020B0604030504040204" pitchFamily="50" charset="-128"/>
              </a:rPr>
              <a:t>各変数の説明</a:t>
            </a:r>
            <a:r>
              <a:rPr kumimoji="1" lang="en-US" altLang="ja-JP" sz="2000" b="1" dirty="0">
                <a:latin typeface="メイリオ" panose="020B0604030504040204" pitchFamily="50" charset="-128"/>
                <a:ea typeface="メイリオ" panose="020B0604030504040204" pitchFamily="50" charset="-128"/>
              </a:rPr>
              <a:t>/</a:t>
            </a:r>
            <a:r>
              <a:rPr kumimoji="1" lang="ja-JP" altLang="en-US" sz="2000" b="1" dirty="0">
                <a:latin typeface="メイリオ" panose="020B0604030504040204" pitchFamily="50" charset="-128"/>
                <a:ea typeface="メイリオ" panose="020B0604030504040204" pitchFamily="50" charset="-128"/>
              </a:rPr>
              <a:t>ラベル，導出プロセス、有効性評価項目のコードリスト</a:t>
            </a:r>
          </a:p>
          <a:p>
            <a:pPr lvl="2">
              <a:spcBef>
                <a:spcPts val="0"/>
              </a:spcBef>
              <a:spcAft>
                <a:spcPts val="1200"/>
              </a:spcAft>
            </a:pPr>
            <a:r>
              <a:rPr kumimoji="1" lang="ja-JP" altLang="en-US" sz="2000" b="1" dirty="0">
                <a:latin typeface="メイリオ" panose="020B0604030504040204" pitchFamily="50" charset="-128"/>
                <a:ea typeface="メイリオ" panose="020B0604030504040204" pitchFamily="50" charset="-128"/>
              </a:rPr>
              <a:t>注釈付き症例報告書：</a:t>
            </a:r>
            <a:br>
              <a:rPr kumimoji="1" lang="en-US" altLang="ja-JP" sz="2000" b="1" dirty="0">
                <a:latin typeface="メイリオ" panose="020B0604030504040204" pitchFamily="50" charset="-128"/>
                <a:ea typeface="メイリオ" panose="020B0604030504040204" pitchFamily="50" charset="-128"/>
              </a:rPr>
            </a:br>
            <a:r>
              <a:rPr kumimoji="1" lang="ja-JP" altLang="en-US" sz="2000" b="1" dirty="0">
                <a:latin typeface="メイリオ" panose="020B0604030504040204" pitchFamily="50" charset="-128"/>
                <a:ea typeface="メイリオ" panose="020B0604030504040204" pitchFamily="50" charset="-128"/>
              </a:rPr>
              <a:t>データ収集のための質問の説明、有効性</a:t>
            </a:r>
            <a:r>
              <a:rPr lang="ja-JP" altLang="en-US" sz="2000" b="1" dirty="0">
                <a:latin typeface="メイリオ" panose="020B0604030504040204" pitchFamily="50" charset="-128"/>
                <a:ea typeface="メイリオ" panose="020B0604030504040204" pitchFamily="50" charset="-128"/>
              </a:rPr>
              <a:t>評価項目</a:t>
            </a:r>
            <a:r>
              <a:rPr kumimoji="1" lang="ja-JP" altLang="en-US" sz="2000" b="1" dirty="0">
                <a:latin typeface="メイリオ" panose="020B0604030504040204" pitchFamily="50" charset="-128"/>
                <a:ea typeface="メイリオ" panose="020B0604030504040204" pitchFamily="50" charset="-128"/>
              </a:rPr>
              <a:t>の質問に関わる</a:t>
            </a:r>
            <a:r>
              <a:rPr kumimoji="1" lang="ja-JP" altLang="en-US" sz="2000" b="1" strike="sngStrike" dirty="0">
                <a:latin typeface="メイリオ" panose="020B0604030504040204" pitchFamily="50" charset="-128"/>
                <a:ea typeface="メイリオ" panose="020B0604030504040204" pitchFamily="50" charset="-128"/>
              </a:rPr>
              <a:t>数</a:t>
            </a:r>
            <a:r>
              <a:rPr kumimoji="1" lang="ja-JP" altLang="en-US" sz="2000" b="1" dirty="0">
                <a:latin typeface="メイリオ" panose="020B0604030504040204" pitchFamily="50" charset="-128"/>
                <a:ea typeface="メイリオ" panose="020B0604030504040204" pitchFamily="50" charset="-128"/>
              </a:rPr>
              <a:t>値又はコード</a:t>
            </a:r>
          </a:p>
          <a:p>
            <a:pPr lvl="2">
              <a:spcBef>
                <a:spcPts val="0"/>
              </a:spcBef>
              <a:spcAft>
                <a:spcPts val="1200"/>
              </a:spcAft>
            </a:pPr>
            <a:r>
              <a:rPr kumimoji="1" lang="ja-JP" altLang="en-US" sz="2000" b="1" dirty="0">
                <a:latin typeface="メイリオ" panose="020B0604030504040204" pitchFamily="50" charset="-128"/>
                <a:ea typeface="メイリオ" panose="020B0604030504040204" pitchFamily="50" charset="-128"/>
              </a:rPr>
              <a:t>データレビューガイド</a:t>
            </a:r>
            <a:endParaRPr kumimoji="1" lang="en-US" altLang="ja-JP" sz="2000" b="1" dirty="0">
              <a:latin typeface="メイリオ" panose="020B0604030504040204" pitchFamily="50" charset="-128"/>
              <a:ea typeface="メイリオ" panose="020B0604030504040204" pitchFamily="50" charset="-128"/>
            </a:endParaRPr>
          </a:p>
          <a:p>
            <a:pPr lvl="1"/>
            <a:endParaRPr kumimoji="1" lang="ja-JP" altLang="en-US" sz="1800" dirty="0">
              <a:latin typeface="メイリオ" panose="020B0604030504040204" pitchFamily="50" charset="-128"/>
              <a:ea typeface="メイリオ" panose="020B0604030504040204" pitchFamily="50" charset="-128"/>
            </a:endParaRPr>
          </a:p>
          <a:p>
            <a:endParaRPr kumimoji="1" lang="ja-JP" altLang="en-US" sz="2400" dirty="0">
              <a:latin typeface="メイリオ" panose="020B0604030504040204" pitchFamily="50" charset="-128"/>
              <a:ea typeface="メイリオ" panose="020B0604030504040204" pitchFamily="50" charset="-128"/>
            </a:endParaRPr>
          </a:p>
        </p:txBody>
      </p:sp>
      <p:sp>
        <p:nvSpPr>
          <p:cNvPr id="4" name="スライド番号プレースホルダー 3">
            <a:extLst>
              <a:ext uri="{FF2B5EF4-FFF2-40B4-BE49-F238E27FC236}">
                <a16:creationId xmlns:a16="http://schemas.microsoft.com/office/drawing/2014/main" id="{BE715F3B-175E-093F-0E38-D53940AC95F1}"/>
              </a:ext>
            </a:extLst>
          </p:cNvPr>
          <p:cNvSpPr>
            <a:spLocks noGrp="1"/>
          </p:cNvSpPr>
          <p:nvPr>
            <p:ph type="sldNum" sz="quarter" idx="10"/>
          </p:nvPr>
        </p:nvSpPr>
        <p:spPr/>
        <p:txBody>
          <a:bodyPr/>
          <a:lstStyle/>
          <a:p>
            <a:pPr>
              <a:defRPr/>
            </a:pPr>
            <a:fld id="{0F70095C-F9B4-4C04-ABE4-849D581B05DE}" type="slidenum">
              <a:rPr lang="en-US" altLang="ja-JP" smtClean="0"/>
              <a:pPr>
                <a:defRPr/>
              </a:pPr>
              <a:t>9</a:t>
            </a:fld>
            <a:endParaRPr lang="en-US" altLang="ja-JP"/>
          </a:p>
        </p:txBody>
      </p:sp>
    </p:spTree>
    <p:extLst>
      <p:ext uri="{BB962C8B-B14F-4D97-AF65-F5344CB8AC3E}">
        <p14:creationId xmlns:p14="http://schemas.microsoft.com/office/powerpoint/2010/main" val="1588629008"/>
      </p:ext>
    </p:extLst>
  </p:cSld>
  <p:clrMapOvr>
    <a:masterClrMapping/>
  </p:clrMapOvr>
</p:sld>
</file>

<file path=ppt/theme/theme1.xml><?xml version="1.0" encoding="utf-8"?>
<a:theme xmlns:a="http://schemas.openxmlformats.org/drawingml/2006/main" name="1_製薬協テンプレート">
  <a:themeElements>
    <a:clrScheme name="製薬協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製薬協テンプレート">
      <a:majorFont>
        <a:latin typeface="ＭＳ Ｐゴシック"/>
        <a:ea typeface="ＭＳ Ｐゴシック"/>
        <a:cs typeface=""/>
      </a:majorFont>
      <a:minorFont>
        <a:latin typeface="ＭＳ Ｐゴシック"/>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製薬協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製薬協テンプレー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製薬協テンプレー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製薬協テンプレー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製薬協テンプレー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製薬協テンプレー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製薬協テンプレー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製薬協テンプレー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製薬協テンプレー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製薬協テンプレー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製薬協テンプレー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製薬協テンプレー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製薬協テンプレート">
  <a:themeElements>
    <a:clrScheme name="製薬協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製薬協テンプレート">
      <a:majorFont>
        <a:latin typeface="ＭＳ Ｐゴシック"/>
        <a:ea typeface="ＭＳ Ｐゴシック"/>
        <a:cs typeface=""/>
      </a:majorFont>
      <a:minorFont>
        <a:latin typeface="ＭＳ Ｐゴシック"/>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製薬協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製薬協テンプレー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製薬協テンプレー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製薬協テンプレー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製薬協テンプレー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製薬協テンプレー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製薬協テンプレー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製薬協テンプレー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製薬協テンプレー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製薬協テンプレー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製薬協テンプレー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製薬協テンプレー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3607FE459763F747B620ACF754D245CD" ma:contentTypeVersion="4" ma:contentTypeDescription="新しいドキュメントを作成します。" ma:contentTypeScope="" ma:versionID="bb117cb709741322b21797686be1902e">
  <xsd:schema xmlns:xsd="http://www.w3.org/2001/XMLSchema" xmlns:xs="http://www.w3.org/2001/XMLSchema" xmlns:p="http://schemas.microsoft.com/office/2006/metadata/properties" xmlns:ns2="f0ab41b4-e831-4e0d-9c37-c968fcae6555" targetNamespace="http://schemas.microsoft.com/office/2006/metadata/properties" ma:root="true" ma:fieldsID="e1b0fcfcad94186e989cb863645b86e5" ns2:_="">
    <xsd:import namespace="f0ab41b4-e831-4e0d-9c37-c968fcae6555"/>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ab41b4-e831-4e0d-9c37-c968fcae655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E64DEC5-B6D5-4620-9B99-93838BC04571}">
  <ds:schemaRef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f0ab41b4-e831-4e0d-9c37-c968fcae6555"/>
    <ds:schemaRef ds:uri="http://www.w3.org/XML/1998/namespace"/>
  </ds:schemaRefs>
</ds:datastoreItem>
</file>

<file path=customXml/itemProps2.xml><?xml version="1.0" encoding="utf-8"?>
<ds:datastoreItem xmlns:ds="http://schemas.openxmlformats.org/officeDocument/2006/customXml" ds:itemID="{48D6808D-283C-49A4-8B34-EDC2E8F6E868}">
  <ds:schemaRefs>
    <ds:schemaRef ds:uri="http://schemas.microsoft.com/sharepoint/v3/contenttype/forms"/>
  </ds:schemaRefs>
</ds:datastoreItem>
</file>

<file path=customXml/itemProps3.xml><?xml version="1.0" encoding="utf-8"?>
<ds:datastoreItem xmlns:ds="http://schemas.openxmlformats.org/officeDocument/2006/customXml" ds:itemID="{1BC1D2B8-53EB-4563-A17C-58F8F366349F}"/>
</file>

<file path=docProps/app.xml><?xml version="1.0" encoding="utf-8"?>
<Properties xmlns="http://schemas.openxmlformats.org/officeDocument/2006/extended-properties" xmlns:vt="http://schemas.openxmlformats.org/officeDocument/2006/docPropsVTypes">
  <Template/>
  <TotalTime>7907</TotalTime>
  <Words>1545</Words>
  <Application>Microsoft Office PowerPoint</Application>
  <PresentationFormat>ワイド画面</PresentationFormat>
  <Paragraphs>137</Paragraphs>
  <Slides>9</Slides>
  <Notes>5</Notes>
  <HiddenSlides>0</HiddenSlides>
  <MMClips>0</MMClips>
  <ScaleCrop>false</ScaleCrop>
  <HeadingPairs>
    <vt:vector size="8" baseType="variant">
      <vt:variant>
        <vt:lpstr>使用されているフォント</vt:lpstr>
      </vt:variant>
      <vt:variant>
        <vt:i4>5</vt:i4>
      </vt:variant>
      <vt:variant>
        <vt:lpstr>テーマ</vt:lpstr>
      </vt:variant>
      <vt:variant>
        <vt:i4>2</vt:i4>
      </vt:variant>
      <vt:variant>
        <vt:lpstr>スライド タイトル</vt:lpstr>
      </vt:variant>
      <vt:variant>
        <vt:i4>9</vt:i4>
      </vt:variant>
      <vt:variant>
        <vt:lpstr>目的別スライド ショー</vt:lpstr>
      </vt:variant>
      <vt:variant>
        <vt:i4>4</vt:i4>
      </vt:variant>
    </vt:vector>
  </HeadingPairs>
  <TitlesOfParts>
    <vt:vector size="20" baseType="lpstr">
      <vt:lpstr>ＭＳ Ｐゴシック</vt:lpstr>
      <vt:lpstr>メイリオ</vt:lpstr>
      <vt:lpstr>游ゴシック</vt:lpstr>
      <vt:lpstr>Arial</vt:lpstr>
      <vt:lpstr>Wingdings</vt:lpstr>
      <vt:lpstr>1_製薬協テンプレート</vt:lpstr>
      <vt:lpstr>2_製薬協テンプレート</vt:lpstr>
      <vt:lpstr>申請電子データ（試験データ）提出に関する通知の日中比較</vt:lpstr>
      <vt:lpstr>中国での試験データ提出の通知について</vt:lpstr>
      <vt:lpstr>試験データ提出通知の主な項目に関する日中記載比較</vt:lpstr>
      <vt:lpstr>「中国药物临床试验数据递交指导原则（试行）」に関する考察</vt:lpstr>
      <vt:lpstr>「中国药物临床试验数据递交指导原则（试行）」に関する考察</vt:lpstr>
      <vt:lpstr>「中国药物临床试验数据递交指导原则（试行）」に関する考察</vt:lpstr>
      <vt:lpstr>「中国药物临床试验数据递交指导原则（试行）」に関する考察</vt:lpstr>
      <vt:lpstr>「中国药物临床试验数据递交指导原则（试行）」に関する考察</vt:lpstr>
      <vt:lpstr>「中国药物临床试验数据递交指导原则（试行）」に関する考察</vt:lpstr>
      <vt:lpstr>試験データ担当</vt:lpstr>
      <vt:lpstr>執筆者</vt:lpstr>
      <vt:lpstr>薬事</vt:lpstr>
      <vt:lpstr>eCTD編纂</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申請電子データ（試験データ）提出に関する通知の日中比較</dc:title>
  <dc:creator>Yoshida, Kayo</dc:creator>
  <cp:lastModifiedBy>Yoshida, Kayo</cp:lastModifiedBy>
  <cp:revision>187</cp:revision>
  <cp:lastPrinted>2025-04-17T10:11:32Z</cp:lastPrinted>
  <dcterms:created xsi:type="dcterms:W3CDTF">2023-03-03T06:57:00Z</dcterms:created>
  <dcterms:modified xsi:type="dcterms:W3CDTF">2025-10-31T04:54:24Z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ea66b2b-af80-48b6-873b-d341d3035cfa_Enabled">
    <vt:lpwstr>true</vt:lpwstr>
  </property>
  <property fmtid="{D5CDD505-2E9C-101B-9397-08002B2CF9AE}" pid="3" name="MSIP_Label_bea66b2b-af80-48b6-873b-d341d3035cfa_SetDate">
    <vt:lpwstr>2024-06-27T12:35:48Z</vt:lpwstr>
  </property>
  <property fmtid="{D5CDD505-2E9C-101B-9397-08002B2CF9AE}" pid="4" name="MSIP_Label_bea66b2b-af80-48b6-873b-d341d3035cfa_Method">
    <vt:lpwstr>Standard</vt:lpwstr>
  </property>
  <property fmtid="{D5CDD505-2E9C-101B-9397-08002B2CF9AE}" pid="5" name="MSIP_Label_bea66b2b-af80-48b6-873b-d341d3035cfa_Name">
    <vt:lpwstr>Proprietary</vt:lpwstr>
  </property>
  <property fmtid="{D5CDD505-2E9C-101B-9397-08002B2CF9AE}" pid="6" name="MSIP_Label_bea66b2b-af80-48b6-873b-d341d3035cfa_SiteId">
    <vt:lpwstr>63982aff-fb6c-4c22-973b-70e4acfb63e6</vt:lpwstr>
  </property>
  <property fmtid="{D5CDD505-2E9C-101B-9397-08002B2CF9AE}" pid="7" name="MSIP_Label_bea66b2b-af80-48b6-873b-d341d3035cfa_ActionId">
    <vt:lpwstr>7a8b8df7-0950-47e6-a20a-f50f9f13df4c</vt:lpwstr>
  </property>
  <property fmtid="{D5CDD505-2E9C-101B-9397-08002B2CF9AE}" pid="8" name="MSIP_Label_bea66b2b-af80-48b6-873b-d341d3035cfa_ContentBits">
    <vt:lpwstr>0</vt:lpwstr>
  </property>
  <property fmtid="{D5CDD505-2E9C-101B-9397-08002B2CF9AE}" pid="9" name="ContentTypeId">
    <vt:lpwstr>0x0101003607FE459763F747B620ACF754D245CD</vt:lpwstr>
  </property>
  <property fmtid="{D5CDD505-2E9C-101B-9397-08002B2CF9AE}" pid="10" name="MSIP_Label_d9088468-0951-4aef-9cc3-0a346e475ddc_Enabled">
    <vt:lpwstr>true</vt:lpwstr>
  </property>
  <property fmtid="{D5CDD505-2E9C-101B-9397-08002B2CF9AE}" pid="11" name="MSIP_Label_d9088468-0951-4aef-9cc3-0a346e475ddc_SetDate">
    <vt:lpwstr>2024-09-18T04:02:21Z</vt:lpwstr>
  </property>
  <property fmtid="{D5CDD505-2E9C-101B-9397-08002B2CF9AE}" pid="12" name="MSIP_Label_d9088468-0951-4aef-9cc3-0a346e475ddc_Method">
    <vt:lpwstr>Privileged</vt:lpwstr>
  </property>
  <property fmtid="{D5CDD505-2E9C-101B-9397-08002B2CF9AE}" pid="13" name="MSIP_Label_d9088468-0951-4aef-9cc3-0a346e475ddc_Name">
    <vt:lpwstr>Public</vt:lpwstr>
  </property>
  <property fmtid="{D5CDD505-2E9C-101B-9397-08002B2CF9AE}" pid="14" name="MSIP_Label_d9088468-0951-4aef-9cc3-0a346e475ddc_SiteId">
    <vt:lpwstr>aca3c8d6-aa71-4e1a-a10e-03572fc58c0b</vt:lpwstr>
  </property>
  <property fmtid="{D5CDD505-2E9C-101B-9397-08002B2CF9AE}" pid="15" name="MSIP_Label_d9088468-0951-4aef-9cc3-0a346e475ddc_ActionId">
    <vt:lpwstr>1fb573e4-ee14-43a7-9e62-b162c06b192d</vt:lpwstr>
  </property>
  <property fmtid="{D5CDD505-2E9C-101B-9397-08002B2CF9AE}" pid="16" name="MSIP_Label_d9088468-0951-4aef-9cc3-0a346e475ddc_ContentBits">
    <vt:lpwstr>0</vt:lpwstr>
  </property>
  <property fmtid="{D5CDD505-2E9C-101B-9397-08002B2CF9AE}" pid="17" name="MSIP_Label_e81acc0d-dcc4-4dc9-a2c5-be70b05a2fe6_Enabled">
    <vt:lpwstr>true</vt:lpwstr>
  </property>
  <property fmtid="{D5CDD505-2E9C-101B-9397-08002B2CF9AE}" pid="18" name="MSIP_Label_e81acc0d-dcc4-4dc9-a2c5-be70b05a2fe6_Name">
    <vt:lpwstr>e81acc0d-dcc4-4dc9-a2c5-be70b05a2fe6</vt:lpwstr>
  </property>
  <property fmtid="{D5CDD505-2E9C-101B-9397-08002B2CF9AE}" pid="19" name="MSIP_Label_e81acc0d-dcc4-4dc9-a2c5-be70b05a2fe6_SetDate">
    <vt:lpwstr>2024-09-18T05:46:09Z</vt:lpwstr>
  </property>
  <property fmtid="{D5CDD505-2E9C-101B-9397-08002B2CF9AE}" pid="20" name="MSIP_Label_e81acc0d-dcc4-4dc9-a2c5-be70b05a2fe6_SiteId">
    <vt:lpwstr>a00de4ec-48a8-43a6-be74-e31274e2060d</vt:lpwstr>
  </property>
  <property fmtid="{D5CDD505-2E9C-101B-9397-08002B2CF9AE}" pid="21" name="MSIP_Label_e81acc0d-dcc4-4dc9-a2c5-be70b05a2fe6_ActionId">
    <vt:lpwstr>ce558dcd-3348-4cbe-9451-0ff465809862</vt:lpwstr>
  </property>
  <property fmtid="{D5CDD505-2E9C-101B-9397-08002B2CF9AE}" pid="22" name="MSIP_Label_e81acc0d-dcc4-4dc9-a2c5-be70b05a2fe6_Method">
    <vt:lpwstr>Privileged</vt:lpwstr>
  </property>
  <property fmtid="{D5CDD505-2E9C-101B-9397-08002B2CF9AE}" pid="23" name="MSIP_Label_e81acc0d-dcc4-4dc9-a2c5-be70b05a2fe6_ContentBits">
    <vt:lpwstr>0</vt:lpwstr>
  </property>
</Properties>
</file>