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3753" r:id="rId5"/>
    <p:sldMasterId id="2147483765" r:id="rId6"/>
    <p:sldMasterId id="2147483777" r:id="rId7"/>
  </p:sldMasterIdLst>
  <p:notesMasterIdLst>
    <p:notesMasterId r:id="rId15"/>
  </p:notesMasterIdLst>
  <p:sldIdLst>
    <p:sldId id="455" r:id="rId8"/>
    <p:sldId id="461" r:id="rId9"/>
    <p:sldId id="462" r:id="rId10"/>
    <p:sldId id="464" r:id="rId11"/>
    <p:sldId id="346" r:id="rId12"/>
    <p:sldId id="463" r:id="rId13"/>
    <p:sldId id="457" r:id="rId14"/>
  </p:sldIdLst>
  <p:sldSz cx="12192000" cy="6858000"/>
  <p:notesSz cx="6735763" cy="9866313"/>
  <p:custShowLst>
    <p:custShow name="試験データ担当" id="0">
      <p:sldLst/>
    </p:custShow>
    <p:custShow name="執筆者" id="1">
      <p:sldLst/>
    </p:custShow>
    <p:custShow name="薬事" id="2">
      <p:sldLst/>
    </p:custShow>
    <p:custShow name="eCTD編纂" id="3">
      <p:sldLst/>
    </p:custShow>
  </p:custShowLst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緒言" id="{BD1CEAFB-F87B-4036-AF38-4145B883DBD0}">
          <p14:sldIdLst>
            <p14:sldId id="455"/>
            <p14:sldId id="461"/>
            <p14:sldId id="462"/>
            <p14:sldId id="464"/>
            <p14:sldId id="346"/>
            <p14:sldId id="463"/>
            <p14:sldId id="4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" userDrawn="1">
          <p15:clr>
            <a:srgbClr val="A4A3A4"/>
          </p15:clr>
        </p15:guide>
        <p15:guide id="2" pos="5065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  <p188:author id="{8D836708-CCC4-2E03-5441-DA7C3AC5E218}" name="Michiyuki Suzuki (鈴木 成教) / Ｒ．ＯＳ" initials="MS" userId="S::m16-suzuki@hhc.eisai.co.jp::c829a3a6-1aef-4fff-955f-f52b28f0b6e8" providerId="AD"/>
  <p188:author id="{4E1A3A29-FE6E-0DE9-5DE4-20812CE6F4C4}" name="Yoshii, Takahiko /JP" initials="TY" userId="S::Takahiko.Yoshii@sanofi.com::a00ff11c-cca3-49af-b7fb-033a8ff4d1c8" providerId="AD"/>
  <p188:author id="{4882FD66-3719-081B-561D-81C6C962D658}" name="Sato, Takayuki(佐藤 貴之)" initials="ST" userId="S::ypc08665_astellas.com#ext#@dsg2ic.onmicrosoft.com::3600d768-af0d-44cf-8bc3-394aeb467f2c" providerId="AD"/>
  <p188:author id="{211B3D69-EE47-C695-A77D-019C443B6CA2}" name="Sato, Takayuki(佐藤 貴之)" initials="TS" userId="S::YPC08665@astellas.com::c0a73851-3add-4185-bdbf-d8d7f6bdde91" providerId="AD"/>
  <p188:author id="{3DC8B3BF-9578-FA73-096A-E9FF48F7F2A0}" name="Michiyuki Suzuki (鈴木 成教) / Ｒ．ＯＳ" initials="MＲ" userId="S::m16-suzuki_hhc.eisai.co.jp#ext#@dsg2ic.onmicrosoft.com::27baf0fc-b01e-4c52-9faa-c8c3ad0a09b0" providerId="AD"/>
  <p188:author id="{EC534DC0-FBC2-3A51-447E-8D857D2DAEBA}" name="YAMAGUCHI YOSHIHIRO / 山口 能弘" initials="YY/山能" userId="YAMAGUCHI YOSHIHIRO / 山口 能弘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5" name="作成者" initials="A" lastIdx="2" clrIdx="3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9FA"/>
    <a:srgbClr val="BADDE1"/>
    <a:srgbClr val="FF9933"/>
    <a:srgbClr val="6699FF"/>
    <a:srgbClr val="FF9966"/>
    <a:srgbClr val="7F7F7F"/>
    <a:srgbClr val="0066FF"/>
    <a:srgbClr val="FF5050"/>
    <a:srgbClr val="000000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14"/>
      </p:cViewPr>
      <p:guideLst>
        <p:guide orient="horz" pos="28"/>
        <p:guide pos="50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to, Takayuki(佐藤 貴之)" userId="c0a73851-3add-4185-bdbf-d8d7f6bdde91" providerId="ADAL" clId="{19626D44-36C7-4C93-B992-C4797F18D867}"/>
    <pc:docChg chg="modSld">
      <pc:chgData name="Sato, Takayuki(佐藤 貴之)" userId="c0a73851-3add-4185-bdbf-d8d7f6bdde91" providerId="ADAL" clId="{19626D44-36C7-4C93-B992-C4797F18D867}" dt="2025-08-06T06:30:34.757" v="1" actId="20577"/>
      <pc:docMkLst>
        <pc:docMk/>
      </pc:docMkLst>
      <pc:sldChg chg="modSp mod modCm">
        <pc:chgData name="Sato, Takayuki(佐藤 貴之)" userId="c0a73851-3add-4185-bdbf-d8d7f6bdde91" providerId="ADAL" clId="{19626D44-36C7-4C93-B992-C4797F18D867}" dt="2025-08-06T06:30:34.757" v="1" actId="20577"/>
        <pc:sldMkLst>
          <pc:docMk/>
          <pc:sldMk cId="3886625069" sldId="346"/>
        </pc:sldMkLst>
      </pc:sldChg>
    </pc:docChg>
  </pc:docChgLst>
  <pc:docChgLst>
    <pc:chgData name="Michiyuki Suzuki (鈴木 成教) / Ｒ．ＯＳ" userId="S::m16-suzuki_hhc.eisai.co.jp#ext#@dsg2ic.onmicrosoft.com::27baf0fc-b01e-4c52-9faa-c8c3ad0a09b0" providerId="AD" clId="Web-{A8905D58-291D-4A68-E548-7A91BD3EF88D}"/>
    <pc:docChg chg="mod">
      <pc:chgData name="Michiyuki Suzuki (鈴木 成教) / Ｒ．ＯＳ" userId="S::m16-suzuki_hhc.eisai.co.jp#ext#@dsg2ic.onmicrosoft.com::27baf0fc-b01e-4c52-9faa-c8c3ad0a09b0" providerId="AD" clId="Web-{A8905D58-291D-4A68-E548-7A91BD3EF88D}" dt="2025-07-23T22:48:38.008" v="0"/>
      <pc:docMkLst>
        <pc:docMk/>
      </pc:docMkLst>
    </pc:docChg>
  </pc:docChgLst>
  <pc:docChgLst>
    <pc:chgData name="Sato, Takayuki(佐藤 貴之)" userId="c0a73851-3add-4185-bdbf-d8d7f6bdde91" providerId="ADAL" clId="{4DE06994-853A-4E2A-A9C4-DDBCBB35C29A}"/>
    <pc:docChg chg="modSld">
      <pc:chgData name="Sato, Takayuki(佐藤 貴之)" userId="c0a73851-3add-4185-bdbf-d8d7f6bdde91" providerId="ADAL" clId="{4DE06994-853A-4E2A-A9C4-DDBCBB35C29A}" dt="2025-08-04T07:02:40.445" v="1273" actId="20577"/>
      <pc:docMkLst>
        <pc:docMk/>
      </pc:docMkLst>
      <pc:sldChg chg="modSp mod">
        <pc:chgData name="Sato, Takayuki(佐藤 貴之)" userId="c0a73851-3add-4185-bdbf-d8d7f6bdde91" providerId="ADAL" clId="{4DE06994-853A-4E2A-A9C4-DDBCBB35C29A}" dt="2025-08-04T06:59:19.031" v="1230" actId="2165"/>
        <pc:sldMkLst>
          <pc:docMk/>
          <pc:sldMk cId="3886625069" sldId="346"/>
        </pc:sldMkLst>
      </pc:sldChg>
      <pc:sldChg chg="modSp mod modCm">
        <pc:chgData name="Sato, Takayuki(佐藤 貴之)" userId="c0a73851-3add-4185-bdbf-d8d7f6bdde91" providerId="ADAL" clId="{4DE06994-853A-4E2A-A9C4-DDBCBB35C29A}" dt="2025-08-04T07:02:40.445" v="1273" actId="20577"/>
        <pc:sldMkLst>
          <pc:docMk/>
          <pc:sldMk cId="3167241945" sldId="461"/>
        </pc:sldMkLst>
      </pc:sldChg>
      <pc:sldChg chg="modSp mod modCm">
        <pc:chgData name="Sato, Takayuki(佐藤 貴之)" userId="c0a73851-3add-4185-bdbf-d8d7f6bdde91" providerId="ADAL" clId="{4DE06994-853A-4E2A-A9C4-DDBCBB35C29A}" dt="2025-08-04T07:01:13.190" v="1259" actId="6549"/>
        <pc:sldMkLst>
          <pc:docMk/>
          <pc:sldMk cId="1256357134" sldId="463"/>
        </pc:sldMkLst>
      </pc:sldChg>
    </pc:docChg>
  </pc:docChgLst>
  <pc:docChgLst>
    <pc:chgData name="Sato, Takayuki(佐藤 貴之)" userId="S::ypc08665_astellas.com#ext#@dsg2ic.onmicrosoft.com::3600d768-af0d-44cf-8bc3-394aeb467f2c" providerId="AD" clId="Web-{D8EFFFF5-9D12-E150-54AE-F2BE1AD776E9}"/>
    <pc:docChg chg="modSld">
      <pc:chgData name="Sato, Takayuki(佐藤 貴之)" userId="S::ypc08665_astellas.com#ext#@dsg2ic.onmicrosoft.com::3600d768-af0d-44cf-8bc3-394aeb467f2c" providerId="AD" clId="Web-{D8EFFFF5-9D12-E150-54AE-F2BE1AD776E9}" dt="2025-08-04T06:58:55.321" v="20"/>
      <pc:docMkLst>
        <pc:docMk/>
      </pc:docMkLst>
      <pc:sldChg chg="modSp">
        <pc:chgData name="Sato, Takayuki(佐藤 貴之)" userId="S::ypc08665_astellas.com#ext#@dsg2ic.onmicrosoft.com::3600d768-af0d-44cf-8bc3-394aeb467f2c" providerId="AD" clId="Web-{D8EFFFF5-9D12-E150-54AE-F2BE1AD776E9}" dt="2025-08-04T06:58:55.321" v="20"/>
        <pc:sldMkLst>
          <pc:docMk/>
          <pc:sldMk cId="3886625069" sldId="346"/>
        </pc:sldMkLst>
      </pc:sldChg>
    </pc:docChg>
  </pc:docChgLst>
  <pc:docChgLst>
    <pc:chgData name="Sato, Takayuki(佐藤 貴之)" userId="c0a73851-3add-4185-bdbf-d8d7f6bdde91" providerId="ADAL" clId="{BDC9B8F9-6227-40B6-A649-47BA63EF32E4}"/>
    <pc:docChg chg="undo custSel modSld">
      <pc:chgData name="Sato, Takayuki(佐藤 貴之)" userId="c0a73851-3add-4185-bdbf-d8d7f6bdde91" providerId="ADAL" clId="{BDC9B8F9-6227-40B6-A649-47BA63EF32E4}" dt="2025-08-22T02:35:21.289" v="345" actId="2711"/>
      <pc:docMkLst>
        <pc:docMk/>
      </pc:docMkLst>
      <pc:sldChg chg="modSp mod">
        <pc:chgData name="Sato, Takayuki(佐藤 貴之)" userId="c0a73851-3add-4185-bdbf-d8d7f6bdde91" providerId="ADAL" clId="{BDC9B8F9-6227-40B6-A649-47BA63EF32E4}" dt="2025-08-22T01:21:51.782" v="6" actId="313"/>
        <pc:sldMkLst>
          <pc:docMk/>
          <pc:sldMk cId="3886625069" sldId="346"/>
        </pc:sldMkLst>
      </pc:sldChg>
      <pc:sldChg chg="modSp mod">
        <pc:chgData name="Sato, Takayuki(佐藤 貴之)" userId="c0a73851-3add-4185-bdbf-d8d7f6bdde91" providerId="ADAL" clId="{BDC9B8F9-6227-40B6-A649-47BA63EF32E4}" dt="2025-08-22T02:35:21.289" v="345" actId="2711"/>
        <pc:sldMkLst>
          <pc:docMk/>
          <pc:sldMk cId="477325373" sldId="457"/>
        </pc:sldMkLst>
      </pc:sldChg>
      <pc:sldChg chg="modSp mod modCm">
        <pc:chgData name="Sato, Takayuki(佐藤 貴之)" userId="c0a73851-3add-4185-bdbf-d8d7f6bdde91" providerId="ADAL" clId="{BDC9B8F9-6227-40B6-A649-47BA63EF32E4}" dt="2025-08-22T02:14:03.275" v="163" actId="6549"/>
        <pc:sldMkLst>
          <pc:docMk/>
          <pc:sldMk cId="3167241945" sldId="46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to, Takayuki(佐藤 貴之)" userId="c0a73851-3add-4185-bdbf-d8d7f6bdde91" providerId="ADAL" clId="{BDC9B8F9-6227-40B6-A649-47BA63EF32E4}" dt="2025-08-22T02:14:03.275" v="163" actId="6549"/>
              <pc2:cmMkLst xmlns:pc2="http://schemas.microsoft.com/office/powerpoint/2019/9/main/command">
                <pc:docMk/>
                <pc:sldMk cId="3167241945" sldId="461"/>
                <pc2:cmMk id="{8E90724F-2A2B-42F1-A07C-16EFF1AE435F}"/>
              </pc2:cmMkLst>
            </pc226:cmChg>
            <pc226:cmChg xmlns:pc226="http://schemas.microsoft.com/office/powerpoint/2022/06/main/command" chg="mod">
              <pc226:chgData name="Sato, Takayuki(佐藤 貴之)" userId="c0a73851-3add-4185-bdbf-d8d7f6bdde91" providerId="ADAL" clId="{BDC9B8F9-6227-40B6-A649-47BA63EF32E4}" dt="2025-08-22T02:14:03.275" v="163" actId="6549"/>
              <pc2:cmMkLst xmlns:pc2="http://schemas.microsoft.com/office/powerpoint/2019/9/main/command">
                <pc:docMk/>
                <pc:sldMk cId="3167241945" sldId="461"/>
                <pc2:cmMk id="{046D6D67-BE47-4A3E-B9FF-355A065C617F}"/>
              </pc2:cmMkLst>
            </pc226:cmChg>
            <pc226:cmChg xmlns:pc226="http://schemas.microsoft.com/office/powerpoint/2022/06/main/command" chg="mod">
              <pc226:chgData name="Sato, Takayuki(佐藤 貴之)" userId="c0a73851-3add-4185-bdbf-d8d7f6bdde91" providerId="ADAL" clId="{BDC9B8F9-6227-40B6-A649-47BA63EF32E4}" dt="2025-08-22T02:14:03.275" v="163" actId="6549"/>
              <pc2:cmMkLst xmlns:pc2="http://schemas.microsoft.com/office/powerpoint/2019/9/main/command">
                <pc:docMk/>
                <pc:sldMk cId="3167241945" sldId="461"/>
                <pc2:cmMk id="{3528CAB7-5DBB-40CA-8B47-5CEE1DCF8295}"/>
              </pc2:cmMkLst>
            </pc226:cmChg>
            <pc226:cmChg xmlns:pc226="http://schemas.microsoft.com/office/powerpoint/2022/06/main/command" chg="mod">
              <pc226:chgData name="Sato, Takayuki(佐藤 貴之)" userId="c0a73851-3add-4185-bdbf-d8d7f6bdde91" providerId="ADAL" clId="{BDC9B8F9-6227-40B6-A649-47BA63EF32E4}" dt="2025-08-22T02:14:03.275" v="163" actId="6549"/>
              <pc2:cmMkLst xmlns:pc2="http://schemas.microsoft.com/office/powerpoint/2019/9/main/command">
                <pc:docMk/>
                <pc:sldMk cId="3167241945" sldId="461"/>
                <pc2:cmMk id="{BDED76CB-7D76-4B5E-A225-B046F2F0DA61}"/>
              </pc2:cmMkLst>
            </pc226:cmChg>
            <pc226:cmChg xmlns:pc226="http://schemas.microsoft.com/office/powerpoint/2022/06/main/command" chg="mod">
              <pc226:chgData name="Sato, Takayuki(佐藤 貴之)" userId="c0a73851-3add-4185-bdbf-d8d7f6bdde91" providerId="ADAL" clId="{BDC9B8F9-6227-40B6-A649-47BA63EF32E4}" dt="2025-08-22T02:14:03.275" v="163" actId="6549"/>
              <pc2:cmMkLst xmlns:pc2="http://schemas.microsoft.com/office/powerpoint/2019/9/main/command">
                <pc:docMk/>
                <pc:sldMk cId="3167241945" sldId="461"/>
                <pc2:cmMk id="{11C754DF-296C-4975-8352-0AD7751D7095}"/>
              </pc2:cmMkLst>
            </pc226:cmChg>
            <pc226:cmChg xmlns:pc226="http://schemas.microsoft.com/office/powerpoint/2022/06/main/command" chg="mod">
              <pc226:chgData name="Sato, Takayuki(佐藤 貴之)" userId="c0a73851-3add-4185-bdbf-d8d7f6bdde91" providerId="ADAL" clId="{BDC9B8F9-6227-40B6-A649-47BA63EF32E4}" dt="2025-08-22T02:14:03.275" v="163" actId="6549"/>
              <pc2:cmMkLst xmlns:pc2="http://schemas.microsoft.com/office/powerpoint/2019/9/main/command">
                <pc:docMk/>
                <pc:sldMk cId="3167241945" sldId="461"/>
                <pc2:cmMk id="{751394F5-702E-4581-8550-D9CADB1C774E}"/>
              </pc2:cmMkLst>
            </pc226:cmChg>
            <pc226:cmChg xmlns:pc226="http://schemas.microsoft.com/office/powerpoint/2022/06/main/command" chg="mod">
              <pc226:chgData name="Sato, Takayuki(佐藤 貴之)" userId="c0a73851-3add-4185-bdbf-d8d7f6bdde91" providerId="ADAL" clId="{BDC9B8F9-6227-40B6-A649-47BA63EF32E4}" dt="2025-08-22T02:14:03.275" v="163" actId="6549"/>
              <pc2:cmMkLst xmlns:pc2="http://schemas.microsoft.com/office/powerpoint/2019/9/main/command">
                <pc:docMk/>
                <pc:sldMk cId="3167241945" sldId="461"/>
                <pc2:cmMk id="{F11E39FF-40C4-467B-A398-F0C3B9CADCC8}"/>
              </pc2:cmMkLst>
            </pc226:cmChg>
          </p:ext>
        </pc:extLst>
      </pc:sldChg>
      <pc:sldChg chg="modSp mod">
        <pc:chgData name="Sato, Takayuki(佐藤 貴之)" userId="c0a73851-3add-4185-bdbf-d8d7f6bdde91" providerId="ADAL" clId="{BDC9B8F9-6227-40B6-A649-47BA63EF32E4}" dt="2025-08-22T02:15:26.681" v="165" actId="15"/>
        <pc:sldMkLst>
          <pc:docMk/>
          <pc:sldMk cId="3915179132" sldId="462"/>
        </pc:sldMkLst>
      </pc:sldChg>
      <pc:sldChg chg="modSp mod">
        <pc:chgData name="Sato, Takayuki(佐藤 貴之)" userId="c0a73851-3add-4185-bdbf-d8d7f6bdde91" providerId="ADAL" clId="{BDC9B8F9-6227-40B6-A649-47BA63EF32E4}" dt="2025-08-22T02:35:07.048" v="344" actId="255"/>
        <pc:sldMkLst>
          <pc:docMk/>
          <pc:sldMk cId="1256357134" sldId="463"/>
        </pc:sldMkLst>
      </pc:sldChg>
      <pc:sldChg chg="modSp mod modCm">
        <pc:chgData name="Sato, Takayuki(佐藤 貴之)" userId="c0a73851-3add-4185-bdbf-d8d7f6bdde91" providerId="ADAL" clId="{BDC9B8F9-6227-40B6-A649-47BA63EF32E4}" dt="2025-08-22T02:34:29.116" v="341" actId="255"/>
        <pc:sldMkLst>
          <pc:docMk/>
          <pc:sldMk cId="810049406" sldId="46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to, Takayuki(佐藤 貴之)" userId="c0a73851-3add-4185-bdbf-d8d7f6bdde91" providerId="ADAL" clId="{BDC9B8F9-6227-40B6-A649-47BA63EF32E4}" dt="2025-08-22T02:29:10.178" v="336" actId="20577"/>
              <pc2:cmMkLst xmlns:pc2="http://schemas.microsoft.com/office/powerpoint/2019/9/main/command">
                <pc:docMk/>
                <pc:sldMk cId="810049406" sldId="464"/>
                <pc2:cmMk id="{5785B754-F27E-493A-A958-9DFABAEFB12D}"/>
              </pc2:cmMkLst>
            </pc226:cmChg>
            <pc226:cmChg xmlns:pc226="http://schemas.microsoft.com/office/powerpoint/2022/06/main/command" chg="mod">
              <pc226:chgData name="Sato, Takayuki(佐藤 貴之)" userId="c0a73851-3add-4185-bdbf-d8d7f6bdde91" providerId="ADAL" clId="{BDC9B8F9-6227-40B6-A649-47BA63EF32E4}" dt="2025-08-22T02:29:10.178" v="336" actId="20577"/>
              <pc2:cmMkLst xmlns:pc2="http://schemas.microsoft.com/office/powerpoint/2019/9/main/command">
                <pc:docMk/>
                <pc:sldMk cId="810049406" sldId="464"/>
                <pc2:cmMk id="{1F413286-9193-407A-876D-353128BFB70A}"/>
              </pc2:cmMkLst>
            </pc226:cmChg>
            <pc226:cmChg xmlns:pc226="http://schemas.microsoft.com/office/powerpoint/2022/06/main/command" chg="mod">
              <pc226:chgData name="Sato, Takayuki(佐藤 貴之)" userId="c0a73851-3add-4185-bdbf-d8d7f6bdde91" providerId="ADAL" clId="{BDC9B8F9-6227-40B6-A649-47BA63EF32E4}" dt="2025-08-22T02:29:10.178" v="336" actId="20577"/>
              <pc2:cmMkLst xmlns:pc2="http://schemas.microsoft.com/office/powerpoint/2019/9/main/command">
                <pc:docMk/>
                <pc:sldMk cId="810049406" sldId="464"/>
                <pc2:cmMk id="{C427B187-7B9C-41B5-9C68-1AF661849159}"/>
              </pc2:cmMkLst>
            </pc226:cmChg>
            <pc226:cmChg xmlns:pc226="http://schemas.microsoft.com/office/powerpoint/2022/06/main/command" chg="mod">
              <pc226:chgData name="Sato, Takayuki(佐藤 貴之)" userId="c0a73851-3add-4185-bdbf-d8d7f6bdde91" providerId="ADAL" clId="{BDC9B8F9-6227-40B6-A649-47BA63EF32E4}" dt="2025-08-22T02:29:10.178" v="336" actId="20577"/>
              <pc2:cmMkLst xmlns:pc2="http://schemas.microsoft.com/office/powerpoint/2019/9/main/command">
                <pc:docMk/>
                <pc:sldMk cId="810049406" sldId="464"/>
                <pc2:cmMk id="{ED2D22A0-7395-4A67-AA28-928E5F31426E}"/>
              </pc2:cmMkLst>
            </pc226:cmChg>
            <pc226:cmChg xmlns:pc226="http://schemas.microsoft.com/office/powerpoint/2022/06/main/command" chg="mod">
              <pc226:chgData name="Sato, Takayuki(佐藤 貴之)" userId="c0a73851-3add-4185-bdbf-d8d7f6bdde91" providerId="ADAL" clId="{BDC9B8F9-6227-40B6-A649-47BA63EF32E4}" dt="2025-08-22T02:29:10.178" v="336" actId="20577"/>
              <pc2:cmMkLst xmlns:pc2="http://schemas.microsoft.com/office/powerpoint/2019/9/main/command">
                <pc:docMk/>
                <pc:sldMk cId="810049406" sldId="464"/>
                <pc2:cmMk id="{4BAA98C5-3F6F-4FF4-A77C-7A4CC7296B73}"/>
              </pc2:cmMkLst>
            </pc226:cmChg>
            <pc226:cmChg xmlns:pc226="http://schemas.microsoft.com/office/powerpoint/2022/06/main/command" chg="mod">
              <pc226:chgData name="Sato, Takayuki(佐藤 貴之)" userId="c0a73851-3add-4185-bdbf-d8d7f6bdde91" providerId="ADAL" clId="{BDC9B8F9-6227-40B6-A649-47BA63EF32E4}" dt="2025-08-22T02:29:10.178" v="336" actId="20577"/>
              <pc2:cmMkLst xmlns:pc2="http://schemas.microsoft.com/office/powerpoint/2019/9/main/command">
                <pc:docMk/>
                <pc:sldMk cId="810049406" sldId="464"/>
                <pc2:cmMk id="{781EE4CC-EB0E-46AE-B09C-EDB0252BE2EC}"/>
              </pc2:cmMkLst>
            </pc226:cmChg>
          </p:ext>
        </pc:extLst>
      </pc:sldChg>
    </pc:docChg>
  </pc:docChgLst>
  <pc:docChgLst>
    <pc:chgData name="Michiyuki Suzuki (鈴木 成教) / Ｒ．ＯＳ" userId="c829a3a6-1aef-4fff-955f-f52b28f0b6e8" providerId="ADAL" clId="{AB54BF91-282C-4FE1-9941-BA097EFB580F}"/>
    <pc:docChg chg="">
      <pc:chgData name="Michiyuki Suzuki (鈴木 成教) / Ｒ．ＯＳ" userId="c829a3a6-1aef-4fff-955f-f52b28f0b6e8" providerId="ADAL" clId="{AB54BF91-282C-4FE1-9941-BA097EFB580F}" dt="2025-08-05T02:42:01.891" v="0"/>
      <pc:docMkLst>
        <pc:docMk/>
      </pc:docMkLst>
      <pc:sldChg chg="addCm">
        <pc:chgData name="Michiyuki Suzuki (鈴木 成教) / Ｒ．ＯＳ" userId="c829a3a6-1aef-4fff-955f-f52b28f0b6e8" providerId="ADAL" clId="{AB54BF91-282C-4FE1-9941-BA097EFB580F}" dt="2025-08-05T02:42:01.891" v="0"/>
        <pc:sldMkLst>
          <pc:docMk/>
          <pc:sldMk cId="3886625069" sldId="346"/>
        </pc:sldMkLst>
      </pc:sldChg>
    </pc:docChg>
  </pc:docChgLst>
  <pc:docChgLst>
    <pc:chgData name="YAMAGUCHI YOSHIHIRO / 山口 能弘" userId="c1eab9f4-b72e-4440-8eee-a9440cad0f92" providerId="ADAL" clId="{053BAAC4-C61D-4D87-B800-36973883403E}"/>
    <pc:docChg chg="">
      <pc:chgData name="YAMAGUCHI YOSHIHIRO / 山口 能弘" userId="c1eab9f4-b72e-4440-8eee-a9440cad0f92" providerId="ADAL" clId="{053BAAC4-C61D-4D87-B800-36973883403E}" dt="2025-08-08T05:06:01.163" v="2"/>
      <pc:docMkLst>
        <pc:docMk/>
      </pc:docMkLst>
      <pc:sldChg chg="addCm modCm">
        <pc:chgData name="YAMAGUCHI YOSHIHIRO / 山口 能弘" userId="c1eab9f4-b72e-4440-8eee-a9440cad0f92" providerId="ADAL" clId="{053BAAC4-C61D-4D87-B800-36973883403E}" dt="2025-08-08T05:06:01.163" v="2"/>
        <pc:sldMkLst>
          <pc:docMk/>
          <pc:sldMk cId="3167241945" sldId="461"/>
        </pc:sldMkLst>
      </pc:sldChg>
    </pc:docChg>
  </pc:docChgLst>
  <pc:docChgLst>
    <pc:chgData name="Sato, Takayuki(佐藤 貴之)" userId="S::ypc08665_astellas.com#ext#@dsg2ic.onmicrosoft.com::3600d768-af0d-44cf-8bc3-394aeb467f2c" providerId="AD" clId="Web-{82EA32CC-F8BA-C259-2A44-F78B2217D8D4}"/>
    <pc:docChg chg="mod">
      <pc:chgData name="Sato, Takayuki(佐藤 貴之)" userId="S::ypc08665_astellas.com#ext#@dsg2ic.onmicrosoft.com::3600d768-af0d-44cf-8bc3-394aeb467f2c" providerId="AD" clId="Web-{82EA32CC-F8BA-C259-2A44-F78B2217D8D4}" dt="2025-08-06T06:28:49.398" v="0"/>
      <pc:docMkLst>
        <pc:docMk/>
      </pc:docMkLst>
    </pc:docChg>
  </pc:docChgLst>
  <pc:docChgLst>
    <pc:chgData name="Sato, Takayuki(佐藤 貴之)" userId="c0a73851-3add-4185-bdbf-d8d7f6bdde91" providerId="ADAL" clId="{7968F856-50D5-49B7-93F6-8F65145E4FB1}"/>
    <pc:docChg chg="modSld">
      <pc:chgData name="Sato, Takayuki(佐藤 貴之)" userId="c0a73851-3add-4185-bdbf-d8d7f6bdde91" providerId="ADAL" clId="{7968F856-50D5-49B7-93F6-8F65145E4FB1}" dt="2025-10-31T03:27:59.999" v="37" actId="20577"/>
      <pc:docMkLst>
        <pc:docMk/>
      </pc:docMkLst>
      <pc:sldChg chg="modSp mod">
        <pc:chgData name="Sato, Takayuki(佐藤 貴之)" userId="c0a73851-3add-4185-bdbf-d8d7f6bdde91" providerId="ADAL" clId="{7968F856-50D5-49B7-93F6-8F65145E4FB1}" dt="2025-10-31T03:27:14.674" v="35" actId="2165"/>
        <pc:sldMkLst>
          <pc:docMk/>
          <pc:sldMk cId="3886625069" sldId="346"/>
        </pc:sldMkLst>
        <pc:graphicFrameChg chg="modGraphic">
          <ac:chgData name="Sato, Takayuki(佐藤 貴之)" userId="c0a73851-3add-4185-bdbf-d8d7f6bdde91" providerId="ADAL" clId="{7968F856-50D5-49B7-93F6-8F65145E4FB1}" dt="2025-10-31T03:27:14.674" v="35" actId="2165"/>
          <ac:graphicFrameMkLst>
            <pc:docMk/>
            <pc:sldMk cId="3886625069" sldId="346"/>
            <ac:graphicFrameMk id="5" creationId="{04B70947-9D5F-4384-A400-582CF2FF7B2B}"/>
          </ac:graphicFrameMkLst>
        </pc:graphicFrameChg>
      </pc:sldChg>
      <pc:sldChg chg="modSp mod">
        <pc:chgData name="Sato, Takayuki(佐藤 貴之)" userId="c0a73851-3add-4185-bdbf-d8d7f6bdde91" providerId="ADAL" clId="{7968F856-50D5-49B7-93F6-8F65145E4FB1}" dt="2025-10-31T03:25:45.297" v="2" actId="20577"/>
        <pc:sldMkLst>
          <pc:docMk/>
          <pc:sldMk cId="3415946217" sldId="455"/>
        </pc:sldMkLst>
        <pc:spChg chg="mod">
          <ac:chgData name="Sato, Takayuki(佐藤 貴之)" userId="c0a73851-3add-4185-bdbf-d8d7f6bdde91" providerId="ADAL" clId="{7968F856-50D5-49B7-93F6-8F65145E4FB1}" dt="2025-10-31T03:25:45.297" v="2" actId="20577"/>
          <ac:spMkLst>
            <pc:docMk/>
            <pc:sldMk cId="3415946217" sldId="455"/>
            <ac:spMk id="7" creationId="{C562FB03-1F73-4A4C-9DD1-BA7FA6D7E96B}"/>
          </ac:spMkLst>
        </pc:spChg>
      </pc:sldChg>
      <pc:sldChg chg="modSp mod">
        <pc:chgData name="Sato, Takayuki(佐藤 貴之)" userId="c0a73851-3add-4185-bdbf-d8d7f6bdde91" providerId="ADAL" clId="{7968F856-50D5-49B7-93F6-8F65145E4FB1}" dt="2025-10-31T03:26:15.060" v="34" actId="1035"/>
        <pc:sldMkLst>
          <pc:docMk/>
          <pc:sldMk cId="3167241945" sldId="461"/>
        </pc:sldMkLst>
        <pc:spChg chg="mod">
          <ac:chgData name="Sato, Takayuki(佐藤 貴之)" userId="c0a73851-3add-4185-bdbf-d8d7f6bdde91" providerId="ADAL" clId="{7968F856-50D5-49B7-93F6-8F65145E4FB1}" dt="2025-10-31T03:26:10.785" v="24" actId="1036"/>
          <ac:spMkLst>
            <pc:docMk/>
            <pc:sldMk cId="3167241945" sldId="461"/>
            <ac:spMk id="5" creationId="{75964C30-9AC5-477E-96F0-FB3B037018B2}"/>
          </ac:spMkLst>
        </pc:spChg>
        <pc:spChg chg="mod">
          <ac:chgData name="Sato, Takayuki(佐藤 貴之)" userId="c0a73851-3add-4185-bdbf-d8d7f6bdde91" providerId="ADAL" clId="{7968F856-50D5-49B7-93F6-8F65145E4FB1}" dt="2025-10-31T03:25:54.521" v="3" actId="6549"/>
          <ac:spMkLst>
            <pc:docMk/>
            <pc:sldMk cId="3167241945" sldId="461"/>
            <ac:spMk id="10" creationId="{D705FF45-FBED-42FD-B3F7-AE8558EEDF36}"/>
          </ac:spMkLst>
        </pc:spChg>
        <pc:grpChg chg="mod">
          <ac:chgData name="Sato, Takayuki(佐藤 貴之)" userId="c0a73851-3add-4185-bdbf-d8d7f6bdde91" providerId="ADAL" clId="{7968F856-50D5-49B7-93F6-8F65145E4FB1}" dt="2025-10-31T03:26:15.060" v="34" actId="1035"/>
          <ac:grpSpMkLst>
            <pc:docMk/>
            <pc:sldMk cId="3167241945" sldId="461"/>
            <ac:grpSpMk id="6" creationId="{10C747AF-AB14-41C8-B9B4-186673569CC3}"/>
          </ac:grpSpMkLst>
        </pc:grpChg>
      </pc:sldChg>
      <pc:sldChg chg="modSp mod">
        <pc:chgData name="Sato, Takayuki(佐藤 貴之)" userId="c0a73851-3add-4185-bdbf-d8d7f6bdde91" providerId="ADAL" clId="{7968F856-50D5-49B7-93F6-8F65145E4FB1}" dt="2025-10-31T03:27:59.999" v="37" actId="20577"/>
        <pc:sldMkLst>
          <pc:docMk/>
          <pc:sldMk cId="1256357134" sldId="463"/>
        </pc:sldMkLst>
        <pc:spChg chg="mod">
          <ac:chgData name="Sato, Takayuki(佐藤 貴之)" userId="c0a73851-3add-4185-bdbf-d8d7f6bdde91" providerId="ADAL" clId="{7968F856-50D5-49B7-93F6-8F65145E4FB1}" dt="2025-10-31T03:27:59.999" v="37" actId="20577"/>
          <ac:spMkLst>
            <pc:docMk/>
            <pc:sldMk cId="1256357134" sldId="463"/>
            <ac:spMk id="3" creationId="{0DB3ACBE-1714-5DCB-47C4-2FAD4BCE49A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6F36D-7FA9-448B-97B8-941ED64707FD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ECB27-7751-4155-B81F-F3B485DE7A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406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>
            <a:spLocks noChangeShapeType="1"/>
          </p:cNvSpPr>
          <p:nvPr/>
        </p:nvSpPr>
        <p:spPr bwMode="auto">
          <a:xfrm flipH="1">
            <a:off x="334434" y="3143250"/>
            <a:ext cx="10081684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34434" y="1992313"/>
            <a:ext cx="192617" cy="647700"/>
          </a:xfrm>
          <a:prstGeom prst="rect">
            <a:avLst/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H="1">
            <a:off x="431801" y="3216275"/>
            <a:ext cx="10081684" cy="0"/>
          </a:xfrm>
          <a:prstGeom prst="line">
            <a:avLst/>
          </a:prstGeom>
          <a:noFill/>
          <a:ln w="76200">
            <a:solidFill>
              <a:srgbClr val="CCEC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57339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/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9203267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F73FF-B710-47CB-94CC-DDAB8BFA42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A9EE7-1AAE-4595-A851-7DDA0886A26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EE356DD-7CC6-4D18-A9D6-5A1CE3C78156}"/>
              </a:ext>
            </a:extLst>
          </p:cNvPr>
          <p:cNvSpPr/>
          <p:nvPr userDrawn="1"/>
        </p:nvSpPr>
        <p:spPr bwMode="auto">
          <a:xfrm>
            <a:off x="119336" y="188913"/>
            <a:ext cx="10441160" cy="1007840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188913"/>
            <a:ext cx="1577280" cy="633571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88913"/>
            <a:ext cx="8026400" cy="633571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91108-7F3C-4375-8F15-205D5B8CAE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>
            <a:spLocks noChangeShapeType="1"/>
          </p:cNvSpPr>
          <p:nvPr/>
        </p:nvSpPr>
        <p:spPr bwMode="auto">
          <a:xfrm flipH="1">
            <a:off x="334434" y="3143250"/>
            <a:ext cx="10081684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34434" y="1992313"/>
            <a:ext cx="192617" cy="647700"/>
          </a:xfrm>
          <a:prstGeom prst="rect">
            <a:avLst/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H="1">
            <a:off x="431801" y="3216275"/>
            <a:ext cx="10081684" cy="0"/>
          </a:xfrm>
          <a:prstGeom prst="line">
            <a:avLst/>
          </a:prstGeom>
          <a:noFill/>
          <a:ln w="76200">
            <a:solidFill>
              <a:srgbClr val="CCEC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57339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/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9203267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F73FF-B710-47CB-94CC-DDAB8BFA42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1861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0095C-F9B4-4C04-ABE4-849D581B05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5318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A1130-3357-47BF-9AEB-9BA30011F8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14948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268413"/>
            <a:ext cx="538480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268413"/>
            <a:ext cx="538480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BFF68-E12D-4641-A7D4-354ECAB65F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74290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79208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277070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1988840"/>
            <a:ext cx="5386917" cy="41373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277070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1988840"/>
            <a:ext cx="5389033" cy="41373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83059-F0F5-4BD6-877C-8714E4FE604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216851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244B3-4363-465E-98B6-3990FFB101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02267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8FFA3-0EF8-498B-B496-5FB858DAA0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58842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402EEFF-D038-40F0-A488-2FA9FA1F23E6}"/>
              </a:ext>
            </a:extLst>
          </p:cNvPr>
          <p:cNvSpPr/>
          <p:nvPr userDrawn="1"/>
        </p:nvSpPr>
        <p:spPr bwMode="auto">
          <a:xfrm>
            <a:off x="119336" y="980729"/>
            <a:ext cx="10441160" cy="216024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0238" y="286386"/>
            <a:ext cx="4010447" cy="62233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86386"/>
            <a:ext cx="5793763" cy="58397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980729"/>
            <a:ext cx="4011084" cy="51454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D819E-734F-41EA-BED9-6003953E8C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09133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0095C-F9B4-4C04-ABE4-849D581B05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1584" y="528766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03512" y="1268759"/>
            <a:ext cx="8424936" cy="393843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51584" y="593486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CB9C5-C125-4597-9537-A1C63469BC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30921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A9EE7-1AAE-4595-A851-7DDA0886A26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802847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EE356DD-7CC6-4D18-A9D6-5A1CE3C78156}"/>
              </a:ext>
            </a:extLst>
          </p:cNvPr>
          <p:cNvSpPr/>
          <p:nvPr userDrawn="1"/>
        </p:nvSpPr>
        <p:spPr bwMode="auto">
          <a:xfrm>
            <a:off x="119336" y="188913"/>
            <a:ext cx="10441160" cy="1007840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188913"/>
            <a:ext cx="1577280" cy="633571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88913"/>
            <a:ext cx="8026400" cy="633571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91108-7F3C-4375-8F15-205D5B8CAE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28395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>
            <a:spLocks noChangeShapeType="1"/>
          </p:cNvSpPr>
          <p:nvPr/>
        </p:nvSpPr>
        <p:spPr bwMode="auto">
          <a:xfrm flipH="1">
            <a:off x="334434" y="3143250"/>
            <a:ext cx="10081684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34434" y="1992313"/>
            <a:ext cx="192617" cy="647700"/>
          </a:xfrm>
          <a:prstGeom prst="rect">
            <a:avLst/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H="1">
            <a:off x="431801" y="3216275"/>
            <a:ext cx="10081684" cy="0"/>
          </a:xfrm>
          <a:prstGeom prst="line">
            <a:avLst/>
          </a:prstGeom>
          <a:noFill/>
          <a:ln w="76200">
            <a:solidFill>
              <a:srgbClr val="CCEC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57339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/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9203267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F73FF-B710-47CB-94CC-DDAB8BFA42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76718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0095C-F9B4-4C04-ABE4-849D581B05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32450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A1130-3357-47BF-9AEB-9BA30011F8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122717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268413"/>
            <a:ext cx="538480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268413"/>
            <a:ext cx="538480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BFF68-E12D-4641-A7D4-354ECAB65F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77086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79208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277070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1988840"/>
            <a:ext cx="5386917" cy="41373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277070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1988840"/>
            <a:ext cx="5389033" cy="41373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83059-F0F5-4BD6-877C-8714E4FE604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761509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244B3-4363-465E-98B6-3990FFB101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475941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8FFA3-0EF8-498B-B496-5FB858DAA0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135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A1130-3357-47BF-9AEB-9BA30011F8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402EEFF-D038-40F0-A488-2FA9FA1F23E6}"/>
              </a:ext>
            </a:extLst>
          </p:cNvPr>
          <p:cNvSpPr/>
          <p:nvPr userDrawn="1"/>
        </p:nvSpPr>
        <p:spPr bwMode="auto">
          <a:xfrm>
            <a:off x="119336" y="980729"/>
            <a:ext cx="10441160" cy="216024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0238" y="286386"/>
            <a:ext cx="4010447" cy="62233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86386"/>
            <a:ext cx="5793763" cy="58397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980729"/>
            <a:ext cx="4011084" cy="51454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D819E-734F-41EA-BED9-6003953E8C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29809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1584" y="528766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03512" y="1268759"/>
            <a:ext cx="8424936" cy="393843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51584" y="593486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CB9C5-C125-4597-9537-A1C63469BC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73663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A9EE7-1AAE-4595-A851-7DDA0886A26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26655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EE356DD-7CC6-4D18-A9D6-5A1CE3C78156}"/>
              </a:ext>
            </a:extLst>
          </p:cNvPr>
          <p:cNvSpPr/>
          <p:nvPr userDrawn="1"/>
        </p:nvSpPr>
        <p:spPr bwMode="auto">
          <a:xfrm>
            <a:off x="119336" y="188913"/>
            <a:ext cx="10441160" cy="1007840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188913"/>
            <a:ext cx="1577280" cy="633571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88913"/>
            <a:ext cx="8026400" cy="633571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91108-7F3C-4375-8F15-205D5B8CAE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418608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>
            <a:spLocks noChangeShapeType="1"/>
          </p:cNvSpPr>
          <p:nvPr/>
        </p:nvSpPr>
        <p:spPr bwMode="auto">
          <a:xfrm flipH="1">
            <a:off x="334434" y="3143250"/>
            <a:ext cx="10081684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34434" y="1992313"/>
            <a:ext cx="192617" cy="647700"/>
          </a:xfrm>
          <a:prstGeom prst="rect">
            <a:avLst/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H="1">
            <a:off x="431801" y="3216275"/>
            <a:ext cx="10081684" cy="0"/>
          </a:xfrm>
          <a:prstGeom prst="line">
            <a:avLst/>
          </a:prstGeom>
          <a:noFill/>
          <a:ln w="76200">
            <a:solidFill>
              <a:srgbClr val="CCEC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57339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/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9203267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F73FF-B710-47CB-94CC-DDAB8BFA42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0095C-F9B4-4C04-ABE4-849D581B05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A1130-3357-47BF-9AEB-9BA30011F8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268413"/>
            <a:ext cx="538480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268413"/>
            <a:ext cx="538480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BFF68-E12D-4641-A7D4-354ECAB65F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79208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277070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1988840"/>
            <a:ext cx="5386917" cy="41373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277070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1988840"/>
            <a:ext cx="5389033" cy="41373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83059-F0F5-4BD6-877C-8714E4FE604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244B3-4363-465E-98B6-3990FFB101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268413"/>
            <a:ext cx="538480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268413"/>
            <a:ext cx="538480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BFF68-E12D-4641-A7D4-354ECAB65F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8FFA3-0EF8-498B-B496-5FB858DAA0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402EEFF-D038-40F0-A488-2FA9FA1F23E6}"/>
              </a:ext>
            </a:extLst>
          </p:cNvPr>
          <p:cNvSpPr/>
          <p:nvPr userDrawn="1"/>
        </p:nvSpPr>
        <p:spPr bwMode="auto">
          <a:xfrm>
            <a:off x="119336" y="980729"/>
            <a:ext cx="10441160" cy="216024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0238" y="286386"/>
            <a:ext cx="4010447" cy="62233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86386"/>
            <a:ext cx="5793763" cy="58397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980729"/>
            <a:ext cx="4011084" cy="51454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D819E-734F-41EA-BED9-6003953E8C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1584" y="528766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03512" y="1268759"/>
            <a:ext cx="8424936" cy="393843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51584" y="593486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CB9C5-C125-4597-9537-A1C63469BC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A9EE7-1AAE-4595-A851-7DDA0886A26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EE356DD-7CC6-4D18-A9D6-5A1CE3C78156}"/>
              </a:ext>
            </a:extLst>
          </p:cNvPr>
          <p:cNvSpPr/>
          <p:nvPr userDrawn="1"/>
        </p:nvSpPr>
        <p:spPr bwMode="auto">
          <a:xfrm>
            <a:off x="119336" y="188913"/>
            <a:ext cx="10441160" cy="1007840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188913"/>
            <a:ext cx="1577280" cy="633571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88913"/>
            <a:ext cx="8026400" cy="633571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91108-7F3C-4375-8F15-205D5B8CAE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79208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277070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1988840"/>
            <a:ext cx="5386917" cy="41373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277070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1988840"/>
            <a:ext cx="5389033" cy="41373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83059-F0F5-4BD6-877C-8714E4FE604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244B3-4363-465E-98B6-3990FFB101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8FFA3-0EF8-498B-B496-5FB858DAA0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402EEFF-D038-40F0-A488-2FA9FA1F23E6}"/>
              </a:ext>
            </a:extLst>
          </p:cNvPr>
          <p:cNvSpPr/>
          <p:nvPr userDrawn="1"/>
        </p:nvSpPr>
        <p:spPr bwMode="auto">
          <a:xfrm>
            <a:off x="119336" y="980729"/>
            <a:ext cx="10441160" cy="216024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0238" y="286386"/>
            <a:ext cx="4010447" cy="62233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86386"/>
            <a:ext cx="5793763" cy="58397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980729"/>
            <a:ext cx="4011084" cy="51454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D819E-734F-41EA-BED9-6003953E8C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1584" y="528766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03512" y="1268759"/>
            <a:ext cx="8424936" cy="393843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51584" y="593486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CB9C5-C125-4597-9537-A1C63469BC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88913"/>
            <a:ext cx="10972800" cy="79216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68413"/>
            <a:ext cx="10972800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79151" y="6337300"/>
            <a:ext cx="1166283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1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96AB6C4-1547-4449-BD14-819BCA81932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H="1">
            <a:off x="334434" y="1052513"/>
            <a:ext cx="10081684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34434" y="260350"/>
            <a:ext cx="192617" cy="647700"/>
          </a:xfrm>
          <a:prstGeom prst="rect">
            <a:avLst/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H="1">
            <a:off x="431801" y="1125538"/>
            <a:ext cx="10081684" cy="0"/>
          </a:xfrm>
          <a:prstGeom prst="line">
            <a:avLst/>
          </a:prstGeom>
          <a:noFill/>
          <a:ln w="76200">
            <a:solidFill>
              <a:srgbClr val="CCEC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n"/>
        <a:defRPr kumimoji="1" sz="24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p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88913"/>
            <a:ext cx="10972800" cy="79216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68413"/>
            <a:ext cx="10972800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79151" y="6337300"/>
            <a:ext cx="1166283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1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96AB6C4-1547-4449-BD14-819BCA81932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H="1">
            <a:off x="334434" y="1052513"/>
            <a:ext cx="10081684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34434" y="260350"/>
            <a:ext cx="192617" cy="647700"/>
          </a:xfrm>
          <a:prstGeom prst="rect">
            <a:avLst/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H="1">
            <a:off x="431801" y="1125538"/>
            <a:ext cx="10081684" cy="0"/>
          </a:xfrm>
          <a:prstGeom prst="line">
            <a:avLst/>
          </a:prstGeom>
          <a:noFill/>
          <a:ln w="76200">
            <a:solidFill>
              <a:srgbClr val="CCEC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79196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n"/>
        <a:defRPr kumimoji="1" sz="24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p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88913"/>
            <a:ext cx="10972800" cy="79216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68413"/>
            <a:ext cx="10972800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79151" y="6337300"/>
            <a:ext cx="1166283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1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96AB6C4-1547-4449-BD14-819BCA81932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H="1">
            <a:off x="334434" y="1052513"/>
            <a:ext cx="10081684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34434" y="260350"/>
            <a:ext cx="192617" cy="647700"/>
          </a:xfrm>
          <a:prstGeom prst="rect">
            <a:avLst/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H="1">
            <a:off x="431801" y="1125538"/>
            <a:ext cx="10081684" cy="0"/>
          </a:xfrm>
          <a:prstGeom prst="line">
            <a:avLst/>
          </a:prstGeom>
          <a:noFill/>
          <a:ln w="76200">
            <a:solidFill>
              <a:srgbClr val="CCEC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47003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n"/>
        <a:defRPr kumimoji="1" sz="24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p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88913"/>
            <a:ext cx="10972800" cy="79216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68413"/>
            <a:ext cx="10972800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79151" y="6337300"/>
            <a:ext cx="1166283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1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96AB6C4-1547-4449-BD14-819BCA81932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H="1">
            <a:off x="334434" y="1052513"/>
            <a:ext cx="10081684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34434" y="260350"/>
            <a:ext cx="192617" cy="647700"/>
          </a:xfrm>
          <a:prstGeom prst="rect">
            <a:avLst/>
          </a:prstGeom>
          <a:solidFill>
            <a:srgbClr val="3366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H="1">
            <a:off x="431801" y="1125538"/>
            <a:ext cx="10081684" cy="0"/>
          </a:xfrm>
          <a:prstGeom prst="line">
            <a:avLst/>
          </a:prstGeom>
          <a:noFill/>
          <a:ln w="76200">
            <a:solidFill>
              <a:srgbClr val="CCEC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ＭＳ Ｐゴシック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n"/>
        <a:defRPr kumimoji="1" sz="24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p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74CA2-C108-435E-A931-8F8C8571F8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320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en-US" altLang="ja-JP" sz="3200">
                <a:latin typeface="メイリオ" panose="020B0604030504040204" pitchFamily="50" charset="-128"/>
                <a:ea typeface="メイリオ" panose="020B0604030504040204" pitchFamily="50" charset="-128"/>
              </a:rPr>
              <a:t>Asian </a:t>
            </a:r>
            <a:r>
              <a:rPr lang="en-US" sz="3200">
                <a:latin typeface="メイリオ" panose="020B0604030504040204" pitchFamily="50" charset="-128"/>
                <a:ea typeface="メイリオ" panose="020B0604030504040204" pitchFamily="50" charset="-128"/>
              </a:rPr>
              <a:t>eCTD / Gateway</a:t>
            </a:r>
            <a:r>
              <a:rPr lang="ja-JP" altLang="en-US" sz="320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3200">
                <a:latin typeface="メイリオ" panose="020B0604030504040204" pitchFamily="50" charset="-128"/>
                <a:ea typeface="メイリオ" panose="020B0604030504040204" pitchFamily="50" charset="-128"/>
              </a:rPr>
              <a:t>System</a:t>
            </a:r>
            <a:r>
              <a:rPr lang="ja-JP" altLang="en-US" sz="3200">
                <a:latin typeface="メイリオ" panose="020B0604030504040204" pitchFamily="50" charset="-128"/>
                <a:ea typeface="メイリオ" panose="020B0604030504040204" pitchFamily="50" charset="-128"/>
              </a:rPr>
              <a:t>情報」</a:t>
            </a:r>
            <a:br>
              <a:rPr lang="en-US" altLang="ja-JP" sz="320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>
                <a:latin typeface="メイリオ" panose="020B0604030504040204" pitchFamily="50" charset="-128"/>
                <a:ea typeface="メイリオ" panose="020B0604030504040204" pitchFamily="50" charset="-128"/>
              </a:rPr>
              <a:t>　 利用ガイド</a:t>
            </a:r>
            <a:endParaRPr lang="en-US" sz="3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0C1000-0C09-4371-ABB3-FA3B206F54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9F73FF-B710-47CB-94CC-DDAB8BFA4204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6" name="正方形/長方形 5"/>
          <p:cNvSpPr/>
          <p:nvPr/>
        </p:nvSpPr>
        <p:spPr>
          <a:xfrm>
            <a:off x="4151784" y="4005064"/>
            <a:ext cx="3315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US" altLang="ja-JP" sz="240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2400"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2400">
                <a:latin typeface="メイリオ" panose="020B0604030504040204" pitchFamily="50" charset="-128"/>
                <a:ea typeface="メイリオ" panose="020B0604030504040204" pitchFamily="50" charset="-128"/>
              </a:rPr>
              <a:t>xx</a:t>
            </a:r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日 公開</a:t>
            </a: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4">
            <a:extLst>
              <a:ext uri="{FF2B5EF4-FFF2-40B4-BE49-F238E27FC236}">
                <a16:creationId xmlns:a16="http://schemas.microsoft.com/office/drawing/2014/main" id="{C562FB03-1F73-4A4C-9DD1-BA7FA6D7E96B}"/>
              </a:ext>
            </a:extLst>
          </p:cNvPr>
          <p:cNvSpPr txBox="1"/>
          <p:nvPr/>
        </p:nvSpPr>
        <p:spPr>
          <a:xfrm>
            <a:off x="1950848" y="3343633"/>
            <a:ext cx="75702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電子化情報部会 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TF1 e-Submission</a:t>
            </a:r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5946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7010085E-603B-41FA-B76D-4494C63969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70095C-F9B4-4C04-ABE4-849D581B05DE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775DBFA6-5443-4DC9-A3A8-4821176B871B}"/>
              </a:ext>
            </a:extLst>
          </p:cNvPr>
          <p:cNvSpPr txBox="1">
            <a:spLocks/>
          </p:cNvSpPr>
          <p:nvPr/>
        </p:nvSpPr>
        <p:spPr bwMode="auto">
          <a:xfrm>
            <a:off x="609600" y="381440"/>
            <a:ext cx="10972800" cy="79216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  <a:ea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  <a:ea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  <a:ea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  <a:ea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  <a:ea typeface="ＭＳ Ｐゴシック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  <a:ea typeface="ＭＳ Ｐゴシック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  <a:ea typeface="ＭＳ Ｐゴシック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  <a:ea typeface="ＭＳ Ｐゴシック" charset="-128"/>
              </a:defRPr>
            </a:lvl9pPr>
          </a:lstStyle>
          <a:p>
            <a:r>
              <a:rPr lang="ja-JP" altLang="en-US" kern="0">
                <a:latin typeface="メイリオ" panose="020B0604030504040204" pitchFamily="50" charset="-128"/>
                <a:ea typeface="メイリオ" panose="020B0604030504040204" pitchFamily="50" charset="-128"/>
              </a:rPr>
              <a:t>はじめに</a:t>
            </a:r>
          </a:p>
        </p:txBody>
      </p:sp>
      <p:sp>
        <p:nvSpPr>
          <p:cNvPr id="10" name="コンテンツ プレースホルダー 3">
            <a:extLst>
              <a:ext uri="{FF2B5EF4-FFF2-40B4-BE49-F238E27FC236}">
                <a16:creationId xmlns:a16="http://schemas.microsoft.com/office/drawing/2014/main" id="{D705FF45-FBED-42FD-B3F7-AE8558EEDF36}"/>
              </a:ext>
            </a:extLst>
          </p:cNvPr>
          <p:cNvSpPr txBox="1">
            <a:spLocks/>
          </p:cNvSpPr>
          <p:nvPr/>
        </p:nvSpPr>
        <p:spPr>
          <a:xfrm>
            <a:off x="562476" y="1170935"/>
            <a:ext cx="10470318" cy="2773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fontAlgn="auto">
              <a:lnSpc>
                <a:spcPct val="150000"/>
              </a:lnSpc>
              <a:spcAft>
                <a:spcPts val="500"/>
              </a:spcAft>
              <a:buNone/>
              <a:defRPr/>
            </a:pPr>
            <a:r>
              <a:rPr lang="en-US" altLang="ja-JP" sz="2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eCTD</a:t>
            </a:r>
            <a:r>
              <a:rPr lang="ja-JP" altLang="en-US" sz="2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は約</a:t>
            </a:r>
            <a:r>
              <a:rPr lang="en-US" altLang="ja-JP" sz="2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sz="2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年前より日本、米国、欧州を中心に利用されてきた。日本以外のアジア諸国及び地域では普及が十分ではなかったが、近年、</a:t>
            </a:r>
            <a:r>
              <a:rPr lang="en-US" altLang="ja-JP" sz="2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2015</a:t>
            </a:r>
            <a:r>
              <a:rPr lang="ja-JP" altLang="en-US" sz="2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年のタイ王国での利用開始をはじめ台湾や韓国、中国、シンガポールで導入に向けた準備が進んでおり、アジア諸国及び地域での利用状況をとりまとめた。また、</a:t>
            </a:r>
            <a:r>
              <a:rPr lang="en-US" altLang="ja-JP" sz="2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2019</a:t>
            </a:r>
            <a:r>
              <a:rPr lang="ja-JP" altLang="en-US" sz="2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年以降のコロナ禍により、各国においてオンライン申請が広がったことから、アジア諸国及び地域での</a:t>
            </a:r>
            <a:r>
              <a:rPr lang="en-US" altLang="ja-JP" sz="2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Gateway System</a:t>
            </a:r>
            <a:r>
              <a:rPr lang="ja-JP" altLang="en-US" sz="2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の情報についても併せて整理した。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500"/>
              </a:spcAft>
              <a:buClrTx/>
              <a:buSzTx/>
              <a:buNone/>
              <a:tabLst/>
              <a:defRPr/>
            </a:pPr>
            <a:endParaRPr lang="en-US" altLang="ja-JP" sz="200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lvl="0" indent="0" fontAlgn="auto">
              <a:lnSpc>
                <a:spcPct val="150000"/>
              </a:lnSpc>
              <a:spcAft>
                <a:spcPts val="500"/>
              </a:spcAft>
              <a:buNone/>
              <a:defRPr/>
            </a:pPr>
            <a:r>
              <a:rPr lang="ja-JP" altLang="en-US" sz="2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本資材の記載内容は、</a:t>
            </a:r>
            <a:r>
              <a:rPr lang="en-US" altLang="ja-JP" sz="2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r>
              <a:rPr lang="ja-JP" altLang="en-US" sz="2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2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2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月末時点の情報に基づき記載している。 各国の状況は常に変化しており、本資材の記載内容から変わり続けることに留意すること。本資材を利用した結果生じた損害について、日本製薬工業協会は一切責任を負わない。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500"/>
              </a:spcAft>
              <a:buClrTx/>
              <a:buSzTx/>
              <a:buNone/>
              <a:tabLst/>
              <a:defRPr/>
            </a:pP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75964C30-9AC5-477E-96F0-FB3B03701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476" y="3826343"/>
            <a:ext cx="10972800" cy="792162"/>
          </a:xfrm>
        </p:spPr>
        <p:txBody>
          <a:bodyPr/>
          <a:lstStyle/>
          <a:p>
            <a:r>
              <a:rPr lang="ja-JP" altLang="en-US" dirty="0"/>
              <a:t>免責事項</a:t>
            </a:r>
            <a:endParaRPr kumimoji="1" lang="ja-JP" altLang="en-US" dirty="0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0C747AF-AB14-41C8-B9B4-186673569CC3}"/>
              </a:ext>
            </a:extLst>
          </p:cNvPr>
          <p:cNvGrpSpPr/>
          <p:nvPr/>
        </p:nvGrpSpPr>
        <p:grpSpPr>
          <a:xfrm>
            <a:off x="334434" y="3872825"/>
            <a:ext cx="10179051" cy="867395"/>
            <a:chOff x="334434" y="3212976"/>
            <a:chExt cx="10179051" cy="867395"/>
          </a:xfrm>
        </p:grpSpPr>
        <p:sp>
          <p:nvSpPr>
            <p:cNvPr id="7" name="Line 5">
              <a:extLst>
                <a:ext uri="{FF2B5EF4-FFF2-40B4-BE49-F238E27FC236}">
                  <a16:creationId xmlns:a16="http://schemas.microsoft.com/office/drawing/2014/main" id="{583880DE-FA48-42BD-92FE-F003A33FFF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4434" y="4007346"/>
              <a:ext cx="10081684" cy="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BD6D6D31-E299-4DEC-A16F-13A4FD7D6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434" y="3212976"/>
              <a:ext cx="192617" cy="647700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33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2" name="Line 7">
              <a:extLst>
                <a:ext uri="{FF2B5EF4-FFF2-40B4-BE49-F238E27FC236}">
                  <a16:creationId xmlns:a16="http://schemas.microsoft.com/office/drawing/2014/main" id="{983E093F-5156-4688-A06D-039380D844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1801" y="4080371"/>
              <a:ext cx="10081684" cy="0"/>
            </a:xfrm>
            <a:prstGeom prst="line">
              <a:avLst/>
            </a:prstGeom>
            <a:noFill/>
            <a:ln w="76200">
              <a:solidFill>
                <a:srgbClr val="CCEC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7241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268413"/>
            <a:ext cx="10972800" cy="5256212"/>
          </a:xfrm>
        </p:spPr>
        <p:txBody>
          <a:bodyPr/>
          <a:lstStyle/>
          <a:p>
            <a:pPr lvl="0" eaLnBrk="1" fontAlgn="auto" hangingPunct="1">
              <a:lnSpc>
                <a:spcPct val="120000"/>
              </a:lnSpc>
              <a:spcBef>
                <a:spcPts val="1000"/>
              </a:spcBef>
              <a:spcAft>
                <a:spcPts val="500"/>
              </a:spcAft>
              <a:buFont typeface="Wingdings" panose="05000000000000000000" pitchFamily="2" charset="2"/>
              <a:buChar char="u"/>
              <a:defRPr/>
            </a:pPr>
            <a:r>
              <a:rPr lang="ja-JP" altLang="en-US" sz="2000" b="0" kern="120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今回の公開の内容は以下の通り。</a:t>
            </a:r>
            <a:endParaRPr lang="en-US" altLang="ja-JP" sz="2000" b="0" kern="120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eaLnBrk="1" fontAlgn="auto" hangingPunct="1">
              <a:lnSpc>
                <a:spcPct val="120000"/>
              </a:lnSpc>
              <a:spcBef>
                <a:spcPts val="1000"/>
              </a:spcBef>
              <a:spcAft>
                <a:spcPts val="500"/>
              </a:spcAft>
              <a:buFont typeface="Wingdings" panose="05000000000000000000" pitchFamily="2" charset="2"/>
              <a:buChar char="u"/>
              <a:defRPr/>
            </a:pPr>
            <a:endParaRPr lang="en-US" altLang="ja-JP" sz="2000" b="0" kern="120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eaLnBrk="1" fontAlgn="auto" hangingPunct="1">
              <a:lnSpc>
                <a:spcPct val="120000"/>
              </a:lnSpc>
              <a:spcBef>
                <a:spcPts val="1000"/>
              </a:spcBef>
              <a:spcAft>
                <a:spcPts val="500"/>
              </a:spcAft>
              <a:buFont typeface="Wingdings" panose="05000000000000000000" pitchFamily="2" charset="2"/>
              <a:buChar char="u"/>
              <a:defRPr/>
            </a:pPr>
            <a:endParaRPr lang="en-US" altLang="ja-JP" sz="2000" b="0" kern="120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eaLnBrk="1" fontAlgn="auto" hangingPunct="1">
              <a:lnSpc>
                <a:spcPct val="120000"/>
              </a:lnSpc>
              <a:spcBef>
                <a:spcPts val="1000"/>
              </a:spcBef>
              <a:spcAft>
                <a:spcPts val="500"/>
              </a:spcAft>
              <a:buFont typeface="Wingdings" panose="05000000000000000000" pitchFamily="2" charset="2"/>
              <a:buChar char="u"/>
              <a:defRPr/>
            </a:pPr>
            <a:endParaRPr lang="en-US" altLang="ja-JP" sz="2000" b="0" kern="120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eaLnBrk="1" fontAlgn="auto" hangingPunct="1">
              <a:lnSpc>
                <a:spcPct val="120000"/>
              </a:lnSpc>
              <a:spcBef>
                <a:spcPts val="1000"/>
              </a:spcBef>
              <a:spcAft>
                <a:spcPts val="500"/>
              </a:spcAft>
              <a:buFont typeface="Wingdings" panose="05000000000000000000" pitchFamily="2" charset="2"/>
              <a:buChar char="u"/>
              <a:defRPr/>
            </a:pPr>
            <a:endParaRPr lang="en-US" altLang="ja-JP" sz="2000" b="0" kern="120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eaLnBrk="1" fontAlgn="auto" hangingPunct="1">
              <a:lnSpc>
                <a:spcPct val="120000"/>
              </a:lnSpc>
              <a:spcBef>
                <a:spcPts val="1000"/>
              </a:spcBef>
              <a:spcAft>
                <a:spcPts val="500"/>
              </a:spcAft>
              <a:buFont typeface="Wingdings" panose="05000000000000000000" pitchFamily="2" charset="2"/>
              <a:buChar char="u"/>
              <a:defRPr/>
            </a:pPr>
            <a:endParaRPr lang="en-US" altLang="ja-JP" sz="2000" b="0" kern="120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eaLnBrk="1" fontAlgn="auto" hangingPunct="1">
              <a:lnSpc>
                <a:spcPct val="120000"/>
              </a:lnSpc>
              <a:spcBef>
                <a:spcPts val="1000"/>
              </a:spcBef>
              <a:spcAft>
                <a:spcPts val="500"/>
              </a:spcAft>
              <a:buFont typeface="Wingdings" panose="05000000000000000000" pitchFamily="2" charset="2"/>
              <a:buChar char="u"/>
              <a:defRPr/>
            </a:pPr>
            <a:r>
              <a:rPr lang="ja-JP" altLang="en-US" sz="2000" b="0" kern="120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</a:t>
            </a:r>
            <a:r>
              <a:rPr lang="en-US" altLang="ja-JP" sz="2000" b="0" kern="120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r>
              <a:rPr lang="ja-JP" altLang="en-US" sz="2000" b="0" kern="120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2000" b="0" kern="120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2000" b="0" kern="120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月末時点での情報である。</a:t>
            </a:r>
            <a:endParaRPr lang="en-US" altLang="ja-JP" sz="2000" b="0" kern="120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eaLnBrk="1" fontAlgn="auto" hangingPunct="1">
              <a:lnSpc>
                <a:spcPct val="120000"/>
              </a:lnSpc>
              <a:spcBef>
                <a:spcPts val="1000"/>
              </a:spcBef>
              <a:spcAft>
                <a:spcPts val="500"/>
              </a:spcAft>
              <a:buFont typeface="Wingdings" panose="05000000000000000000" pitchFamily="2" charset="2"/>
              <a:buChar char="u"/>
              <a:defRPr/>
            </a:pPr>
            <a:endParaRPr lang="en-US" altLang="ja-JP" sz="2000" b="0" kern="120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 eaLnBrk="1" fontAlgn="auto" hangingPunct="1">
              <a:lnSpc>
                <a:spcPct val="120000"/>
              </a:lnSpc>
              <a:spcBef>
                <a:spcPts val="1000"/>
              </a:spcBef>
              <a:spcAft>
                <a:spcPts val="500"/>
              </a:spcAft>
              <a:buNone/>
              <a:defRPr/>
            </a:pPr>
            <a:r>
              <a:rPr lang="ja-JP" altLang="en-US" sz="1600" b="0" kern="120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600" b="0" kern="120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00050" lvl="1" indent="0" eaLnBrk="1" fontAlgn="auto" hangingPunct="1">
              <a:lnSpc>
                <a:spcPct val="120000"/>
              </a:lnSpc>
              <a:spcBef>
                <a:spcPts val="1000"/>
              </a:spcBef>
              <a:spcAft>
                <a:spcPts val="500"/>
              </a:spcAft>
              <a:buNone/>
              <a:defRPr/>
            </a:pPr>
            <a:endParaRPr lang="ja-JP" altLang="en-US" sz="1600" b="0" kern="120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70095C-F9B4-4C04-ABE4-849D581B05DE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609600" y="188913"/>
            <a:ext cx="10972800" cy="792162"/>
          </a:xfrm>
        </p:spPr>
        <p:txBody>
          <a:bodyPr/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利用にあたって</a:t>
            </a:r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572615FC-0281-1481-105F-732A73CC54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815463"/>
              </p:ext>
            </p:extLst>
          </p:nvPr>
        </p:nvGraphicFramePr>
        <p:xfrm>
          <a:off x="1069891" y="1801043"/>
          <a:ext cx="10419744" cy="28346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456266">
                  <a:extLst>
                    <a:ext uri="{9D8B030D-6E8A-4147-A177-3AD203B41FA5}">
                      <a16:colId xmlns:a16="http://schemas.microsoft.com/office/drawing/2014/main" val="1387040510"/>
                    </a:ext>
                  </a:extLst>
                </a:gridCol>
                <a:gridCol w="5963478">
                  <a:extLst>
                    <a:ext uri="{9D8B030D-6E8A-4147-A177-3AD203B41FA5}">
                      <a16:colId xmlns:a16="http://schemas.microsoft.com/office/drawing/2014/main" val="3217306496"/>
                    </a:ext>
                  </a:extLst>
                </a:gridCol>
              </a:tblGrid>
              <a:tr h="577446">
                <a:tc>
                  <a:txBody>
                    <a:bodyPr/>
                    <a:lstStyle/>
                    <a:p>
                      <a:r>
                        <a:rPr lang="en-US" altLang="ja-JP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JPMA-EI-TF1-Asia-eCTD.xlsx</a:t>
                      </a:r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endParaRPr kumimoji="1" lang="ja-JP" altLang="en-US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日本を除くアジア各国での</a:t>
                      </a:r>
                      <a:r>
                        <a:rPr lang="en-US" altLang="ja-JP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eCTD</a:t>
                      </a:r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の導入状況についての一覧表及び付録</a:t>
                      </a:r>
                      <a:endParaRPr kumimoji="1" lang="ja-JP" altLang="en-US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373157"/>
                  </a:ext>
                </a:extLst>
              </a:tr>
              <a:tr h="577446">
                <a:tc>
                  <a:txBody>
                    <a:bodyPr/>
                    <a:lstStyle/>
                    <a:p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アジア当局</a:t>
                      </a:r>
                      <a:r>
                        <a:rPr lang="en-US" altLang="ja-JP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eCTD-M1</a:t>
                      </a:r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調査</a:t>
                      </a:r>
                      <a:r>
                        <a:rPr lang="en-US" altLang="ja-JP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_XXX.xlsx</a:t>
                      </a:r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endParaRPr lang="en-US" altLang="ja-JP" sz="1800" b="0" kern="1200">
                        <a:solidFill>
                          <a:sysClr val="windowText" lastClr="00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lvl="1"/>
                      <a:r>
                        <a:rPr lang="en-US" altLang="ja-JP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XXX= </a:t>
                      </a:r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韓国・中国・台湾・タイ・シンガポール</a:t>
                      </a:r>
                      <a:endParaRPr kumimoji="1" lang="ja-JP" altLang="en-US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か国における</a:t>
                      </a:r>
                      <a:r>
                        <a:rPr lang="en-US" altLang="ja-JP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M1</a:t>
                      </a:r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項目（</a:t>
                      </a:r>
                      <a:r>
                        <a:rPr lang="en-US" altLang="ja-JP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M1</a:t>
                      </a:r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タブ）、</a:t>
                      </a:r>
                      <a:r>
                        <a:rPr lang="en-US" altLang="ja-JP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Administrative Information</a:t>
                      </a:r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lang="en-US" altLang="ja-JP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Admin</a:t>
                      </a:r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タブ）、一般情報（</a:t>
                      </a:r>
                      <a:r>
                        <a:rPr lang="en-US" altLang="ja-JP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Information </a:t>
                      </a:r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タブ）</a:t>
                      </a:r>
                      <a:endParaRPr kumimoji="1" lang="ja-JP" altLang="en-US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1084526"/>
                  </a:ext>
                </a:extLst>
              </a:tr>
              <a:tr h="577446">
                <a:tc>
                  <a:txBody>
                    <a:bodyPr/>
                    <a:lstStyle/>
                    <a:p>
                      <a:r>
                        <a:rPr lang="en-US" altLang="ja-JP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JPMA-EI-TF1-Asia-Gateway-Systems.xlsx</a:t>
                      </a:r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endParaRPr kumimoji="1" lang="ja-JP" altLang="en-US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日本を除くアジア各国でのゲートウェイシステムの一覧表</a:t>
                      </a:r>
                      <a:endParaRPr kumimoji="1" lang="ja-JP" altLang="en-US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4450539"/>
                  </a:ext>
                </a:extLst>
              </a:tr>
              <a:tr h="577446">
                <a:tc>
                  <a:txBody>
                    <a:bodyPr/>
                    <a:lstStyle/>
                    <a:p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中国での試験データ提出通知について</a:t>
                      </a:r>
                      <a:r>
                        <a:rPr lang="en-US" altLang="ja-JP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.pptx</a:t>
                      </a:r>
                      <a:r>
                        <a:rPr lang="ja-JP" altLang="en-US" sz="1800" b="0" kern="1200">
                          <a:solidFill>
                            <a:sysClr val="windowText" lastClr="00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endParaRPr kumimoji="1" lang="ja-JP" altLang="en-US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試験データの提出に関する通知の日中の比較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1256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5179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ED1726-1335-99B0-A73B-3CE91584E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調査対象国について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539FFC-C5F0-ACF5-3B15-A519FE4670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日欧米を中心に規定された</a:t>
            </a:r>
            <a:r>
              <a:rPr lang="en-US" altLang="ja-JP" sz="2600">
                <a:latin typeface="メイリオ" panose="020B0604030504040204" pitchFamily="50" charset="-128"/>
                <a:ea typeface="メイリオ" panose="020B0604030504040204" pitchFamily="50" charset="-128"/>
              </a:rPr>
              <a:t>eCTD</a:t>
            </a:r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は、アジアのみならず世界中に広まりつつある。</a:t>
            </a:r>
            <a:endParaRPr kumimoji="1" lang="en-US" altLang="ja-JP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著者が所属</a:t>
            </a:r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する</a:t>
            </a:r>
            <a:r>
              <a:rPr kumimoji="1"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企業の日本オフィスがアジア地域の国・地域の業務に関与することが多いが、その担当範囲は企業によって異なる部分も多い。</a:t>
            </a:r>
            <a:endParaRPr kumimoji="1" lang="en-US" altLang="ja-JP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また、通知等が現地語で記載されている場合、各企業が契約している情報</a:t>
            </a:r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サービス</a:t>
            </a:r>
            <a:r>
              <a:rPr kumimoji="1"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企業が提供する翻訳を製薬協で利用することは控え、製薬協の国際委員会で作成</a:t>
            </a:r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さ</a:t>
            </a:r>
            <a:r>
              <a:rPr kumimoji="1"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れた翻訳を利用する方針とした。</a:t>
            </a:r>
            <a:endParaRPr kumimoji="1" lang="en-US" altLang="ja-JP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以上のことを考慮し、製薬協の国際委員会アジア部会が重点国・地域とする、中国、韓国、台湾、</a:t>
            </a:r>
            <a:r>
              <a:rPr lang="en-US" altLang="ja-JP" sz="2600">
                <a:latin typeface="メイリオ" panose="020B0604030504040204" pitchFamily="50" charset="-128"/>
                <a:ea typeface="メイリオ" panose="020B0604030504040204" pitchFamily="50" charset="-128"/>
              </a:rPr>
              <a:t>ASEAN</a:t>
            </a:r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加盟国、インドと、その周辺諸国を調査の対象とした。</a:t>
            </a:r>
            <a:endParaRPr kumimoji="1" lang="ja-JP" altLang="en-US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25824FA-13D4-B8DD-E865-870FB2BF60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70095C-F9B4-4C04-ABE4-849D581B05DE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10049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165AA9-55D4-412E-A52F-AF7F47535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本資材内で使用している略称および引用元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CB03AA-887A-457A-8AC7-CF6EEFBBF3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70095C-F9B4-4C04-ABE4-849D581B05DE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04B70947-9D5F-4384-A400-582CF2FF7B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654634"/>
              </p:ext>
            </p:extLst>
          </p:nvPr>
        </p:nvGraphicFramePr>
        <p:xfrm>
          <a:off x="529195" y="1360711"/>
          <a:ext cx="11033097" cy="3836886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1886698">
                  <a:extLst>
                    <a:ext uri="{9D8B030D-6E8A-4147-A177-3AD203B41FA5}">
                      <a16:colId xmlns:a16="http://schemas.microsoft.com/office/drawing/2014/main" val="4227845098"/>
                    </a:ext>
                  </a:extLst>
                </a:gridCol>
                <a:gridCol w="9146399">
                  <a:extLst>
                    <a:ext uri="{9D8B030D-6E8A-4147-A177-3AD203B41FA5}">
                      <a16:colId xmlns:a16="http://schemas.microsoft.com/office/drawing/2014/main" val="3073131667"/>
                    </a:ext>
                  </a:extLst>
                </a:gridCol>
              </a:tblGrid>
              <a:tr h="376718">
                <a:tc>
                  <a:txBody>
                    <a:bodyPr/>
                    <a:lstStyle/>
                    <a:p>
                      <a:r>
                        <a:rPr lang="ja-JP" altLang="en-US" sz="180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略称</a:t>
                      </a:r>
                      <a:endParaRPr lang="ja-JP" sz="180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anose="020B0600070205080204" pitchFamily="50" charset="-128"/>
                      </a:endParaRPr>
                    </a:p>
                  </a:txBody>
                  <a:tcPr marL="72000" marR="72000" marT="72000" marB="72000" anchor="ctr"/>
                </a:tc>
                <a:tc>
                  <a:txBody>
                    <a:bodyPr/>
                    <a:lstStyle/>
                    <a:p>
                      <a:r>
                        <a:rPr lang="ja-JP" altLang="en-US" sz="180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引用元</a:t>
                      </a:r>
                      <a:endParaRPr lang="ja-JP" sz="180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anose="020B0600070205080204" pitchFamily="50" charset="-128"/>
                      </a:endParaRPr>
                    </a:p>
                  </a:txBody>
                  <a:tcPr marL="72000" marR="72000" marT="72000" marB="72000" anchor="ctr"/>
                </a:tc>
                <a:extLst>
                  <a:ext uri="{0D108BD9-81ED-4DB2-BD59-A6C34878D82A}">
                    <a16:rowId xmlns:a16="http://schemas.microsoft.com/office/drawing/2014/main" val="3471891286"/>
                  </a:ext>
                </a:extLst>
              </a:tr>
              <a:tr h="366594">
                <a:tc>
                  <a:txBody>
                    <a:bodyPr/>
                    <a:lstStyle/>
                    <a:p>
                      <a:r>
                        <a:rPr lang="en-US" altLang="ja-JP" sz="1600">
                          <a:solidFill>
                            <a:schemeClr val="tx1"/>
                          </a:solidFill>
                          <a:effectLst/>
                          <a:latin typeface="メイリオ"/>
                          <a:ea typeface="メイリオ"/>
                          <a:cs typeface="ＭＳ Ｐゴシック" panose="020B0600070205080204" pitchFamily="50" charset="-128"/>
                        </a:rPr>
                        <a:t>ICH</a:t>
                      </a:r>
                      <a:endParaRPr lang="ja-JP" sz="1600">
                        <a:solidFill>
                          <a:schemeClr val="tx1"/>
                        </a:solidFill>
                        <a:effectLst/>
                        <a:latin typeface="メイリオ"/>
                        <a:ea typeface="メイリオ"/>
                        <a:cs typeface="ＭＳ Ｐゴシック" panose="020B0600070205080204" pitchFamily="50" charset="-128"/>
                      </a:endParaRPr>
                    </a:p>
                  </a:txBody>
                  <a:tcPr marL="72000" marR="72000" marT="72000" marB="72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International Council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 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for </a:t>
                      </a:r>
                      <a:r>
                        <a:rPr kumimoji="1" lang="en-US" altLang="ja-JP" sz="1600" err="1">
                          <a:latin typeface="メイリオ"/>
                          <a:ea typeface="メイリオ"/>
                        </a:rPr>
                        <a:t>Harmonisation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 of Technical Requirements for Pharmaceuticals for Human Use 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（医薬品規制調和国際会議）</a:t>
                      </a:r>
                      <a:endParaRPr kumimoji="1" lang="en-US" altLang="ja-JP" sz="1600">
                        <a:latin typeface="メイリオ"/>
                        <a:ea typeface="メイリオ"/>
                      </a:endParaRPr>
                    </a:p>
                  </a:txBody>
                  <a:tcPr marL="72000" marR="72000" marT="72000" marB="72000"/>
                </a:tc>
                <a:extLst>
                  <a:ext uri="{0D108BD9-81ED-4DB2-BD59-A6C34878D82A}">
                    <a16:rowId xmlns:a16="http://schemas.microsoft.com/office/drawing/2014/main" val="3019815639"/>
                  </a:ext>
                </a:extLst>
              </a:tr>
              <a:tr h="366594">
                <a:tc>
                  <a:txBody>
                    <a:bodyPr/>
                    <a:lstStyle/>
                    <a:p>
                      <a:r>
                        <a:rPr lang="en-US" altLang="ja-JP" sz="1600">
                          <a:solidFill>
                            <a:schemeClr val="tx1"/>
                          </a:solidFill>
                          <a:effectLst/>
                          <a:latin typeface="メイリオ"/>
                          <a:ea typeface="メイリオ"/>
                          <a:cs typeface="ＭＳ Ｐゴシック" panose="020B0600070205080204" pitchFamily="50" charset="-128"/>
                        </a:rPr>
                        <a:t>CTD</a:t>
                      </a:r>
                    </a:p>
                    <a:p>
                      <a:r>
                        <a:rPr lang="en-US" altLang="ja-JP" sz="1600">
                          <a:solidFill>
                            <a:schemeClr val="tx1"/>
                          </a:solidFill>
                          <a:effectLst/>
                          <a:latin typeface="メイリオ"/>
                          <a:ea typeface="メイリオ"/>
                          <a:cs typeface="ＭＳ Ｐゴシック" panose="020B0600070205080204" pitchFamily="50" charset="-128"/>
                        </a:rPr>
                        <a:t>ICH CTD</a:t>
                      </a:r>
                      <a:endParaRPr lang="ja-JP" sz="1600">
                        <a:solidFill>
                          <a:schemeClr val="tx1"/>
                        </a:solidFill>
                        <a:effectLst/>
                        <a:latin typeface="メイリオ"/>
                        <a:ea typeface="メイリオ"/>
                        <a:cs typeface="ＭＳ Ｐゴシック" panose="020B0600070205080204" pitchFamily="50" charset="-128"/>
                      </a:endParaRPr>
                    </a:p>
                  </a:txBody>
                  <a:tcPr marL="72000" marR="72000" marT="72000" marB="72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Common Technical Document</a:t>
                      </a:r>
                      <a:r>
                        <a:rPr lang="ja-JP" altLang="en-US" sz="160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。</a:t>
                      </a:r>
                      <a:r>
                        <a:rPr lang="en-US" altLang="ja-JP" sz="160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ICH M4Q</a:t>
                      </a:r>
                      <a:r>
                        <a:rPr lang="ja-JP" altLang="en-US" sz="160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、</a:t>
                      </a:r>
                      <a:r>
                        <a:rPr lang="en-US" altLang="ja-JP" sz="160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M4S</a:t>
                      </a:r>
                      <a:r>
                        <a:rPr lang="ja-JP" altLang="en-US" sz="160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、</a:t>
                      </a:r>
                      <a:r>
                        <a:rPr lang="en-US" altLang="ja-JP" sz="160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M4E</a:t>
                      </a:r>
                      <a:r>
                        <a:rPr lang="ja-JP" altLang="en-US" sz="160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にて示されている。</a:t>
                      </a:r>
                      <a:endParaRPr kumimoji="1" lang="en-US" altLang="ja-JP" sz="1600">
                        <a:latin typeface="メイリオ"/>
                        <a:ea typeface="メイリオ"/>
                      </a:endParaRPr>
                    </a:p>
                  </a:txBody>
                  <a:tcPr marL="72000" marR="72000" marT="72000" marB="72000"/>
                </a:tc>
                <a:extLst>
                  <a:ext uri="{0D108BD9-81ED-4DB2-BD59-A6C34878D82A}">
                    <a16:rowId xmlns:a16="http://schemas.microsoft.com/office/drawing/2014/main" val="3631872167"/>
                  </a:ext>
                </a:extLst>
              </a:tr>
              <a:tr h="582948">
                <a:tc>
                  <a:txBody>
                    <a:bodyPr/>
                    <a:lstStyle/>
                    <a:p>
                      <a:r>
                        <a:rPr lang="en-US" altLang="ja-JP" sz="1600">
                          <a:solidFill>
                            <a:schemeClr val="tx1"/>
                          </a:solidFill>
                          <a:effectLst/>
                          <a:latin typeface="メイリオ"/>
                          <a:ea typeface="メイリオ"/>
                          <a:cs typeface="ＭＳ Ｐゴシック" panose="020B0600070205080204" pitchFamily="50" charset="-128"/>
                        </a:rPr>
                        <a:t>eCTD</a:t>
                      </a:r>
                    </a:p>
                    <a:p>
                      <a:r>
                        <a:rPr lang="en-US" altLang="ja-JP" sz="1600">
                          <a:solidFill>
                            <a:schemeClr val="tx1"/>
                          </a:solidFill>
                          <a:effectLst/>
                          <a:latin typeface="メイリオ"/>
                          <a:ea typeface="メイリオ"/>
                          <a:cs typeface="ＭＳ Ｐゴシック" panose="020B0600070205080204" pitchFamily="50" charset="-128"/>
                        </a:rPr>
                        <a:t>ICH eCTD</a:t>
                      </a:r>
                      <a:endParaRPr lang="ja-JP" altLang="ja-JP" sz="1600">
                        <a:solidFill>
                          <a:schemeClr val="tx1"/>
                        </a:solidFill>
                        <a:effectLst/>
                        <a:latin typeface="メイリオ"/>
                        <a:ea typeface="メイリオ"/>
                        <a:cs typeface="ＭＳ Ｐゴシック" panose="020B0600070205080204" pitchFamily="50" charset="-128"/>
                      </a:endParaRPr>
                    </a:p>
                  </a:txBody>
                  <a:tcPr marL="72000" marR="72000" marT="72000" marB="72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Electronic Common Technical Document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。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CTD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の電子化仕様。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ICH M8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にて示されている。</a:t>
                      </a:r>
                      <a:endParaRPr kumimoji="1" lang="en-US" altLang="ja-JP" sz="1600">
                        <a:latin typeface="メイリオ"/>
                        <a:ea typeface="メイリオ"/>
                      </a:endParaRPr>
                    </a:p>
                  </a:txBody>
                  <a:tcPr marL="72000" marR="72000" marT="72000" marB="72000"/>
                </a:tc>
                <a:extLst>
                  <a:ext uri="{0D108BD9-81ED-4DB2-BD59-A6C34878D82A}">
                    <a16:rowId xmlns:a16="http://schemas.microsoft.com/office/drawing/2014/main" val="4021518973"/>
                  </a:ext>
                </a:extLst>
              </a:tr>
              <a:tr h="358140">
                <a:tc>
                  <a:txBody>
                    <a:bodyPr/>
                    <a:lstStyle/>
                    <a:p>
                      <a:r>
                        <a:rPr lang="en-US" altLang="ja-JP" sz="1600">
                          <a:solidFill>
                            <a:schemeClr val="tx1"/>
                          </a:solidFill>
                          <a:effectLst/>
                          <a:latin typeface="メイリオ"/>
                          <a:ea typeface="メイリオ"/>
                          <a:cs typeface="ＭＳ Ｐゴシック" panose="020B0600070205080204" pitchFamily="50" charset="-128"/>
                        </a:rPr>
                        <a:t>ACTD</a:t>
                      </a:r>
                      <a:endParaRPr lang="ja-JP" sz="1600">
                        <a:solidFill>
                          <a:schemeClr val="tx1"/>
                        </a:solidFill>
                        <a:effectLst/>
                        <a:latin typeface="メイリオ"/>
                        <a:ea typeface="メイリオ"/>
                        <a:cs typeface="ＭＳ Ｐゴシック" panose="020B0600070205080204" pitchFamily="50" charset="-128"/>
                      </a:endParaRPr>
                    </a:p>
                  </a:txBody>
                  <a:tcPr marL="72000" marR="72000" marT="72000" marB="72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ASEAN Common Technical Dossier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。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ICH CTD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を基本として</a:t>
                      </a:r>
                      <a:r>
                        <a:rPr lang="ja-JP" altLang="en-US" sz="1600">
                          <a:latin typeface="メイリオ"/>
                          <a:ea typeface="メイリオ"/>
                        </a:rPr>
                        <a:t>ASEAN（東南アジア諸国連合）にて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作成された申請資料の構造。区分を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Module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ではなく、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Part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と呼ぶ。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ACTD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の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Part I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が、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ICH CTD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の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Module 1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に、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Part II 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が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Quality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部分に、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Part III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が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Non-Clinical 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部分に、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Part IV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が</a:t>
                      </a:r>
                      <a:r>
                        <a:rPr kumimoji="1" lang="en-US" altLang="ja-JP" sz="1600">
                          <a:latin typeface="メイリオ"/>
                          <a:ea typeface="メイリオ"/>
                        </a:rPr>
                        <a:t>Clinical </a:t>
                      </a:r>
                      <a:r>
                        <a:rPr kumimoji="1" lang="ja-JP" altLang="en-US" sz="1600">
                          <a:latin typeface="メイリオ"/>
                          <a:ea typeface="メイリオ"/>
                        </a:rPr>
                        <a:t>部分に相当する。</a:t>
                      </a:r>
                    </a:p>
                  </a:txBody>
                  <a:tcPr marL="72000" marR="72000" marT="72000" marB="72000"/>
                </a:tc>
                <a:extLst>
                  <a:ext uri="{0D108BD9-81ED-4DB2-BD59-A6C34878D82A}">
                    <a16:rowId xmlns:a16="http://schemas.microsoft.com/office/drawing/2014/main" val="2435901384"/>
                  </a:ext>
                </a:extLst>
              </a:tr>
              <a:tr h="404166">
                <a:tc>
                  <a:txBody>
                    <a:bodyPr/>
                    <a:lstStyle/>
                    <a:p>
                      <a:r>
                        <a:rPr lang="en-US" altLang="ja-JP" sz="1600">
                          <a:solidFill>
                            <a:schemeClr val="tx1"/>
                          </a:solidFill>
                          <a:effectLst/>
                          <a:latin typeface="メイリオ"/>
                          <a:ea typeface="メイリオ"/>
                          <a:cs typeface="ＭＳ Ｐゴシック" panose="020B0600070205080204" pitchFamily="50" charset="-128"/>
                        </a:rPr>
                        <a:t>Non-CTD</a:t>
                      </a:r>
                      <a:endParaRPr lang="ja-JP" sz="1600">
                        <a:solidFill>
                          <a:schemeClr val="tx1"/>
                        </a:solidFill>
                        <a:effectLst/>
                        <a:latin typeface="メイリオ"/>
                        <a:ea typeface="メイリオ"/>
                        <a:cs typeface="ＭＳ Ｐゴシック" panose="020B0600070205080204" pitchFamily="50" charset="-128"/>
                      </a:endParaRPr>
                    </a:p>
                  </a:txBody>
                  <a:tcPr marL="72000" marR="72000" marT="72000" marB="72000"/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ICH CTD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形式や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ACTD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形式に従っていない、各国独自の申請資料の構造。</a:t>
                      </a:r>
                      <a:endParaRPr kumimoji="1" lang="en-US" altLang="ja-JP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72000" marB="72000"/>
                </a:tc>
                <a:extLst>
                  <a:ext uri="{0D108BD9-81ED-4DB2-BD59-A6C34878D82A}">
                    <a16:rowId xmlns:a16="http://schemas.microsoft.com/office/drawing/2014/main" val="26734867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6625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A62343-7517-8C54-A62D-5D8F92C11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eCTD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Sequence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の重ね方</a:t>
            </a:r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DB3ACBE-1714-5DCB-47C4-2FAD4BCE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欧米では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１つの製品が新医薬品として申請され、承認された後、ライフサイクルとして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CMC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のメンテナンスなどにおいても同一の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Application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を用い、承認取得後も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eCTD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Sequence Number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が増え続ける方式を採用している。</a:t>
            </a:r>
            <a:endParaRPr lang="en-US" altLang="ja-JP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アジア諸国でも欧米と同じ考え方が採用され、広まっている。</a:t>
            </a:r>
            <a:endParaRPr kumimoji="1" lang="en-US" altLang="ja-JP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一方、日本では一変申請のたびに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eCTD 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受付番号が付与され、新たな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Application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として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Sequence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を初期値（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eCTD 3.2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の場合では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0000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eCTD 4.0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の場合は</a:t>
            </a:r>
            <a:r>
              <a:rPr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）から振りなおす運用が行われているが、同様の方式を取り入れている国は現時点で他に見当たらない。</a:t>
            </a:r>
            <a:endParaRPr kumimoji="1" lang="ja-JP" altLang="en-US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F9D8BBB-B153-47D6-B087-0046F5C798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70095C-F9B4-4C04-ABE4-849D581B05DE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6357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D1E0F-0C30-46C2-B175-8BCFB1284905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著者一覧｜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年度 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EI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部会 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TF1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eSubmission Asian eCTD</a:t>
            </a:r>
            <a:endParaRPr 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52EF9F-26B1-4CAF-BECD-C954BCD46B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70095C-F9B4-4C04-ABE4-849D581B05DE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20CFDA0-7348-46D7-94C2-98F13D7642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263679"/>
              </p:ext>
            </p:extLst>
          </p:nvPr>
        </p:nvGraphicFramePr>
        <p:xfrm>
          <a:off x="1079569" y="1665011"/>
          <a:ext cx="8808709" cy="24004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73095">
                  <a:extLst>
                    <a:ext uri="{9D8B030D-6E8A-4147-A177-3AD203B41FA5}">
                      <a16:colId xmlns:a16="http://schemas.microsoft.com/office/drawing/2014/main" val="3843334807"/>
                    </a:ext>
                  </a:extLst>
                </a:gridCol>
                <a:gridCol w="3035614">
                  <a:extLst>
                    <a:ext uri="{9D8B030D-6E8A-4147-A177-3AD203B41FA5}">
                      <a16:colId xmlns:a16="http://schemas.microsoft.com/office/drawing/2014/main" val="1492959152"/>
                    </a:ext>
                  </a:extLst>
                </a:gridCol>
              </a:tblGrid>
              <a:tr h="35461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2025</a:t>
                      </a:r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年度 </a:t>
                      </a:r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EI</a:t>
                      </a:r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部会 </a:t>
                      </a:r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TF1 Asian eCTD</a:t>
                      </a:r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サブタスクチーム</a:t>
                      </a:r>
                    </a:p>
                  </a:txBody>
                  <a:tcPr marL="7554" marR="7554" marT="755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554" marR="7554" marT="755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050644"/>
                  </a:ext>
                </a:extLst>
              </a:tr>
              <a:tr h="35461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アステラス製薬株式会社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554" marR="7554" marT="75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佐藤　貴之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554" marR="7554" marT="755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667885"/>
                  </a:ext>
                </a:extLst>
              </a:tr>
              <a:tr h="27652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アッヴィ合同会社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554" marR="7554" marT="75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吉田　香代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554" marR="7554" marT="755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262915"/>
                  </a:ext>
                </a:extLst>
              </a:tr>
              <a:tr h="27652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エーザイ株式会社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554" marR="7554" marT="75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鈴木　成教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554" marR="7554" marT="755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2172419"/>
                  </a:ext>
                </a:extLst>
              </a:tr>
              <a:tr h="276529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大塚製薬株式会社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554" marR="7554" marT="75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岡山　宮子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554" marR="7554" marT="755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85599"/>
                  </a:ext>
                </a:extLst>
              </a:tr>
              <a:tr h="27652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一般財団法人 阪大微生物病研究会</a:t>
                      </a:r>
                    </a:p>
                  </a:txBody>
                  <a:tcPr marL="7554" marR="7554" marT="75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服部　幾代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554" marR="7554" marT="755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791841"/>
                  </a:ext>
                </a:extLst>
              </a:tr>
              <a:tr h="276529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第一三共株式会社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554" marR="7554" marT="75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山口　能弘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554" marR="7554" marT="755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0008336"/>
                  </a:ext>
                </a:extLst>
              </a:tr>
              <a:tr h="276529">
                <a:tc>
                  <a:txBody>
                    <a:bodyPr/>
                    <a:lstStyle/>
                    <a:p>
                      <a:pPr algn="l" fontAlgn="ctr"/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554" marR="7554" marT="755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（所属の５０音順・敬称略）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554" marR="7554" marT="755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6532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7325373"/>
      </p:ext>
    </p:extLst>
  </p:cSld>
  <p:clrMapOvr>
    <a:masterClrMapping/>
  </p:clrMapOvr>
</p:sld>
</file>

<file path=ppt/theme/theme1.xml><?xml version="1.0" encoding="utf-8"?>
<a:theme xmlns:a="http://schemas.openxmlformats.org/drawingml/2006/main" name="製薬協テンプレート">
  <a:themeElements>
    <a:clrScheme name="製薬協テンプレー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製薬協テンプレート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製薬協テンプレー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製薬協テンプレート">
  <a:themeElements>
    <a:clrScheme name="製薬協テンプレー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製薬協テンプレート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製薬協テンプレー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製薬協テンプレート">
  <a:themeElements>
    <a:clrScheme name="製薬協テンプレー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製薬協テンプレート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製薬協テンプレー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製薬協テンプレート">
  <a:themeElements>
    <a:clrScheme name="製薬協テンプレー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製薬協テンプレート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  <a:txDef>
      <a:spPr>
        <a:noFill/>
      </a:spPr>
      <a:bodyPr wrap="none" rtlCol="0">
        <a:spAutoFit/>
      </a:bodyPr>
      <a:lstStyle>
        <a:defPPr algn="l">
          <a:defRPr kumimoji="1" dirty="0" smtClean="0">
            <a:solidFill>
              <a:srgbClr val="00B050"/>
            </a:solidFill>
          </a:defRPr>
        </a:defPPr>
      </a:lstStyle>
    </a:txDef>
  </a:objectDefaults>
  <a:extraClrSchemeLst>
    <a:extraClrScheme>
      <a:clrScheme name="製薬協テンプレー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製薬協テンプレー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製薬協テンプレー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07FE459763F747B620ACF754D245CD" ma:contentTypeVersion="4" ma:contentTypeDescription="Create a new document." ma:contentTypeScope="" ma:versionID="64c1ce10c7eea8eb2ddaf05fa313e377">
  <xsd:schema xmlns:xsd="http://www.w3.org/2001/XMLSchema" xmlns:xs="http://www.w3.org/2001/XMLSchema" xmlns:p="http://schemas.microsoft.com/office/2006/metadata/properties" xmlns:ns2="f0ab41b4-e831-4e0d-9c37-c968fcae6555" targetNamespace="http://schemas.microsoft.com/office/2006/metadata/properties" ma:root="true" ma:fieldsID="00377763ef844f1d24a4d667a121c92b" ns2:_="">
    <xsd:import namespace="f0ab41b4-e831-4e0d-9c37-c968fcae65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ab41b4-e831-4e0d-9c37-c968fcae65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0A90CA9-C9EC-4DDA-9ABA-0B7CA2CF9A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E35F49-5CF8-40BF-9D5C-55B2E19171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0ab41b4-e831-4e0d-9c37-c968fcae65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B8EE96C-AC85-4AA7-826D-036F6172F56A}">
  <ds:schemaRefs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terms/"/>
    <ds:schemaRef ds:uri="f0ab41b4-e831-4e0d-9c37-c968fcae6555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843</Words>
  <Application>Microsoft Office PowerPoint</Application>
  <PresentationFormat>ワイド画面</PresentationFormat>
  <Paragraphs>74</Paragraphs>
  <Slides>7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7</vt:i4>
      </vt:variant>
      <vt:variant>
        <vt:lpstr>目的別スライド ショー</vt:lpstr>
      </vt:variant>
      <vt:variant>
        <vt:i4>4</vt:i4>
      </vt:variant>
    </vt:vector>
  </HeadingPairs>
  <TitlesOfParts>
    <vt:vector size="20" baseType="lpstr">
      <vt:lpstr>ＭＳ Ｐゴシック</vt:lpstr>
      <vt:lpstr>メイリオ</vt:lpstr>
      <vt:lpstr>游ゴシック</vt:lpstr>
      <vt:lpstr>Arial</vt:lpstr>
      <vt:lpstr>Wingdings</vt:lpstr>
      <vt:lpstr>製薬協テンプレート</vt:lpstr>
      <vt:lpstr>1_製薬協テンプレート</vt:lpstr>
      <vt:lpstr>2_製薬協テンプレート</vt:lpstr>
      <vt:lpstr>製薬協テンプレート</vt:lpstr>
      <vt:lpstr>「Asian eCTD / Gateway System情報」 　 利用ガイド</vt:lpstr>
      <vt:lpstr>免責事項</vt:lpstr>
      <vt:lpstr>利用にあたって</vt:lpstr>
      <vt:lpstr>調査対象国について</vt:lpstr>
      <vt:lpstr>本資材内で使用している略称および引用元</vt:lpstr>
      <vt:lpstr>eCTDのSequenceの重ね方</vt:lpstr>
      <vt:lpstr>著者一覧｜2025年度 EI部会 TF1 eSubmission Asian eCTD</vt:lpstr>
      <vt:lpstr>試験データ担当</vt:lpstr>
      <vt:lpstr>執筆者</vt:lpstr>
      <vt:lpstr>薬事</vt:lpstr>
      <vt:lpstr>eCTD編纂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「Asian eCTD / Gateway System情報」 　 利用ガイド</dc:title>
  <dc:creator/>
  <cp:lastModifiedBy>Sato, Takayuki(佐藤 貴之)</cp:lastModifiedBy>
  <cp:revision>1</cp:revision>
  <dcterms:created xsi:type="dcterms:W3CDTF">2023-03-03T06:57:00Z</dcterms:created>
  <dcterms:modified xsi:type="dcterms:W3CDTF">2025-10-31T03:28:07Z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0x0101003607FE459763F747B620ACF754D245CD</vt:lpwstr>
  </property>
  <property fmtid="{D5CDD505-2E9C-101B-9397-08002B2CF9AE}" pid="3" name="MSIP_Label_d9088468-0951-4aef-9cc3-0a346e475ddc_Enabled">
    <vt:lpwstr>true</vt:lpwstr>
  </property>
  <property fmtid="{D5CDD505-2E9C-101B-9397-08002B2CF9AE}" pid="4" name="MSIP_Label_d9088468-0951-4aef-9cc3-0a346e475ddc_SetDate">
    <vt:lpwstr>2025-08-06T14:22:54Z</vt:lpwstr>
  </property>
  <property fmtid="{D5CDD505-2E9C-101B-9397-08002B2CF9AE}" pid="5" name="MSIP_Label_d9088468-0951-4aef-9cc3-0a346e475ddc_Method">
    <vt:lpwstr>Privileged</vt:lpwstr>
  </property>
  <property fmtid="{D5CDD505-2E9C-101B-9397-08002B2CF9AE}" pid="6" name="MSIP_Label_d9088468-0951-4aef-9cc3-0a346e475ddc_Name">
    <vt:lpwstr>Public</vt:lpwstr>
  </property>
  <property fmtid="{D5CDD505-2E9C-101B-9397-08002B2CF9AE}" pid="7" name="MSIP_Label_d9088468-0951-4aef-9cc3-0a346e475ddc_SiteId">
    <vt:lpwstr>aca3c8d6-aa71-4e1a-a10e-03572fc58c0b</vt:lpwstr>
  </property>
  <property fmtid="{D5CDD505-2E9C-101B-9397-08002B2CF9AE}" pid="8" name="MSIP_Label_d9088468-0951-4aef-9cc3-0a346e475ddc_ActionId">
    <vt:lpwstr>7b8911a2-276c-41bf-9cee-e3717c978ca2</vt:lpwstr>
  </property>
  <property fmtid="{D5CDD505-2E9C-101B-9397-08002B2CF9AE}" pid="9" name="MSIP_Label_d9088468-0951-4aef-9cc3-0a346e475ddc_ContentBits">
    <vt:lpwstr>0</vt:lpwstr>
  </property>
  <property fmtid="{D5CDD505-2E9C-101B-9397-08002B2CF9AE}" pid="10" name="MSIP_Label_d9088468-0951-4aef-9cc3-0a346e475ddc_Tag">
    <vt:lpwstr>10, 0, 1, 1</vt:lpwstr>
  </property>
</Properties>
</file>