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5.xml" ContentType="application/vnd.openxmlformats-officedocument.presentationml.notesSlide+xml"/>
  <Override PartName="/ppt/charts/chart2.xml" ContentType="application/vnd.openxmlformats-officedocument.drawingml.chart+xml"/>
  <Override PartName="/ppt/notesSlides/notesSlide6.xml" ContentType="application/vnd.openxmlformats-officedocument.presentationml.notesSlide+xml"/>
  <Override PartName="/ppt/charts/chart3.xml" ContentType="application/vnd.openxmlformats-officedocument.drawingml.chart+xml"/>
  <Override PartName="/ppt/notesSlides/notesSlide7.xml" ContentType="application/vnd.openxmlformats-officedocument.presentationml.notesSlide+xml"/>
  <Override PartName="/ppt/charts/chart4.xml" ContentType="application/vnd.openxmlformats-officedocument.drawingml.chart+xml"/>
  <Override PartName="/ppt/notesSlides/notesSlide8.xml" ContentType="application/vnd.openxmlformats-officedocument.presentationml.notesSlide+xml"/>
  <Override PartName="/ppt/charts/chart5.xml" ContentType="application/vnd.openxmlformats-officedocument.drawingml.chart+xml"/>
  <Override PartName="/ppt/notesSlides/notesSlide9.xml" ContentType="application/vnd.openxmlformats-officedocument.presentationml.notesSlide+xml"/>
  <Override PartName="/ppt/charts/chart6.xml" ContentType="application/vnd.openxmlformats-officedocument.drawingml.chart+xml"/>
  <Override PartName="/ppt/notesSlides/notesSlide10.xml" ContentType="application/vnd.openxmlformats-officedocument.presentationml.notesSlide+xml"/>
  <Override PartName="/ppt/charts/chart7.xml" ContentType="application/vnd.openxmlformats-officedocument.drawingml.chart+xml"/>
  <Override PartName="/ppt/notesSlides/notesSlide11.xml" ContentType="application/vnd.openxmlformats-officedocument.presentationml.notesSlide+xml"/>
  <Override PartName="/ppt/charts/chart8.xml" ContentType="application/vnd.openxmlformats-officedocument.drawingml.chart+xml"/>
  <Override PartName="/ppt/notesSlides/notesSlide12.xml" ContentType="application/vnd.openxmlformats-officedocument.presentationml.notesSlide+xml"/>
  <Override PartName="/ppt/charts/chart9.xml" ContentType="application/vnd.openxmlformats-officedocument.drawingml.chart+xml"/>
  <Override PartName="/ppt/notesSlides/notesSlide13.xml" ContentType="application/vnd.openxmlformats-officedocument.presentationml.notesSlide+xml"/>
  <Override PartName="/ppt/charts/chart10.xml" ContentType="application/vnd.openxmlformats-officedocument.drawingml.chart+xml"/>
  <Override PartName="/ppt/notesSlides/notesSlide14.xml" ContentType="application/vnd.openxmlformats-officedocument.presentationml.notesSlide+xml"/>
  <Override PartName="/ppt/charts/chart11.xml" ContentType="application/vnd.openxmlformats-officedocument.drawingml.chart+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1"/>
  </p:notesMasterIdLst>
  <p:sldIdLst>
    <p:sldId id="292" r:id="rId5"/>
    <p:sldId id="366" r:id="rId6"/>
    <p:sldId id="259" r:id="rId7"/>
    <p:sldId id="335" r:id="rId8"/>
    <p:sldId id="336" r:id="rId9"/>
    <p:sldId id="337" r:id="rId10"/>
    <p:sldId id="338" r:id="rId11"/>
    <p:sldId id="339" r:id="rId12"/>
    <p:sldId id="340" r:id="rId13"/>
    <p:sldId id="341" r:id="rId14"/>
    <p:sldId id="342" r:id="rId15"/>
    <p:sldId id="343" r:id="rId16"/>
    <p:sldId id="344" r:id="rId17"/>
    <p:sldId id="345" r:id="rId18"/>
    <p:sldId id="367" r:id="rId19"/>
    <p:sldId id="355" r:id="rId20"/>
    <p:sldId id="356" r:id="rId21"/>
    <p:sldId id="357" r:id="rId22"/>
    <p:sldId id="358" r:id="rId23"/>
    <p:sldId id="359" r:id="rId24"/>
    <p:sldId id="360" r:id="rId25"/>
    <p:sldId id="361" r:id="rId26"/>
    <p:sldId id="362" r:id="rId27"/>
    <p:sldId id="368" r:id="rId28"/>
    <p:sldId id="370" r:id="rId29"/>
    <p:sldId id="371" r:id="rId30"/>
    <p:sldId id="372" r:id="rId31"/>
    <p:sldId id="369" r:id="rId32"/>
    <p:sldId id="348" r:id="rId33"/>
    <p:sldId id="349" r:id="rId34"/>
    <p:sldId id="353" r:id="rId35"/>
    <p:sldId id="350" r:id="rId36"/>
    <p:sldId id="346" r:id="rId37"/>
    <p:sldId id="347" r:id="rId38"/>
    <p:sldId id="351" r:id="rId39"/>
    <p:sldId id="352" r:id="rId40"/>
  </p:sldIdLst>
  <p:sldSz cx="12192000" cy="6858000"/>
  <p:notesSz cx="6807200" cy="9939338"/>
  <p:defaultTextStyle>
    <a:defPPr rtl="0">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製薬協・GMP部会（登録用）" initials="製薬" lastIdx="26" clrIdx="0">
    <p:extLst/>
  </p:cmAuthor>
  <p:cmAuthor id="2" name="医薬信頼性保証室共有PC D10311H27-T22" initials="医薬信頼性保証室共有PC" lastIdx="43" clrIdx="1">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974" autoAdjust="0"/>
    <p:restoredTop sz="70113" autoAdjust="0"/>
  </p:normalViewPr>
  <p:slideViewPr>
    <p:cSldViewPr snapToGrid="0">
      <p:cViewPr varScale="1">
        <p:scale>
          <a:sx n="46" d="100"/>
          <a:sy n="46" d="100"/>
        </p:scale>
        <p:origin x="660" y="60"/>
      </p:cViewPr>
      <p:guideLst>
        <p:guide orient="horz" pos="2160"/>
        <p:guide pos="3840"/>
      </p:guideLst>
    </p:cSldViewPr>
  </p:slideViewPr>
  <p:notesTextViewPr>
    <p:cViewPr>
      <p:scale>
        <a:sx n="125" d="100"/>
        <a:sy n="125" d="100"/>
      </p:scale>
      <p:origin x="0" y="0"/>
    </p:cViewPr>
  </p:notesTextViewPr>
  <p:sorterViewPr>
    <p:cViewPr>
      <p:scale>
        <a:sx n="100" d="100"/>
        <a:sy n="100" d="100"/>
      </p:scale>
      <p:origin x="0" y="-10632"/>
    </p:cViewPr>
  </p:sorterViewPr>
  <p:notesViewPr>
    <p:cSldViewPr snapToGrid="0">
      <p:cViewPr varScale="1">
        <p:scale>
          <a:sx n="55" d="100"/>
          <a:sy n="55" d="100"/>
        </p:scale>
        <p:origin x="2820" y="10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commentAuthors" Target="commentAuthor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ableStyles" Target="tableStyles.xml"/><Relationship Id="rId20" Type="http://schemas.openxmlformats.org/officeDocument/2006/relationships/slide" Target="slides/slide16.xml"/><Relationship Id="rId41"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Column 1</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7E27-4EC6-B81F-1BB2B6851BDD}"/>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7E27-4EC6-B81F-1BB2B6851BDD}"/>
              </c:ext>
            </c:extLst>
          </c:dPt>
          <c:dPt>
            <c:idx val="2"/>
            <c:bubble3D val="0"/>
            <c:spPr>
              <a:solidFill>
                <a:srgbClr val="92D050"/>
              </a:solidFill>
              <a:ln w="19050">
                <a:solidFill>
                  <a:schemeClr val="lt1"/>
                </a:solidFill>
              </a:ln>
              <a:effectLst/>
            </c:spPr>
            <c:extLst>
              <c:ext xmlns:c16="http://schemas.microsoft.com/office/drawing/2014/chart" uri="{C3380CC4-5D6E-409C-BE32-E72D297353CC}">
                <c16:uniqueId val="{00000005-7E27-4EC6-B81F-1BB2B6851BDD}"/>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7E27-4EC6-B81F-1BB2B6851BDD}"/>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7E27-4EC6-B81F-1BB2B6851BDD}"/>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7E27-4EC6-B81F-1BB2B6851BDD}"/>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7E27-4EC6-B81F-1BB2B6851BDD}"/>
              </c:ext>
            </c:extLst>
          </c:dPt>
          <c:dPt>
            <c:idx val="7"/>
            <c:bubble3D val="0"/>
            <c:spPr>
              <a:solidFill>
                <a:schemeClr val="accent2">
                  <a:lumMod val="60000"/>
                  <a:lumOff val="40000"/>
                </a:schemeClr>
              </a:solidFill>
              <a:ln w="19050">
                <a:solidFill>
                  <a:schemeClr val="lt1"/>
                </a:solidFill>
              </a:ln>
              <a:effectLst/>
            </c:spPr>
            <c:extLst>
              <c:ext xmlns:c16="http://schemas.microsoft.com/office/drawing/2014/chart" uri="{C3380CC4-5D6E-409C-BE32-E72D297353CC}">
                <c16:uniqueId val="{0000000F-7E27-4EC6-B81F-1BB2B6851BDD}"/>
              </c:ext>
            </c:extLst>
          </c:dPt>
          <c:dPt>
            <c:idx val="8"/>
            <c:bubble3D val="0"/>
            <c:spPr>
              <a:solidFill>
                <a:srgbClr val="7030A0"/>
              </a:solidFill>
              <a:ln w="19050">
                <a:solidFill>
                  <a:schemeClr val="lt1"/>
                </a:solidFill>
              </a:ln>
              <a:effectLst/>
            </c:spPr>
            <c:extLst>
              <c:ext xmlns:c16="http://schemas.microsoft.com/office/drawing/2014/chart" uri="{C3380CC4-5D6E-409C-BE32-E72D297353CC}">
                <c16:uniqueId val="{00000011-7E27-4EC6-B81F-1BB2B6851BDD}"/>
              </c:ext>
            </c:extLst>
          </c:dPt>
          <c:dLbls>
            <c:dLbl>
              <c:idx val="0"/>
              <c:layout>
                <c:manualLayout>
                  <c:x val="-6.2814548383512941E-2"/>
                  <c:y val="-2.6013746026246676E-2"/>
                </c:manualLayout>
              </c:layout>
              <c:tx>
                <c:rich>
                  <a:bodyPr/>
                  <a:lstStyle/>
                  <a:p>
                    <a:fld id="{1CD3E76E-DE87-4507-9E04-141839522282}" type="CATEGORYNAME">
                      <a:rPr lang="en-US" altLang="ja-JP"/>
                      <a:pPr/>
                      <a:t>[分類名]</a:t>
                    </a:fld>
                    <a:endParaRPr lang="ja-JP" altLang="en-US"/>
                  </a:p>
                </c:rich>
              </c:tx>
              <c:showLegendKey val="0"/>
              <c:showVal val="0"/>
              <c:showCatName val="1"/>
              <c:showSerName val="0"/>
              <c:showPercent val="0"/>
              <c:showBubbleSize val="0"/>
              <c:extLst>
                <c:ext xmlns:c15="http://schemas.microsoft.com/office/drawing/2012/chart" uri="{CE6537A1-D6FC-4f65-9D91-7224C49458BB}">
                  <c15:layout>
                    <c:manualLayout>
                      <c:w val="0.26116223197422511"/>
                      <c:h val="0.19547120872329565"/>
                    </c:manualLayout>
                  </c15:layout>
                  <c15:dlblFieldTable/>
                  <c15:showDataLabelsRange val="0"/>
                </c:ext>
                <c:ext xmlns:c16="http://schemas.microsoft.com/office/drawing/2014/chart" uri="{C3380CC4-5D6E-409C-BE32-E72D297353CC}">
                  <c16:uniqueId val="{00000001-7E27-4EC6-B81F-1BB2B6851BDD}"/>
                </c:ext>
              </c:extLst>
            </c:dLbl>
            <c:dLbl>
              <c:idx val="1"/>
              <c:layout>
                <c:manualLayout>
                  <c:x val="8.2947514378744237E-3"/>
                  <c:y val="6.6433753383949527E-3"/>
                </c:manualLayout>
              </c:layout>
              <c:tx>
                <c:rich>
                  <a:bodyPr/>
                  <a:lstStyle/>
                  <a:p>
                    <a:fld id="{61962787-4C64-493A-A306-3B49C8A9AC05}" type="CATEGORYNAME">
                      <a:rPr lang="en-US" altLang="ja-JP" sz="1800" smtClean="0"/>
                      <a:pPr/>
                      <a:t>[分類名]</a:t>
                    </a:fld>
                    <a:endParaRPr lang="en-US" altLang="ja-JP" sz="1800" dirty="0"/>
                  </a:p>
                  <a:p>
                    <a:endParaRPr lang="ja-JP" altLang="en-US"/>
                  </a:p>
                </c:rich>
              </c:tx>
              <c:showLegendKey val="0"/>
              <c:showVal val="0"/>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7E27-4EC6-B81F-1BB2B6851BDD}"/>
                </c:ext>
              </c:extLst>
            </c:dLbl>
            <c:dLbl>
              <c:idx val="2"/>
              <c:layout>
                <c:manualLayout>
                  <c:x val="-1.2933598692026977E-16"/>
                  <c:y val="5.0562255858993987E-2"/>
                </c:manualLayout>
              </c:layout>
              <c:tx>
                <c:rich>
                  <a:bodyPr/>
                  <a:lstStyle/>
                  <a:p>
                    <a:fld id="{8CDCAC87-F839-4270-9A1A-A558F2317C54}" type="CATEGORYNAME">
                      <a:rPr lang="en-US" altLang="ja-JP"/>
                      <a:pPr/>
                      <a:t>[分類名]</a:t>
                    </a:fld>
                    <a:endParaRPr lang="en-US"/>
                  </a:p>
                  <a:p>
                    <a:endParaRPr lang="ja-JP" altLang="en-US"/>
                  </a:p>
                </c:rich>
              </c:tx>
              <c:showLegendKey val="0"/>
              <c:showVal val="0"/>
              <c:showCatName val="1"/>
              <c:showSerName val="0"/>
              <c:showPercent val="0"/>
              <c:showBubbleSize val="0"/>
              <c:extLst>
                <c:ext xmlns:c15="http://schemas.microsoft.com/office/drawing/2012/chart" uri="{CE6537A1-D6FC-4f65-9D91-7224C49458BB}">
                  <c15:layout>
                    <c:manualLayout>
                      <c:w val="0.34847836351516498"/>
                      <c:h val="0.20879449940461978"/>
                    </c:manualLayout>
                  </c15:layout>
                  <c15:dlblFieldTable/>
                  <c15:showDataLabelsRange val="0"/>
                </c:ext>
                <c:ext xmlns:c16="http://schemas.microsoft.com/office/drawing/2014/chart" uri="{C3380CC4-5D6E-409C-BE32-E72D297353CC}">
                  <c16:uniqueId val="{00000005-7E27-4EC6-B81F-1BB2B6851BDD}"/>
                </c:ext>
              </c:extLst>
            </c:dLbl>
            <c:dLbl>
              <c:idx val="3"/>
              <c:layout>
                <c:manualLayout>
                  <c:x val="-4.8993097989112319E-2"/>
                  <c:y val="-3.3147969542751198E-2"/>
                </c:manualLayout>
              </c:layout>
              <c:tx>
                <c:rich>
                  <a:bodyPr/>
                  <a:lstStyle/>
                  <a:p>
                    <a:fld id="{67A12891-8DE2-4AEE-9014-DC46EE663962}" type="CATEGORYNAME">
                      <a:rPr lang="en-US" altLang="ja-JP"/>
                      <a:pPr/>
                      <a:t>[分類名]</a:t>
                    </a:fld>
                    <a:endParaRPr lang="en-US"/>
                  </a:p>
                  <a:p>
                    <a:endParaRPr lang="ja-JP" altLang="en-US"/>
                  </a:p>
                </c:rich>
              </c:tx>
              <c:showLegendKey val="0"/>
              <c:showVal val="0"/>
              <c:showCatName val="1"/>
              <c:showSerName val="0"/>
              <c:showPercent val="0"/>
              <c:showBubbleSize val="0"/>
              <c:extLst>
                <c:ext xmlns:c15="http://schemas.microsoft.com/office/drawing/2012/chart" uri="{CE6537A1-D6FC-4f65-9D91-7224C49458BB}">
                  <c15:layout>
                    <c:manualLayout>
                      <c:w val="0.22255152205310519"/>
                      <c:h val="0.16914689739015898"/>
                    </c:manualLayout>
                  </c15:layout>
                  <c15:dlblFieldTable/>
                  <c15:showDataLabelsRange val="0"/>
                </c:ext>
                <c:ext xmlns:c16="http://schemas.microsoft.com/office/drawing/2014/chart" uri="{C3380CC4-5D6E-409C-BE32-E72D297353CC}">
                  <c16:uniqueId val="{00000007-7E27-4EC6-B81F-1BB2B6851BDD}"/>
                </c:ext>
              </c:extLst>
            </c:dLbl>
            <c:dLbl>
              <c:idx val="4"/>
              <c:layout>
                <c:manualLayout>
                  <c:x val="1.5625857621164717E-3"/>
                  <c:y val="-1.529994395642576E-3"/>
                </c:manualLayout>
              </c:layout>
              <c:tx>
                <c:rich>
                  <a:bodyPr/>
                  <a:lstStyle/>
                  <a:p>
                    <a:fld id="{783AD7AC-0CA2-446F-880E-0572B1A91F2C}" type="CATEGORYNAME">
                      <a:rPr lang="en-US" altLang="ja-JP"/>
                      <a:pPr/>
                      <a:t>[分類名]</a:t>
                    </a:fld>
                    <a:r>
                      <a:rPr lang="en-US"/>
                      <a:t> </a:t>
                    </a:r>
                  </a:p>
                </c:rich>
              </c:tx>
              <c:showLegendKey val="0"/>
              <c:showVal val="0"/>
              <c:showCatName val="1"/>
              <c:showSerName val="0"/>
              <c:showPercent val="0"/>
              <c:showBubbleSize val="0"/>
              <c:extLst>
                <c:ext xmlns:c15="http://schemas.microsoft.com/office/drawing/2012/chart" uri="{CE6537A1-D6FC-4f65-9D91-7224C49458BB}">
                  <c15:layout>
                    <c:manualLayout>
                      <c:w val="0.38385253718645368"/>
                      <c:h val="0.10996997355880551"/>
                    </c:manualLayout>
                  </c15:layout>
                  <c15:dlblFieldTable/>
                  <c15:showDataLabelsRange val="0"/>
                </c:ext>
                <c:ext xmlns:c16="http://schemas.microsoft.com/office/drawing/2014/chart" uri="{C3380CC4-5D6E-409C-BE32-E72D297353CC}">
                  <c16:uniqueId val="{00000009-7E27-4EC6-B81F-1BB2B6851BDD}"/>
                </c:ext>
              </c:extLst>
            </c:dLbl>
            <c:dLbl>
              <c:idx val="5"/>
              <c:layout>
                <c:manualLayout>
                  <c:x val="9.4030684624785282E-3"/>
                  <c:y val="-2.9490545578024541E-2"/>
                </c:manualLayout>
              </c:layout>
              <c:tx>
                <c:rich>
                  <a:bodyPr/>
                  <a:lstStyle/>
                  <a:p>
                    <a:fld id="{CB757C12-213B-4B61-8B40-3D119FC93ACA}" type="CATEGORYNAME">
                      <a:rPr lang="en-US" altLang="ja-JP" sz="1800" smtClean="0"/>
                      <a:pPr/>
                      <a:t>[分類名]</a:t>
                    </a:fld>
                    <a:endParaRPr lang="en-US" altLang="ja-JP" sz="1800" dirty="0"/>
                  </a:p>
                  <a:p>
                    <a:endParaRPr lang="ja-JP" altLang="en-US"/>
                  </a:p>
                </c:rich>
              </c:tx>
              <c:showLegendKey val="0"/>
              <c:showVal val="0"/>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B-7E27-4EC6-B81F-1BB2B6851BDD}"/>
                </c:ext>
              </c:extLst>
            </c:dLbl>
            <c:dLbl>
              <c:idx val="6"/>
              <c:layout>
                <c:manualLayout>
                  <c:x val="3.5515121576376311E-2"/>
                  <c:y val="0.10676324987193826"/>
                </c:manualLayout>
              </c:layout>
              <c:tx>
                <c:rich>
                  <a:bodyPr/>
                  <a:lstStyle/>
                  <a:p>
                    <a:fld id="{A91BB8EF-D891-496C-8BD6-691E35BAD49E}" type="CATEGORYNAME">
                      <a:rPr lang="en-US" altLang="ja-JP" sz="1800" smtClean="0"/>
                      <a:pPr/>
                      <a:t>[分類名]</a:t>
                    </a:fld>
                    <a:endParaRPr lang="ja-JP" altLang="en-US"/>
                  </a:p>
                </c:rich>
              </c:tx>
              <c:showLegendKey val="0"/>
              <c:showVal val="0"/>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D-7E27-4EC6-B81F-1BB2B6851BDD}"/>
                </c:ext>
              </c:extLst>
            </c:dLbl>
            <c:dLbl>
              <c:idx val="7"/>
              <c:layout>
                <c:manualLayout>
                  <c:x val="2.6140378862725726E-2"/>
                  <c:y val="4.9070293484247775E-2"/>
                </c:manualLayout>
              </c:layout>
              <c:tx>
                <c:rich>
                  <a:bodyPr/>
                  <a:lstStyle/>
                  <a:p>
                    <a:fld id="{22A574A4-2ACE-487B-8DEE-F0256E254E6C}" type="CATEGORYNAME">
                      <a:rPr lang="en-US" altLang="ja-JP" sz="1800" smtClean="0"/>
                      <a:pPr/>
                      <a:t>[分類名]</a:t>
                    </a:fld>
                    <a:endParaRPr lang="ja-JP" altLang="en-US"/>
                  </a:p>
                </c:rich>
              </c:tx>
              <c:showLegendKey val="0"/>
              <c:showVal val="0"/>
              <c:showCatName val="1"/>
              <c:showSerName val="0"/>
              <c:showPercent val="0"/>
              <c:showBubbleSize val="0"/>
              <c:extLst>
                <c:ext xmlns:c15="http://schemas.microsoft.com/office/drawing/2012/chart" uri="{CE6537A1-D6FC-4f65-9D91-7224C49458BB}">
                  <c15:layout>
                    <c:manualLayout>
                      <c:w val="0.29501291523164092"/>
                      <c:h val="0.23460692420177692"/>
                    </c:manualLayout>
                  </c15:layout>
                  <c15:dlblFieldTable/>
                  <c15:showDataLabelsRange val="0"/>
                </c:ext>
                <c:ext xmlns:c16="http://schemas.microsoft.com/office/drawing/2014/chart" uri="{C3380CC4-5D6E-409C-BE32-E72D297353CC}">
                  <c16:uniqueId val="{0000000F-7E27-4EC6-B81F-1BB2B6851BDD}"/>
                </c:ext>
              </c:extLst>
            </c:dLbl>
            <c:dLbl>
              <c:idx val="8"/>
              <c:layout>
                <c:manualLayout>
                  <c:x val="-6.0909898900122208E-3"/>
                  <c:y val="0"/>
                </c:manualLayout>
              </c:layout>
              <c:tx>
                <c:rich>
                  <a:bodyPr/>
                  <a:lstStyle/>
                  <a:p>
                    <a:fld id="{4DC87BC4-6754-461D-ABD3-3EB9C7450E3B}" type="CATEGORYNAME">
                      <a:rPr lang="en-US" altLang="ja-JP"/>
                      <a:pPr/>
                      <a:t>[分類名]</a:t>
                    </a:fld>
                    <a:endParaRPr lang="ja-JP" altLang="en-US"/>
                  </a:p>
                </c:rich>
              </c:tx>
              <c:showLegendKey val="0"/>
              <c:showVal val="0"/>
              <c:showCatName val="1"/>
              <c:showSerName val="0"/>
              <c:showPercent val="0"/>
              <c:showBubbleSize val="0"/>
              <c:extLst>
                <c:ext xmlns:c15="http://schemas.microsoft.com/office/drawing/2012/chart" uri="{CE6537A1-D6FC-4f65-9D91-7224C49458BB}">
                  <c15:layout>
                    <c:manualLayout>
                      <c:w val="0.22398900122208643"/>
                      <c:h val="0.20983192798630396"/>
                    </c:manualLayout>
                  </c15:layout>
                  <c15:dlblFieldTable/>
                  <c15:showDataLabelsRange val="0"/>
                </c:ext>
                <c:ext xmlns:c16="http://schemas.microsoft.com/office/drawing/2014/chart" uri="{C3380CC4-5D6E-409C-BE32-E72D297353CC}">
                  <c16:uniqueId val="{00000011-7E27-4EC6-B81F-1BB2B6851BDD}"/>
                </c:ext>
              </c:extLst>
            </c:dLbl>
            <c:spPr>
              <a:noFill/>
              <a:ln>
                <a:noFill/>
              </a:ln>
              <a:effectLst/>
            </c:spPr>
            <c:txPr>
              <a:bodyPr rot="0" spcFirstLastPara="1" vertOverflow="ellipsis" vert="horz" wrap="square" anchor="ctr" anchorCtr="1"/>
              <a:lstStyle/>
              <a:p>
                <a:pPr>
                  <a:defRPr sz="1197"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ja-JP"/>
              </a:p>
            </c:txPr>
            <c:showLegendKey val="0"/>
            <c:showVal val="0"/>
            <c:showCatName val="1"/>
            <c:showSerName val="0"/>
            <c:showPercent val="0"/>
            <c:showBubbleSize val="0"/>
            <c:showLeaderLines val="0"/>
            <c:extLst>
              <c:ext xmlns:c15="http://schemas.microsoft.com/office/drawing/2012/chart" uri="{CE6537A1-D6FC-4f65-9D91-7224C49458BB}"/>
            </c:extLst>
          </c:dLbls>
          <c:cat>
            <c:strRef>
              <c:f>Sheet1!$A$2:$A$10</c:f>
              <c:strCache>
                <c:ptCount val="9"/>
                <c:pt idx="0">
                  <c:v>Attributable</c:v>
                </c:pt>
                <c:pt idx="1">
                  <c:v>Legible</c:v>
                </c:pt>
                <c:pt idx="2">
                  <c:v>Contemporaneous</c:v>
                </c:pt>
                <c:pt idx="3">
                  <c:v>Original</c:v>
                </c:pt>
                <c:pt idx="4">
                  <c:v>Accurate</c:v>
                </c:pt>
                <c:pt idx="5">
                  <c:v>Complete</c:v>
                </c:pt>
                <c:pt idx="6">
                  <c:v>Consistent</c:v>
                </c:pt>
                <c:pt idx="7">
                  <c:v>Enduring</c:v>
                </c:pt>
                <c:pt idx="8">
                  <c:v>Available</c:v>
                </c:pt>
              </c:strCache>
            </c:strRef>
          </c:cat>
          <c:val>
            <c:numRef>
              <c:f>Sheet1!$B$2:$B$10</c:f>
              <c:numCache>
                <c:formatCode>General</c:formatCode>
                <c:ptCount val="9"/>
                <c:pt idx="0">
                  <c:v>0.1111111111111111</c:v>
                </c:pt>
                <c:pt idx="1">
                  <c:v>0.1111111111111111</c:v>
                </c:pt>
                <c:pt idx="2">
                  <c:v>0.1111111111111111</c:v>
                </c:pt>
                <c:pt idx="3">
                  <c:v>0.1111111111111111</c:v>
                </c:pt>
                <c:pt idx="4">
                  <c:v>0.1111111111111111</c:v>
                </c:pt>
                <c:pt idx="5">
                  <c:v>0.1111111111111111</c:v>
                </c:pt>
                <c:pt idx="6">
                  <c:v>0.1111111111111111</c:v>
                </c:pt>
                <c:pt idx="7">
                  <c:v>0.1111111111111111</c:v>
                </c:pt>
                <c:pt idx="8">
                  <c:v>0.1111111111111111</c:v>
                </c:pt>
              </c:numCache>
            </c:numRef>
          </c:val>
          <c:extLst>
            <c:ext xmlns:c16="http://schemas.microsoft.com/office/drawing/2014/chart" uri="{C3380CC4-5D6E-409C-BE32-E72D297353CC}">
              <c16:uniqueId val="{00000012-7E27-4EC6-B81F-1BB2B6851BDD}"/>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a:latin typeface="Arial" panose="020B0604020202020204" pitchFamily="34" charset="0"/>
          <a:cs typeface="Arial" panose="020B0604020202020204" pitchFamily="34" charset="0"/>
        </a:defRPr>
      </a:pPr>
      <a:endParaRPr lang="ja-JP"/>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Column 1</c:v>
                </c:pt>
              </c:strCache>
            </c:strRef>
          </c:tx>
          <c:dPt>
            <c:idx val="0"/>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1-67BB-47C9-84FC-13E292E85865}"/>
              </c:ext>
            </c:extLst>
          </c:dPt>
          <c:dPt>
            <c:idx val="1"/>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3-67BB-47C9-84FC-13E292E85865}"/>
              </c:ext>
            </c:extLst>
          </c:dPt>
          <c:dPt>
            <c:idx val="2"/>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5-67BB-47C9-84FC-13E292E85865}"/>
              </c:ext>
            </c:extLst>
          </c:dPt>
          <c:dPt>
            <c:idx val="3"/>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7-67BB-47C9-84FC-13E292E85865}"/>
              </c:ext>
            </c:extLst>
          </c:dPt>
          <c:dPt>
            <c:idx val="4"/>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9-67BB-47C9-84FC-13E292E85865}"/>
              </c:ext>
            </c:extLst>
          </c:dPt>
          <c:dPt>
            <c:idx val="5"/>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B-67BB-47C9-84FC-13E292E85865}"/>
              </c:ext>
            </c:extLst>
          </c:dPt>
          <c:dPt>
            <c:idx val="6"/>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D-67BB-47C9-84FC-13E292E85865}"/>
              </c:ext>
            </c:extLst>
          </c:dPt>
          <c:dPt>
            <c:idx val="7"/>
            <c:bubble3D val="0"/>
            <c:spPr>
              <a:solidFill>
                <a:schemeClr val="accent2">
                  <a:lumMod val="60000"/>
                  <a:lumOff val="40000"/>
                </a:schemeClr>
              </a:solidFill>
              <a:ln w="19050">
                <a:solidFill>
                  <a:schemeClr val="lt1"/>
                </a:solidFill>
              </a:ln>
              <a:effectLst/>
            </c:spPr>
            <c:extLst>
              <c:ext xmlns:c16="http://schemas.microsoft.com/office/drawing/2014/chart" uri="{C3380CC4-5D6E-409C-BE32-E72D297353CC}">
                <c16:uniqueId val="{0000000F-67BB-47C9-84FC-13E292E85865}"/>
              </c:ext>
            </c:extLst>
          </c:dPt>
          <c:dPt>
            <c:idx val="8"/>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11-67BB-47C9-84FC-13E292E85865}"/>
              </c:ext>
            </c:extLst>
          </c:dPt>
          <c:cat>
            <c:strRef>
              <c:f>Sheet1!$A$2:$A$10</c:f>
              <c:strCache>
                <c:ptCount val="9"/>
                <c:pt idx="0">
                  <c:v>Attributable</c:v>
                </c:pt>
                <c:pt idx="1">
                  <c:v>Legible</c:v>
                </c:pt>
                <c:pt idx="2">
                  <c:v>Contemporaneous</c:v>
                </c:pt>
                <c:pt idx="3">
                  <c:v>Original</c:v>
                </c:pt>
                <c:pt idx="4">
                  <c:v>Accurate</c:v>
                </c:pt>
                <c:pt idx="5">
                  <c:v>Complete</c:v>
                </c:pt>
                <c:pt idx="6">
                  <c:v>Consistent</c:v>
                </c:pt>
                <c:pt idx="7">
                  <c:v>Enduring</c:v>
                </c:pt>
                <c:pt idx="8">
                  <c:v>Available</c:v>
                </c:pt>
              </c:strCache>
            </c:strRef>
          </c:cat>
          <c:val>
            <c:numRef>
              <c:f>Sheet1!$B$2:$B$10</c:f>
              <c:numCache>
                <c:formatCode>General</c:formatCode>
                <c:ptCount val="9"/>
                <c:pt idx="0">
                  <c:v>0.1111111111111111</c:v>
                </c:pt>
                <c:pt idx="1">
                  <c:v>0.1111111111111111</c:v>
                </c:pt>
                <c:pt idx="2">
                  <c:v>0.1111111111111111</c:v>
                </c:pt>
                <c:pt idx="3">
                  <c:v>0.1111111111111111</c:v>
                </c:pt>
                <c:pt idx="4">
                  <c:v>0.1111111111111111</c:v>
                </c:pt>
                <c:pt idx="5">
                  <c:v>0.1111111111111111</c:v>
                </c:pt>
                <c:pt idx="6">
                  <c:v>0.1111111111111111</c:v>
                </c:pt>
                <c:pt idx="7">
                  <c:v>0.1111111111111111</c:v>
                </c:pt>
                <c:pt idx="8">
                  <c:v>0.1111111111111111</c:v>
                </c:pt>
              </c:numCache>
            </c:numRef>
          </c:val>
          <c:extLst>
            <c:ext xmlns:c16="http://schemas.microsoft.com/office/drawing/2014/chart" uri="{C3380CC4-5D6E-409C-BE32-E72D297353CC}">
              <c16:uniqueId val="{00000012-67BB-47C9-84FC-13E292E85865}"/>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a:pPr>
      <a:endParaRPr lang="ja-JP"/>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Column 1</c:v>
                </c:pt>
              </c:strCache>
            </c:strRef>
          </c:tx>
          <c:dPt>
            <c:idx val="0"/>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1-DC95-43EA-8370-3CC80EC7D3B7}"/>
              </c:ext>
            </c:extLst>
          </c:dPt>
          <c:dPt>
            <c:idx val="1"/>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3-DC95-43EA-8370-3CC80EC7D3B7}"/>
              </c:ext>
            </c:extLst>
          </c:dPt>
          <c:dPt>
            <c:idx val="2"/>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5-DC95-43EA-8370-3CC80EC7D3B7}"/>
              </c:ext>
            </c:extLst>
          </c:dPt>
          <c:dPt>
            <c:idx val="3"/>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7-DC95-43EA-8370-3CC80EC7D3B7}"/>
              </c:ext>
            </c:extLst>
          </c:dPt>
          <c:dPt>
            <c:idx val="4"/>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9-DC95-43EA-8370-3CC80EC7D3B7}"/>
              </c:ext>
            </c:extLst>
          </c:dPt>
          <c:dPt>
            <c:idx val="5"/>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B-DC95-43EA-8370-3CC80EC7D3B7}"/>
              </c:ext>
            </c:extLst>
          </c:dPt>
          <c:dPt>
            <c:idx val="6"/>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D-DC95-43EA-8370-3CC80EC7D3B7}"/>
              </c:ext>
            </c:extLst>
          </c:dPt>
          <c:dPt>
            <c:idx val="7"/>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F-DC95-43EA-8370-3CC80EC7D3B7}"/>
              </c:ext>
            </c:extLst>
          </c:dPt>
          <c:dPt>
            <c:idx val="8"/>
            <c:bubble3D val="0"/>
            <c:spPr>
              <a:solidFill>
                <a:srgbClr val="7030A0"/>
              </a:solidFill>
              <a:ln w="19050">
                <a:solidFill>
                  <a:schemeClr val="lt1"/>
                </a:solidFill>
              </a:ln>
              <a:effectLst/>
            </c:spPr>
            <c:extLst>
              <c:ext xmlns:c16="http://schemas.microsoft.com/office/drawing/2014/chart" uri="{C3380CC4-5D6E-409C-BE32-E72D297353CC}">
                <c16:uniqueId val="{00000011-DC95-43EA-8370-3CC80EC7D3B7}"/>
              </c:ext>
            </c:extLst>
          </c:dPt>
          <c:cat>
            <c:strRef>
              <c:f>Sheet1!$A$2:$A$10</c:f>
              <c:strCache>
                <c:ptCount val="9"/>
                <c:pt idx="0">
                  <c:v>Attributable</c:v>
                </c:pt>
                <c:pt idx="1">
                  <c:v>Legible</c:v>
                </c:pt>
                <c:pt idx="2">
                  <c:v>Contemporaneous</c:v>
                </c:pt>
                <c:pt idx="3">
                  <c:v>Original</c:v>
                </c:pt>
                <c:pt idx="4">
                  <c:v>Accurate</c:v>
                </c:pt>
                <c:pt idx="5">
                  <c:v>Complete</c:v>
                </c:pt>
                <c:pt idx="6">
                  <c:v>Consistent</c:v>
                </c:pt>
                <c:pt idx="7">
                  <c:v>Enduring</c:v>
                </c:pt>
                <c:pt idx="8">
                  <c:v>Available</c:v>
                </c:pt>
              </c:strCache>
            </c:strRef>
          </c:cat>
          <c:val>
            <c:numRef>
              <c:f>Sheet1!$B$2:$B$10</c:f>
              <c:numCache>
                <c:formatCode>General</c:formatCode>
                <c:ptCount val="9"/>
                <c:pt idx="0">
                  <c:v>0.1111111111111111</c:v>
                </c:pt>
                <c:pt idx="1">
                  <c:v>0.1111111111111111</c:v>
                </c:pt>
                <c:pt idx="2">
                  <c:v>0.1111111111111111</c:v>
                </c:pt>
                <c:pt idx="3">
                  <c:v>0.1111111111111111</c:v>
                </c:pt>
                <c:pt idx="4">
                  <c:v>0.1111111111111111</c:v>
                </c:pt>
                <c:pt idx="5">
                  <c:v>0.1111111111111111</c:v>
                </c:pt>
                <c:pt idx="6">
                  <c:v>0.1111111111111111</c:v>
                </c:pt>
                <c:pt idx="7">
                  <c:v>0.1111111111111111</c:v>
                </c:pt>
                <c:pt idx="8">
                  <c:v>0.1111111111111111</c:v>
                </c:pt>
              </c:numCache>
            </c:numRef>
          </c:val>
          <c:extLst>
            <c:ext xmlns:c16="http://schemas.microsoft.com/office/drawing/2014/chart" uri="{C3380CC4-5D6E-409C-BE32-E72D297353CC}">
              <c16:uniqueId val="{00000012-DC95-43EA-8370-3CC80EC7D3B7}"/>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a:pPr>
      <a:endParaRPr lang="ja-JP"/>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Column 1</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8C73-490D-B473-06D305A7C5F7}"/>
              </c:ext>
            </c:extLst>
          </c:dPt>
          <c:dPt>
            <c:idx val="1"/>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3-8C73-490D-B473-06D305A7C5F7}"/>
              </c:ext>
            </c:extLst>
          </c:dPt>
          <c:dPt>
            <c:idx val="2"/>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5-8C73-490D-B473-06D305A7C5F7}"/>
              </c:ext>
            </c:extLst>
          </c:dPt>
          <c:dPt>
            <c:idx val="3"/>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7-8C73-490D-B473-06D305A7C5F7}"/>
              </c:ext>
            </c:extLst>
          </c:dPt>
          <c:dPt>
            <c:idx val="4"/>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9-8C73-490D-B473-06D305A7C5F7}"/>
              </c:ext>
            </c:extLst>
          </c:dPt>
          <c:dPt>
            <c:idx val="5"/>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B-8C73-490D-B473-06D305A7C5F7}"/>
              </c:ext>
            </c:extLst>
          </c:dPt>
          <c:dPt>
            <c:idx val="6"/>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D-8C73-490D-B473-06D305A7C5F7}"/>
              </c:ext>
            </c:extLst>
          </c:dPt>
          <c:dPt>
            <c:idx val="7"/>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F-8C73-490D-B473-06D305A7C5F7}"/>
              </c:ext>
            </c:extLst>
          </c:dPt>
          <c:dPt>
            <c:idx val="8"/>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11-8C73-490D-B473-06D305A7C5F7}"/>
              </c:ext>
            </c:extLst>
          </c:dPt>
          <c:cat>
            <c:strRef>
              <c:f>Sheet1!$A$2:$A$10</c:f>
              <c:strCache>
                <c:ptCount val="9"/>
                <c:pt idx="0">
                  <c:v>Attributable</c:v>
                </c:pt>
                <c:pt idx="1">
                  <c:v>Legible</c:v>
                </c:pt>
                <c:pt idx="2">
                  <c:v>Contemporaneous</c:v>
                </c:pt>
                <c:pt idx="3">
                  <c:v>Original</c:v>
                </c:pt>
                <c:pt idx="4">
                  <c:v>Accurate</c:v>
                </c:pt>
                <c:pt idx="5">
                  <c:v>Complete</c:v>
                </c:pt>
                <c:pt idx="6">
                  <c:v>Consistent</c:v>
                </c:pt>
                <c:pt idx="7">
                  <c:v>Enduring</c:v>
                </c:pt>
                <c:pt idx="8">
                  <c:v>Available</c:v>
                </c:pt>
              </c:strCache>
            </c:strRef>
          </c:cat>
          <c:val>
            <c:numRef>
              <c:f>Sheet1!$B$2:$B$10</c:f>
              <c:numCache>
                <c:formatCode>General</c:formatCode>
                <c:ptCount val="9"/>
                <c:pt idx="0">
                  <c:v>0.1111111111111111</c:v>
                </c:pt>
                <c:pt idx="1">
                  <c:v>0.1111111111111111</c:v>
                </c:pt>
                <c:pt idx="2">
                  <c:v>0.1111111111111111</c:v>
                </c:pt>
                <c:pt idx="3">
                  <c:v>0.1111111111111111</c:v>
                </c:pt>
                <c:pt idx="4">
                  <c:v>0.1111111111111111</c:v>
                </c:pt>
                <c:pt idx="5">
                  <c:v>0.1111111111111111</c:v>
                </c:pt>
                <c:pt idx="6">
                  <c:v>0.1111111111111111</c:v>
                </c:pt>
                <c:pt idx="7">
                  <c:v>0.1111111111111111</c:v>
                </c:pt>
                <c:pt idx="8">
                  <c:v>0.1111111111111111</c:v>
                </c:pt>
              </c:numCache>
            </c:numRef>
          </c:val>
          <c:extLst>
            <c:ext xmlns:c16="http://schemas.microsoft.com/office/drawing/2014/chart" uri="{C3380CC4-5D6E-409C-BE32-E72D297353CC}">
              <c16:uniqueId val="{00000012-8C73-490D-B473-06D305A7C5F7}"/>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a:pPr>
      <a:endParaRPr lang="ja-JP"/>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Column 1</c:v>
                </c:pt>
              </c:strCache>
            </c:strRef>
          </c:tx>
          <c:dPt>
            <c:idx val="0"/>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1-20A8-4BA2-BBA1-E02F78B1C82E}"/>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20A8-4BA2-BBA1-E02F78B1C82E}"/>
              </c:ext>
            </c:extLst>
          </c:dPt>
          <c:dPt>
            <c:idx val="2"/>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5-20A8-4BA2-BBA1-E02F78B1C82E}"/>
              </c:ext>
            </c:extLst>
          </c:dPt>
          <c:dPt>
            <c:idx val="3"/>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7-20A8-4BA2-BBA1-E02F78B1C82E}"/>
              </c:ext>
            </c:extLst>
          </c:dPt>
          <c:dPt>
            <c:idx val="4"/>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9-20A8-4BA2-BBA1-E02F78B1C82E}"/>
              </c:ext>
            </c:extLst>
          </c:dPt>
          <c:dPt>
            <c:idx val="5"/>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B-20A8-4BA2-BBA1-E02F78B1C82E}"/>
              </c:ext>
            </c:extLst>
          </c:dPt>
          <c:dPt>
            <c:idx val="6"/>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D-20A8-4BA2-BBA1-E02F78B1C82E}"/>
              </c:ext>
            </c:extLst>
          </c:dPt>
          <c:dPt>
            <c:idx val="7"/>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F-20A8-4BA2-BBA1-E02F78B1C82E}"/>
              </c:ext>
            </c:extLst>
          </c:dPt>
          <c:dPt>
            <c:idx val="8"/>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11-20A8-4BA2-BBA1-E02F78B1C82E}"/>
              </c:ext>
            </c:extLst>
          </c:dPt>
          <c:cat>
            <c:strRef>
              <c:f>Sheet1!$A$2:$A$10</c:f>
              <c:strCache>
                <c:ptCount val="9"/>
                <c:pt idx="0">
                  <c:v>Attributable</c:v>
                </c:pt>
                <c:pt idx="1">
                  <c:v>Legible</c:v>
                </c:pt>
                <c:pt idx="2">
                  <c:v>Contemporaneous</c:v>
                </c:pt>
                <c:pt idx="3">
                  <c:v>Original</c:v>
                </c:pt>
                <c:pt idx="4">
                  <c:v>Accurate</c:v>
                </c:pt>
                <c:pt idx="5">
                  <c:v>Complete</c:v>
                </c:pt>
                <c:pt idx="6">
                  <c:v>Consistent</c:v>
                </c:pt>
                <c:pt idx="7">
                  <c:v>Enduring</c:v>
                </c:pt>
                <c:pt idx="8">
                  <c:v>Available</c:v>
                </c:pt>
              </c:strCache>
            </c:strRef>
          </c:cat>
          <c:val>
            <c:numRef>
              <c:f>Sheet1!$B$2:$B$10</c:f>
              <c:numCache>
                <c:formatCode>General</c:formatCode>
                <c:ptCount val="9"/>
                <c:pt idx="0">
                  <c:v>0.1111111111111111</c:v>
                </c:pt>
                <c:pt idx="1">
                  <c:v>0.1111111111111111</c:v>
                </c:pt>
                <c:pt idx="2">
                  <c:v>0.1111111111111111</c:v>
                </c:pt>
                <c:pt idx="3">
                  <c:v>0.1111111111111111</c:v>
                </c:pt>
                <c:pt idx="4">
                  <c:v>0.1111111111111111</c:v>
                </c:pt>
                <c:pt idx="5">
                  <c:v>0.1111111111111111</c:v>
                </c:pt>
                <c:pt idx="6">
                  <c:v>0.1111111111111111</c:v>
                </c:pt>
                <c:pt idx="7">
                  <c:v>0.1111111111111111</c:v>
                </c:pt>
                <c:pt idx="8">
                  <c:v>0.1111111111111111</c:v>
                </c:pt>
              </c:numCache>
            </c:numRef>
          </c:val>
          <c:extLst>
            <c:ext xmlns:c16="http://schemas.microsoft.com/office/drawing/2014/chart" uri="{C3380CC4-5D6E-409C-BE32-E72D297353CC}">
              <c16:uniqueId val="{00000012-20A8-4BA2-BBA1-E02F78B1C82E}"/>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a:pPr>
      <a:endParaRPr lang="ja-JP"/>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Column 1</c:v>
                </c:pt>
              </c:strCache>
            </c:strRef>
          </c:tx>
          <c:dPt>
            <c:idx val="0"/>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1-A1FB-4C16-BA94-1E36DBADF60C}"/>
              </c:ext>
            </c:extLst>
          </c:dPt>
          <c:dPt>
            <c:idx val="1"/>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3-A1FB-4C16-BA94-1E36DBADF60C}"/>
              </c:ext>
            </c:extLst>
          </c:dPt>
          <c:dPt>
            <c:idx val="2"/>
            <c:bubble3D val="0"/>
            <c:spPr>
              <a:solidFill>
                <a:srgbClr val="92D050"/>
              </a:solidFill>
              <a:ln w="19050">
                <a:solidFill>
                  <a:schemeClr val="lt1"/>
                </a:solidFill>
              </a:ln>
              <a:effectLst/>
            </c:spPr>
            <c:extLst>
              <c:ext xmlns:c16="http://schemas.microsoft.com/office/drawing/2014/chart" uri="{C3380CC4-5D6E-409C-BE32-E72D297353CC}">
                <c16:uniqueId val="{00000005-A1FB-4C16-BA94-1E36DBADF60C}"/>
              </c:ext>
            </c:extLst>
          </c:dPt>
          <c:dPt>
            <c:idx val="3"/>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7-A1FB-4C16-BA94-1E36DBADF60C}"/>
              </c:ext>
            </c:extLst>
          </c:dPt>
          <c:dPt>
            <c:idx val="4"/>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9-A1FB-4C16-BA94-1E36DBADF60C}"/>
              </c:ext>
            </c:extLst>
          </c:dPt>
          <c:dPt>
            <c:idx val="5"/>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B-A1FB-4C16-BA94-1E36DBADF60C}"/>
              </c:ext>
            </c:extLst>
          </c:dPt>
          <c:dPt>
            <c:idx val="6"/>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D-A1FB-4C16-BA94-1E36DBADF60C}"/>
              </c:ext>
            </c:extLst>
          </c:dPt>
          <c:dPt>
            <c:idx val="7"/>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F-A1FB-4C16-BA94-1E36DBADF60C}"/>
              </c:ext>
            </c:extLst>
          </c:dPt>
          <c:dPt>
            <c:idx val="8"/>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11-A1FB-4C16-BA94-1E36DBADF60C}"/>
              </c:ext>
            </c:extLst>
          </c:dPt>
          <c:cat>
            <c:strRef>
              <c:f>Sheet1!$A$2:$A$10</c:f>
              <c:strCache>
                <c:ptCount val="9"/>
                <c:pt idx="0">
                  <c:v>Attributable</c:v>
                </c:pt>
                <c:pt idx="1">
                  <c:v>Legible</c:v>
                </c:pt>
                <c:pt idx="2">
                  <c:v>Contemporaneous</c:v>
                </c:pt>
                <c:pt idx="3">
                  <c:v>Original</c:v>
                </c:pt>
                <c:pt idx="4">
                  <c:v>Accurate</c:v>
                </c:pt>
                <c:pt idx="5">
                  <c:v>Complete</c:v>
                </c:pt>
                <c:pt idx="6">
                  <c:v>Consistent</c:v>
                </c:pt>
                <c:pt idx="7">
                  <c:v>Enduring</c:v>
                </c:pt>
                <c:pt idx="8">
                  <c:v>Available</c:v>
                </c:pt>
              </c:strCache>
            </c:strRef>
          </c:cat>
          <c:val>
            <c:numRef>
              <c:f>Sheet1!$B$2:$B$10</c:f>
              <c:numCache>
                <c:formatCode>General</c:formatCode>
                <c:ptCount val="9"/>
                <c:pt idx="0">
                  <c:v>0.1111111111111111</c:v>
                </c:pt>
                <c:pt idx="1">
                  <c:v>0.1111111111111111</c:v>
                </c:pt>
                <c:pt idx="2">
                  <c:v>0.1111111111111111</c:v>
                </c:pt>
                <c:pt idx="3">
                  <c:v>0.1111111111111111</c:v>
                </c:pt>
                <c:pt idx="4">
                  <c:v>0.1111111111111111</c:v>
                </c:pt>
                <c:pt idx="5">
                  <c:v>0.1111111111111111</c:v>
                </c:pt>
                <c:pt idx="6">
                  <c:v>0.1111111111111111</c:v>
                </c:pt>
                <c:pt idx="7">
                  <c:v>0.1111111111111111</c:v>
                </c:pt>
                <c:pt idx="8">
                  <c:v>0.1111111111111111</c:v>
                </c:pt>
              </c:numCache>
            </c:numRef>
          </c:val>
          <c:extLst>
            <c:ext xmlns:c16="http://schemas.microsoft.com/office/drawing/2014/chart" uri="{C3380CC4-5D6E-409C-BE32-E72D297353CC}">
              <c16:uniqueId val="{00000012-A1FB-4C16-BA94-1E36DBADF60C}"/>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a:pPr>
      <a:endParaRPr lang="ja-JP"/>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Column 1</c:v>
                </c:pt>
              </c:strCache>
            </c:strRef>
          </c:tx>
          <c:dPt>
            <c:idx val="0"/>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1-41A1-4CC8-8EAD-45B067FDC73A}"/>
              </c:ext>
            </c:extLst>
          </c:dPt>
          <c:dPt>
            <c:idx val="1"/>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3-41A1-4CC8-8EAD-45B067FDC73A}"/>
              </c:ext>
            </c:extLst>
          </c:dPt>
          <c:dPt>
            <c:idx val="2"/>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5-41A1-4CC8-8EAD-45B067FDC73A}"/>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41A1-4CC8-8EAD-45B067FDC73A}"/>
              </c:ext>
            </c:extLst>
          </c:dPt>
          <c:dPt>
            <c:idx val="4"/>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9-41A1-4CC8-8EAD-45B067FDC73A}"/>
              </c:ext>
            </c:extLst>
          </c:dPt>
          <c:dPt>
            <c:idx val="5"/>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B-41A1-4CC8-8EAD-45B067FDC73A}"/>
              </c:ext>
            </c:extLst>
          </c:dPt>
          <c:dPt>
            <c:idx val="6"/>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D-41A1-4CC8-8EAD-45B067FDC73A}"/>
              </c:ext>
            </c:extLst>
          </c:dPt>
          <c:dPt>
            <c:idx val="7"/>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F-41A1-4CC8-8EAD-45B067FDC73A}"/>
              </c:ext>
            </c:extLst>
          </c:dPt>
          <c:dPt>
            <c:idx val="8"/>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11-41A1-4CC8-8EAD-45B067FDC73A}"/>
              </c:ext>
            </c:extLst>
          </c:dPt>
          <c:cat>
            <c:strRef>
              <c:f>Sheet1!$A$2:$A$10</c:f>
              <c:strCache>
                <c:ptCount val="9"/>
                <c:pt idx="0">
                  <c:v>Attributable</c:v>
                </c:pt>
                <c:pt idx="1">
                  <c:v>Legible</c:v>
                </c:pt>
                <c:pt idx="2">
                  <c:v>Contemporaneous</c:v>
                </c:pt>
                <c:pt idx="3">
                  <c:v>Original</c:v>
                </c:pt>
                <c:pt idx="4">
                  <c:v>Accurate</c:v>
                </c:pt>
                <c:pt idx="5">
                  <c:v>Complete</c:v>
                </c:pt>
                <c:pt idx="6">
                  <c:v>Consistent</c:v>
                </c:pt>
                <c:pt idx="7">
                  <c:v>Enduring</c:v>
                </c:pt>
                <c:pt idx="8">
                  <c:v>Available</c:v>
                </c:pt>
              </c:strCache>
            </c:strRef>
          </c:cat>
          <c:val>
            <c:numRef>
              <c:f>Sheet1!$B$2:$B$10</c:f>
              <c:numCache>
                <c:formatCode>General</c:formatCode>
                <c:ptCount val="9"/>
                <c:pt idx="0">
                  <c:v>0.1111111111111111</c:v>
                </c:pt>
                <c:pt idx="1">
                  <c:v>0.1111111111111111</c:v>
                </c:pt>
                <c:pt idx="2">
                  <c:v>0.1111111111111111</c:v>
                </c:pt>
                <c:pt idx="3">
                  <c:v>0.1111111111111111</c:v>
                </c:pt>
                <c:pt idx="4">
                  <c:v>0.1111111111111111</c:v>
                </c:pt>
                <c:pt idx="5">
                  <c:v>0.1111111111111111</c:v>
                </c:pt>
                <c:pt idx="6">
                  <c:v>0.1111111111111111</c:v>
                </c:pt>
                <c:pt idx="7">
                  <c:v>0.1111111111111111</c:v>
                </c:pt>
                <c:pt idx="8">
                  <c:v>0.1111111111111111</c:v>
                </c:pt>
              </c:numCache>
            </c:numRef>
          </c:val>
          <c:extLst>
            <c:ext xmlns:c16="http://schemas.microsoft.com/office/drawing/2014/chart" uri="{C3380CC4-5D6E-409C-BE32-E72D297353CC}">
              <c16:uniqueId val="{00000012-41A1-4CC8-8EAD-45B067FDC73A}"/>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a:pPr>
      <a:endParaRPr lang="ja-JP"/>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Column 1</c:v>
                </c:pt>
              </c:strCache>
            </c:strRef>
          </c:tx>
          <c:dPt>
            <c:idx val="0"/>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1-C9B7-44BA-A9D9-38866F8FD36E}"/>
              </c:ext>
            </c:extLst>
          </c:dPt>
          <c:dPt>
            <c:idx val="1"/>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3-C9B7-44BA-A9D9-38866F8FD36E}"/>
              </c:ext>
            </c:extLst>
          </c:dPt>
          <c:dPt>
            <c:idx val="2"/>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5-C9B7-44BA-A9D9-38866F8FD36E}"/>
              </c:ext>
            </c:extLst>
          </c:dPt>
          <c:dPt>
            <c:idx val="3"/>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7-C9B7-44BA-A9D9-38866F8FD36E}"/>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C9B7-44BA-A9D9-38866F8FD36E}"/>
              </c:ext>
            </c:extLst>
          </c:dPt>
          <c:dPt>
            <c:idx val="5"/>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B-C9B7-44BA-A9D9-38866F8FD36E}"/>
              </c:ext>
            </c:extLst>
          </c:dPt>
          <c:dPt>
            <c:idx val="6"/>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D-C9B7-44BA-A9D9-38866F8FD36E}"/>
              </c:ext>
            </c:extLst>
          </c:dPt>
          <c:dPt>
            <c:idx val="7"/>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F-C9B7-44BA-A9D9-38866F8FD36E}"/>
              </c:ext>
            </c:extLst>
          </c:dPt>
          <c:dPt>
            <c:idx val="8"/>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11-C9B7-44BA-A9D9-38866F8FD36E}"/>
              </c:ext>
            </c:extLst>
          </c:dPt>
          <c:cat>
            <c:strRef>
              <c:f>Sheet1!$A$2:$A$10</c:f>
              <c:strCache>
                <c:ptCount val="9"/>
                <c:pt idx="0">
                  <c:v>Attributable</c:v>
                </c:pt>
                <c:pt idx="1">
                  <c:v>Legible</c:v>
                </c:pt>
                <c:pt idx="2">
                  <c:v>Contemporaneous</c:v>
                </c:pt>
                <c:pt idx="3">
                  <c:v>Original</c:v>
                </c:pt>
                <c:pt idx="4">
                  <c:v>Accurate</c:v>
                </c:pt>
                <c:pt idx="5">
                  <c:v>Complete</c:v>
                </c:pt>
                <c:pt idx="6">
                  <c:v>Consistent</c:v>
                </c:pt>
                <c:pt idx="7">
                  <c:v>Enduring</c:v>
                </c:pt>
                <c:pt idx="8">
                  <c:v>Available</c:v>
                </c:pt>
              </c:strCache>
            </c:strRef>
          </c:cat>
          <c:val>
            <c:numRef>
              <c:f>Sheet1!$B$2:$B$10</c:f>
              <c:numCache>
                <c:formatCode>General</c:formatCode>
                <c:ptCount val="9"/>
                <c:pt idx="0">
                  <c:v>0.1111111111111111</c:v>
                </c:pt>
                <c:pt idx="1">
                  <c:v>0.1111111111111111</c:v>
                </c:pt>
                <c:pt idx="2">
                  <c:v>0.1111111111111111</c:v>
                </c:pt>
                <c:pt idx="3">
                  <c:v>0.1111111111111111</c:v>
                </c:pt>
                <c:pt idx="4">
                  <c:v>0.1111111111111111</c:v>
                </c:pt>
                <c:pt idx="5">
                  <c:v>0.1111111111111111</c:v>
                </c:pt>
                <c:pt idx="6">
                  <c:v>0.1111111111111111</c:v>
                </c:pt>
                <c:pt idx="7">
                  <c:v>0.1111111111111111</c:v>
                </c:pt>
                <c:pt idx="8">
                  <c:v>0.1111111111111111</c:v>
                </c:pt>
              </c:numCache>
            </c:numRef>
          </c:val>
          <c:extLst>
            <c:ext xmlns:c16="http://schemas.microsoft.com/office/drawing/2014/chart" uri="{C3380CC4-5D6E-409C-BE32-E72D297353CC}">
              <c16:uniqueId val="{00000012-C9B7-44BA-A9D9-38866F8FD36E}"/>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a:pPr>
      <a:endParaRPr lang="ja-JP"/>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Column 1</c:v>
                </c:pt>
              </c:strCache>
            </c:strRef>
          </c:tx>
          <c:dPt>
            <c:idx val="0"/>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1-96E1-4B8C-8A3F-8294FDB8DEA7}"/>
              </c:ext>
            </c:extLst>
          </c:dPt>
          <c:dPt>
            <c:idx val="1"/>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3-96E1-4B8C-8A3F-8294FDB8DEA7}"/>
              </c:ext>
            </c:extLst>
          </c:dPt>
          <c:dPt>
            <c:idx val="2"/>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5-96E1-4B8C-8A3F-8294FDB8DEA7}"/>
              </c:ext>
            </c:extLst>
          </c:dPt>
          <c:dPt>
            <c:idx val="3"/>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7-96E1-4B8C-8A3F-8294FDB8DEA7}"/>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96E1-4B8C-8A3F-8294FDB8DEA7}"/>
              </c:ext>
            </c:extLst>
          </c:dPt>
          <c:dPt>
            <c:idx val="5"/>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B-96E1-4B8C-8A3F-8294FDB8DEA7}"/>
              </c:ext>
            </c:extLst>
          </c:dPt>
          <c:dPt>
            <c:idx val="6"/>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D-96E1-4B8C-8A3F-8294FDB8DEA7}"/>
              </c:ext>
            </c:extLst>
          </c:dPt>
          <c:dPt>
            <c:idx val="7"/>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F-96E1-4B8C-8A3F-8294FDB8DEA7}"/>
              </c:ext>
            </c:extLst>
          </c:dPt>
          <c:dPt>
            <c:idx val="8"/>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11-96E1-4B8C-8A3F-8294FDB8DEA7}"/>
              </c:ext>
            </c:extLst>
          </c:dPt>
          <c:cat>
            <c:strRef>
              <c:f>Sheet1!$A$2:$A$10</c:f>
              <c:strCache>
                <c:ptCount val="9"/>
                <c:pt idx="0">
                  <c:v>Attributable</c:v>
                </c:pt>
                <c:pt idx="1">
                  <c:v>Legible</c:v>
                </c:pt>
                <c:pt idx="2">
                  <c:v>Contemporaneous</c:v>
                </c:pt>
                <c:pt idx="3">
                  <c:v>Original</c:v>
                </c:pt>
                <c:pt idx="4">
                  <c:v>Accurate</c:v>
                </c:pt>
                <c:pt idx="5">
                  <c:v>Complete</c:v>
                </c:pt>
                <c:pt idx="6">
                  <c:v>Consistent</c:v>
                </c:pt>
                <c:pt idx="7">
                  <c:v>Enduring</c:v>
                </c:pt>
                <c:pt idx="8">
                  <c:v>Available</c:v>
                </c:pt>
              </c:strCache>
            </c:strRef>
          </c:cat>
          <c:val>
            <c:numRef>
              <c:f>Sheet1!$B$2:$B$10</c:f>
              <c:numCache>
                <c:formatCode>General</c:formatCode>
                <c:ptCount val="9"/>
                <c:pt idx="0">
                  <c:v>0.1111111111111111</c:v>
                </c:pt>
                <c:pt idx="1">
                  <c:v>0.1111111111111111</c:v>
                </c:pt>
                <c:pt idx="2">
                  <c:v>0.1111111111111111</c:v>
                </c:pt>
                <c:pt idx="3">
                  <c:v>0.1111111111111111</c:v>
                </c:pt>
                <c:pt idx="4">
                  <c:v>0.1111111111111111</c:v>
                </c:pt>
                <c:pt idx="5">
                  <c:v>0.1111111111111111</c:v>
                </c:pt>
                <c:pt idx="6">
                  <c:v>0.1111111111111111</c:v>
                </c:pt>
                <c:pt idx="7">
                  <c:v>0.1111111111111111</c:v>
                </c:pt>
                <c:pt idx="8">
                  <c:v>0.1111111111111111</c:v>
                </c:pt>
              </c:numCache>
            </c:numRef>
          </c:val>
          <c:extLst>
            <c:ext xmlns:c16="http://schemas.microsoft.com/office/drawing/2014/chart" uri="{C3380CC4-5D6E-409C-BE32-E72D297353CC}">
              <c16:uniqueId val="{00000012-96E1-4B8C-8A3F-8294FDB8DEA7}"/>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a:pPr>
      <a:endParaRPr lang="ja-JP"/>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Column 1</c:v>
                </c:pt>
              </c:strCache>
            </c:strRef>
          </c:tx>
          <c:dPt>
            <c:idx val="0"/>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1-0E1A-4BC7-934E-6AC165D55A9C}"/>
              </c:ext>
            </c:extLst>
          </c:dPt>
          <c:dPt>
            <c:idx val="1"/>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3-0E1A-4BC7-934E-6AC165D55A9C}"/>
              </c:ext>
            </c:extLst>
          </c:dPt>
          <c:dPt>
            <c:idx val="2"/>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5-0E1A-4BC7-934E-6AC165D55A9C}"/>
              </c:ext>
            </c:extLst>
          </c:dPt>
          <c:dPt>
            <c:idx val="3"/>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7-0E1A-4BC7-934E-6AC165D55A9C}"/>
              </c:ext>
            </c:extLst>
          </c:dPt>
          <c:dPt>
            <c:idx val="4"/>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9-0E1A-4BC7-934E-6AC165D55A9C}"/>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0E1A-4BC7-934E-6AC165D55A9C}"/>
              </c:ext>
            </c:extLst>
          </c:dPt>
          <c:dPt>
            <c:idx val="6"/>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D-0E1A-4BC7-934E-6AC165D55A9C}"/>
              </c:ext>
            </c:extLst>
          </c:dPt>
          <c:dPt>
            <c:idx val="7"/>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F-0E1A-4BC7-934E-6AC165D55A9C}"/>
              </c:ext>
            </c:extLst>
          </c:dPt>
          <c:dPt>
            <c:idx val="8"/>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11-0E1A-4BC7-934E-6AC165D55A9C}"/>
              </c:ext>
            </c:extLst>
          </c:dPt>
          <c:cat>
            <c:strRef>
              <c:f>Sheet1!$A$2:$A$10</c:f>
              <c:strCache>
                <c:ptCount val="9"/>
                <c:pt idx="0">
                  <c:v>Attributable</c:v>
                </c:pt>
                <c:pt idx="1">
                  <c:v>Legible</c:v>
                </c:pt>
                <c:pt idx="2">
                  <c:v>Contemporaneous</c:v>
                </c:pt>
                <c:pt idx="3">
                  <c:v>Original</c:v>
                </c:pt>
                <c:pt idx="4">
                  <c:v>Accurate</c:v>
                </c:pt>
                <c:pt idx="5">
                  <c:v>Complete</c:v>
                </c:pt>
                <c:pt idx="6">
                  <c:v>Consistent</c:v>
                </c:pt>
                <c:pt idx="7">
                  <c:v>Enduring</c:v>
                </c:pt>
                <c:pt idx="8">
                  <c:v>Available</c:v>
                </c:pt>
              </c:strCache>
            </c:strRef>
          </c:cat>
          <c:val>
            <c:numRef>
              <c:f>Sheet1!$B$2:$B$10</c:f>
              <c:numCache>
                <c:formatCode>General</c:formatCode>
                <c:ptCount val="9"/>
                <c:pt idx="0">
                  <c:v>0.1111111111111111</c:v>
                </c:pt>
                <c:pt idx="1">
                  <c:v>0.1111111111111111</c:v>
                </c:pt>
                <c:pt idx="2">
                  <c:v>0.1111111111111111</c:v>
                </c:pt>
                <c:pt idx="3">
                  <c:v>0.1111111111111111</c:v>
                </c:pt>
                <c:pt idx="4">
                  <c:v>0.1111111111111111</c:v>
                </c:pt>
                <c:pt idx="5">
                  <c:v>0.1111111111111111</c:v>
                </c:pt>
                <c:pt idx="6">
                  <c:v>0.1111111111111111</c:v>
                </c:pt>
                <c:pt idx="7">
                  <c:v>0.1111111111111111</c:v>
                </c:pt>
                <c:pt idx="8">
                  <c:v>0.1111111111111111</c:v>
                </c:pt>
              </c:numCache>
            </c:numRef>
          </c:val>
          <c:extLst>
            <c:ext xmlns:c16="http://schemas.microsoft.com/office/drawing/2014/chart" uri="{C3380CC4-5D6E-409C-BE32-E72D297353CC}">
              <c16:uniqueId val="{00000012-0E1A-4BC7-934E-6AC165D55A9C}"/>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a:pPr>
      <a:endParaRPr lang="ja-JP"/>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Column 1</c:v>
                </c:pt>
              </c:strCache>
            </c:strRef>
          </c:tx>
          <c:dPt>
            <c:idx val="0"/>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1-947B-435E-B7F3-3D37C54FE3A3}"/>
              </c:ext>
            </c:extLst>
          </c:dPt>
          <c:dPt>
            <c:idx val="1"/>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3-947B-435E-B7F3-3D37C54FE3A3}"/>
              </c:ext>
            </c:extLst>
          </c:dPt>
          <c:dPt>
            <c:idx val="2"/>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5-947B-435E-B7F3-3D37C54FE3A3}"/>
              </c:ext>
            </c:extLst>
          </c:dPt>
          <c:dPt>
            <c:idx val="3"/>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7-947B-435E-B7F3-3D37C54FE3A3}"/>
              </c:ext>
            </c:extLst>
          </c:dPt>
          <c:dPt>
            <c:idx val="4"/>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9-947B-435E-B7F3-3D37C54FE3A3}"/>
              </c:ext>
            </c:extLst>
          </c:dPt>
          <c:dPt>
            <c:idx val="5"/>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B-947B-435E-B7F3-3D37C54FE3A3}"/>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947B-435E-B7F3-3D37C54FE3A3}"/>
              </c:ext>
            </c:extLst>
          </c:dPt>
          <c:dPt>
            <c:idx val="7"/>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0F-947B-435E-B7F3-3D37C54FE3A3}"/>
              </c:ext>
            </c:extLst>
          </c:dPt>
          <c:dPt>
            <c:idx val="8"/>
            <c:bubble3D val="0"/>
            <c:spPr>
              <a:solidFill>
                <a:schemeClr val="bg1">
                  <a:lumMod val="50000"/>
                </a:schemeClr>
              </a:solidFill>
              <a:ln w="19050">
                <a:solidFill>
                  <a:schemeClr val="lt1"/>
                </a:solidFill>
              </a:ln>
              <a:effectLst/>
            </c:spPr>
            <c:extLst>
              <c:ext xmlns:c16="http://schemas.microsoft.com/office/drawing/2014/chart" uri="{C3380CC4-5D6E-409C-BE32-E72D297353CC}">
                <c16:uniqueId val="{00000011-947B-435E-B7F3-3D37C54FE3A3}"/>
              </c:ext>
            </c:extLst>
          </c:dPt>
          <c:cat>
            <c:strRef>
              <c:f>Sheet1!$A$2:$A$10</c:f>
              <c:strCache>
                <c:ptCount val="9"/>
                <c:pt idx="0">
                  <c:v>Attributable</c:v>
                </c:pt>
                <c:pt idx="1">
                  <c:v>Legible</c:v>
                </c:pt>
                <c:pt idx="2">
                  <c:v>Contemporaneous</c:v>
                </c:pt>
                <c:pt idx="3">
                  <c:v>Original</c:v>
                </c:pt>
                <c:pt idx="4">
                  <c:v>Accurate</c:v>
                </c:pt>
                <c:pt idx="5">
                  <c:v>Complete</c:v>
                </c:pt>
                <c:pt idx="6">
                  <c:v>Consistent</c:v>
                </c:pt>
                <c:pt idx="7">
                  <c:v>Enduring</c:v>
                </c:pt>
                <c:pt idx="8">
                  <c:v>Available</c:v>
                </c:pt>
              </c:strCache>
            </c:strRef>
          </c:cat>
          <c:val>
            <c:numRef>
              <c:f>Sheet1!$B$2:$B$10</c:f>
              <c:numCache>
                <c:formatCode>General</c:formatCode>
                <c:ptCount val="9"/>
                <c:pt idx="0">
                  <c:v>0.1111111111111111</c:v>
                </c:pt>
                <c:pt idx="1">
                  <c:v>0.1111111111111111</c:v>
                </c:pt>
                <c:pt idx="2">
                  <c:v>0.1111111111111111</c:v>
                </c:pt>
                <c:pt idx="3">
                  <c:v>0.1111111111111111</c:v>
                </c:pt>
                <c:pt idx="4">
                  <c:v>0.1111111111111111</c:v>
                </c:pt>
                <c:pt idx="5">
                  <c:v>0.1111111111111111</c:v>
                </c:pt>
                <c:pt idx="6">
                  <c:v>0.1111111111111111</c:v>
                </c:pt>
                <c:pt idx="7">
                  <c:v>0.1111111111111111</c:v>
                </c:pt>
                <c:pt idx="8">
                  <c:v>0.1111111111111111</c:v>
                </c:pt>
              </c:numCache>
            </c:numRef>
          </c:val>
          <c:extLst>
            <c:ext xmlns:c16="http://schemas.microsoft.com/office/drawing/2014/chart" uri="{C3380CC4-5D6E-409C-BE32-E72D297353CC}">
              <c16:uniqueId val="{00000012-947B-435E-B7F3-3D37C54FE3A3}"/>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a:pPr>
      <a:endParaRPr lang="ja-JP"/>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786" cy="270455"/>
          </a:xfrm>
          <a:prstGeom prst="rect">
            <a:avLst/>
          </a:prstGeom>
        </p:spPr>
        <p:txBody>
          <a:bodyPr vert="horz" lIns="196057" tIns="98028" rIns="196057" bIns="98028" rtlCol="0"/>
          <a:lstStyle>
            <a:lvl1pPr algn="l">
              <a:defRPr sz="1200"/>
            </a:lvl1pPr>
          </a:lstStyle>
          <a:p>
            <a:pPr rtl="0"/>
            <a:endParaRPr lang="ja-JP" altLang="en-US" dirty="0"/>
          </a:p>
        </p:txBody>
      </p:sp>
      <p:sp>
        <p:nvSpPr>
          <p:cNvPr id="3" name="日付プレースホルダー 2"/>
          <p:cNvSpPr>
            <a:spLocks noGrp="1"/>
          </p:cNvSpPr>
          <p:nvPr>
            <p:ph type="dt" idx="1"/>
          </p:nvPr>
        </p:nvSpPr>
        <p:spPr>
          <a:xfrm>
            <a:off x="3855841" y="1"/>
            <a:ext cx="2949786" cy="270455"/>
          </a:xfrm>
          <a:prstGeom prst="rect">
            <a:avLst/>
          </a:prstGeom>
        </p:spPr>
        <p:txBody>
          <a:bodyPr vert="horz" lIns="196057" tIns="98028" rIns="196057" bIns="98028" rtlCol="0"/>
          <a:lstStyle>
            <a:lvl1pPr algn="r">
              <a:defRPr sz="1200"/>
            </a:lvl1pPr>
          </a:lstStyle>
          <a:p>
            <a:pPr rtl="0"/>
            <a:r>
              <a:rPr lang="ja-JP" altLang="en-US"/>
              <a:t>2020/1/20</a:t>
            </a:r>
            <a:endParaRPr lang="ja-JP" altLang="en-US" dirty="0"/>
          </a:p>
        </p:txBody>
      </p:sp>
      <p:sp>
        <p:nvSpPr>
          <p:cNvPr id="4" name="スライド イメージ プレースホルダー 3"/>
          <p:cNvSpPr>
            <a:spLocks noGrp="1" noRot="1" noChangeAspect="1"/>
          </p:cNvSpPr>
          <p:nvPr>
            <p:ph type="sldImg" idx="2"/>
          </p:nvPr>
        </p:nvSpPr>
        <p:spPr>
          <a:xfrm>
            <a:off x="1026814" y="270456"/>
            <a:ext cx="4752000" cy="2673020"/>
          </a:xfrm>
          <a:prstGeom prst="rect">
            <a:avLst/>
          </a:prstGeom>
          <a:noFill/>
          <a:ln w="12700">
            <a:solidFill>
              <a:prstClr val="black"/>
            </a:solidFill>
          </a:ln>
        </p:spPr>
        <p:txBody>
          <a:bodyPr vert="horz" lIns="196057" tIns="98028" rIns="196057" bIns="98028" rtlCol="0" anchor="ctr"/>
          <a:lstStyle/>
          <a:p>
            <a:pPr rtl="0"/>
            <a:endParaRPr lang="ja-JP" altLang="en-US"/>
          </a:p>
        </p:txBody>
      </p:sp>
      <p:sp>
        <p:nvSpPr>
          <p:cNvPr id="5" name="ノート プレースホルダー 4"/>
          <p:cNvSpPr>
            <a:spLocks noGrp="1"/>
          </p:cNvSpPr>
          <p:nvPr>
            <p:ph type="body" sz="quarter" idx="3"/>
          </p:nvPr>
        </p:nvSpPr>
        <p:spPr>
          <a:xfrm>
            <a:off x="631302" y="2943476"/>
            <a:ext cx="5705104" cy="6677042"/>
          </a:xfrm>
          <a:prstGeom prst="rect">
            <a:avLst/>
          </a:prstGeom>
        </p:spPr>
        <p:txBody>
          <a:bodyPr vert="horz" lIns="196057" tIns="98028" rIns="196057" bIns="98028" rtlCol="0"/>
          <a:lstStyle/>
          <a:p>
            <a:pPr lvl="0" rtl="0"/>
            <a:r>
              <a:rPr lang="en-US"/>
              <a:t>マスター テキストの書式設定</a:t>
            </a:r>
          </a:p>
          <a:p>
            <a:pPr lvl="1" rtl="0"/>
            <a:r>
              <a:rPr lang="en-US"/>
              <a:t>第 2 レベル</a:t>
            </a:r>
          </a:p>
          <a:p>
            <a:pPr lvl="2" rtl="0"/>
            <a:r>
              <a:rPr lang="en-US"/>
              <a:t>第 3 レベル</a:t>
            </a:r>
          </a:p>
          <a:p>
            <a:pPr lvl="3" rtl="0"/>
            <a:r>
              <a:rPr lang="en-US"/>
              <a:t>第 4 レベル</a:t>
            </a:r>
          </a:p>
          <a:p>
            <a:pPr lvl="4" rtl="0"/>
            <a:r>
              <a:rPr lang="en-US"/>
              <a:t>第 5 レベル</a:t>
            </a:r>
          </a:p>
        </p:txBody>
      </p:sp>
      <p:sp>
        <p:nvSpPr>
          <p:cNvPr id="6" name="フッター プレースホルダー 5"/>
          <p:cNvSpPr>
            <a:spLocks noGrp="1"/>
          </p:cNvSpPr>
          <p:nvPr>
            <p:ph type="ftr" sz="quarter" idx="4"/>
          </p:nvPr>
        </p:nvSpPr>
        <p:spPr>
          <a:xfrm>
            <a:off x="0" y="9620518"/>
            <a:ext cx="2949786" cy="318820"/>
          </a:xfrm>
          <a:prstGeom prst="rect">
            <a:avLst/>
          </a:prstGeom>
        </p:spPr>
        <p:txBody>
          <a:bodyPr vert="horz" lIns="196057" tIns="98028" rIns="196057" bIns="98028" rtlCol="0" anchor="b"/>
          <a:lstStyle>
            <a:lvl1pPr algn="l">
              <a:defRPr sz="1200"/>
            </a:lvl1pPr>
          </a:lstStyle>
          <a:p>
            <a:pPr rtl="0"/>
            <a:endParaRPr lang="ja-JP" altLang="en-US" dirty="0"/>
          </a:p>
        </p:txBody>
      </p:sp>
      <p:sp>
        <p:nvSpPr>
          <p:cNvPr id="7" name="スライド番号プレースホルダー 6"/>
          <p:cNvSpPr>
            <a:spLocks noGrp="1"/>
          </p:cNvSpPr>
          <p:nvPr>
            <p:ph type="sldNum" sz="quarter" idx="5"/>
          </p:nvPr>
        </p:nvSpPr>
        <p:spPr>
          <a:xfrm>
            <a:off x="3855841" y="9620518"/>
            <a:ext cx="2949786" cy="318820"/>
          </a:xfrm>
          <a:prstGeom prst="rect">
            <a:avLst/>
          </a:prstGeom>
        </p:spPr>
        <p:txBody>
          <a:bodyPr vert="horz" lIns="196057" tIns="98028" rIns="196057" bIns="98028" rtlCol="0" anchor="b"/>
          <a:lstStyle>
            <a:lvl1pPr algn="r">
              <a:defRPr sz="1200"/>
            </a:lvl1pPr>
          </a:lstStyle>
          <a:p>
            <a:pPr rtl="0"/>
            <a:fld id="{B1263FFF-8737-4441-AB20-974B54C47BD1}" type="slidenum">
              <a:rPr lang="ja-JP" altLang="en-US" smtClean="0"/>
              <a:pPr/>
              <a:t>‹#›</a:t>
            </a:fld>
            <a:endParaRPr lang="ja-JP" altLang="en-US" dirty="0"/>
          </a:p>
        </p:txBody>
      </p:sp>
    </p:spTree>
    <p:extLst>
      <p:ext uri="{BB962C8B-B14F-4D97-AF65-F5344CB8AC3E}">
        <p14:creationId xmlns:p14="http://schemas.microsoft.com/office/powerpoint/2010/main" val="54658234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27113" y="269875"/>
            <a:ext cx="4751387" cy="2673350"/>
          </a:xfrm>
        </p:spPr>
      </p:sp>
      <p:sp>
        <p:nvSpPr>
          <p:cNvPr id="3" name="ノート プレースホルダー 2"/>
          <p:cNvSpPr>
            <a:spLocks noGrp="1"/>
          </p:cNvSpPr>
          <p:nvPr>
            <p:ph type="body" idx="1"/>
          </p:nvPr>
        </p:nvSpPr>
        <p:spPr/>
        <p:txBody>
          <a:bodyPr rtlCol="0"/>
          <a:lstStyle/>
          <a:p>
            <a:pPr rtl="0"/>
            <a:endParaRPr kumimoji="1" lang="ja-JP" altLang="en-US" dirty="0"/>
          </a:p>
        </p:txBody>
      </p:sp>
      <p:sp>
        <p:nvSpPr>
          <p:cNvPr id="4" name="スライド番号プレースホルダー 3"/>
          <p:cNvSpPr>
            <a:spLocks noGrp="1"/>
          </p:cNvSpPr>
          <p:nvPr>
            <p:ph type="sldNum" sz="quarter" idx="10"/>
          </p:nvPr>
        </p:nvSpPr>
        <p:spPr/>
        <p:txBody>
          <a:bodyPr rtlCol="0"/>
          <a:lstStyle/>
          <a:p>
            <a:pPr rtl="0"/>
            <a:fld id="{B1263FFF-8737-4441-AB20-974B54C47BD1}" type="slidenum">
              <a:rPr kumimoji="1" lang="ja-JP" altLang="en-US" smtClean="0"/>
              <a:t>1</a:t>
            </a:fld>
            <a:endParaRPr kumimoji="1" lang="ja-JP" altLang="en-US"/>
          </a:p>
        </p:txBody>
      </p:sp>
    </p:spTree>
    <p:extLst>
      <p:ext uri="{BB962C8B-B14F-4D97-AF65-F5344CB8AC3E}">
        <p14:creationId xmlns:p14="http://schemas.microsoft.com/office/powerpoint/2010/main" val="15006780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27113" y="384175"/>
            <a:ext cx="4751387" cy="2671763"/>
          </a:xfrm>
        </p:spPr>
      </p:sp>
      <p:sp>
        <p:nvSpPr>
          <p:cNvPr id="3" name="ノート プレースホルダー 2"/>
          <p:cNvSpPr>
            <a:spLocks noGrp="1"/>
          </p:cNvSpPr>
          <p:nvPr>
            <p:ph type="body" idx="1"/>
          </p:nvPr>
        </p:nvSpPr>
        <p:spPr/>
        <p:txBody>
          <a:bodyPr rtlCol="0"/>
          <a:lstStyle/>
          <a:p>
            <a:pPr defTabSz="1960565" rtl="0">
              <a:defRPr/>
            </a:pPr>
            <a:endParaRPr lang="en-US" altLang="ja-JP" dirty="0">
              <a:solidFill>
                <a:srgbClr val="0070C0"/>
              </a:solidFill>
            </a:endParaRPr>
          </a:p>
        </p:txBody>
      </p:sp>
      <p:sp>
        <p:nvSpPr>
          <p:cNvPr id="4" name="スライド番号プレースホルダー 3"/>
          <p:cNvSpPr>
            <a:spLocks noGrp="1"/>
          </p:cNvSpPr>
          <p:nvPr>
            <p:ph type="sldNum" sz="quarter" idx="10"/>
          </p:nvPr>
        </p:nvSpPr>
        <p:spPr/>
        <p:txBody>
          <a:bodyPr rtlCol="0"/>
          <a:lstStyle/>
          <a:p>
            <a:pPr rtl="0"/>
            <a:fld id="{B1263FFF-8737-4441-AB20-974B54C47BD1}" type="slidenum">
              <a:rPr kumimoji="1" lang="ja-JP" altLang="en-US" smtClean="0"/>
              <a:t>10</a:t>
            </a:fld>
            <a:endParaRPr kumimoji="1" lang="ja-JP" altLang="en-US"/>
          </a:p>
        </p:txBody>
      </p:sp>
    </p:spTree>
    <p:extLst>
      <p:ext uri="{BB962C8B-B14F-4D97-AF65-F5344CB8AC3E}">
        <p14:creationId xmlns:p14="http://schemas.microsoft.com/office/powerpoint/2010/main" val="25053051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27113" y="384175"/>
            <a:ext cx="4751387" cy="2671763"/>
          </a:xfrm>
        </p:spPr>
      </p:sp>
      <p:sp>
        <p:nvSpPr>
          <p:cNvPr id="3" name="ノート プレースホルダー 2"/>
          <p:cNvSpPr>
            <a:spLocks noGrp="1"/>
          </p:cNvSpPr>
          <p:nvPr>
            <p:ph type="body" idx="1"/>
          </p:nvPr>
        </p:nvSpPr>
        <p:spPr/>
        <p:txBody>
          <a:bodyPr rtlCol="0"/>
          <a:lstStyle/>
          <a:p>
            <a:pPr rtl="0"/>
            <a:endParaRPr kumimoji="1" lang="ja-JP" altLang="en-US" dirty="0"/>
          </a:p>
        </p:txBody>
      </p:sp>
      <p:sp>
        <p:nvSpPr>
          <p:cNvPr id="4" name="スライド番号プレースホルダー 3"/>
          <p:cNvSpPr>
            <a:spLocks noGrp="1"/>
          </p:cNvSpPr>
          <p:nvPr>
            <p:ph type="sldNum" sz="quarter" idx="10"/>
          </p:nvPr>
        </p:nvSpPr>
        <p:spPr/>
        <p:txBody>
          <a:bodyPr rtlCol="0"/>
          <a:lstStyle/>
          <a:p>
            <a:pPr rtl="0"/>
            <a:fld id="{B1263FFF-8737-4441-AB20-974B54C47BD1}" type="slidenum">
              <a:rPr kumimoji="1" lang="ja-JP" altLang="en-US" smtClean="0"/>
              <a:t>11</a:t>
            </a:fld>
            <a:endParaRPr kumimoji="1" lang="ja-JP" altLang="en-US"/>
          </a:p>
        </p:txBody>
      </p:sp>
    </p:spTree>
    <p:extLst>
      <p:ext uri="{BB962C8B-B14F-4D97-AF65-F5344CB8AC3E}">
        <p14:creationId xmlns:p14="http://schemas.microsoft.com/office/powerpoint/2010/main" val="6184597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27113" y="384175"/>
            <a:ext cx="4751387" cy="2671763"/>
          </a:xfrm>
        </p:spPr>
      </p:sp>
      <p:sp>
        <p:nvSpPr>
          <p:cNvPr id="3" name="ノート プレースホルダー 2"/>
          <p:cNvSpPr>
            <a:spLocks noGrp="1"/>
          </p:cNvSpPr>
          <p:nvPr>
            <p:ph type="body" idx="1"/>
          </p:nvPr>
        </p:nvSpPr>
        <p:spPr/>
        <p:txBody>
          <a:bodyPr rtlCol="0"/>
          <a:lstStyle/>
          <a:p>
            <a:pPr rtl="0"/>
            <a:endParaRPr kumimoji="1" lang="ja-JP" altLang="en-US" dirty="0"/>
          </a:p>
        </p:txBody>
      </p:sp>
      <p:sp>
        <p:nvSpPr>
          <p:cNvPr id="4" name="スライド番号プレースホルダー 3"/>
          <p:cNvSpPr>
            <a:spLocks noGrp="1"/>
          </p:cNvSpPr>
          <p:nvPr>
            <p:ph type="sldNum" sz="quarter" idx="10"/>
          </p:nvPr>
        </p:nvSpPr>
        <p:spPr/>
        <p:txBody>
          <a:bodyPr rtlCol="0"/>
          <a:lstStyle/>
          <a:p>
            <a:pPr rtl="0"/>
            <a:fld id="{B1263FFF-8737-4441-AB20-974B54C47BD1}" type="slidenum">
              <a:rPr kumimoji="1" lang="ja-JP" altLang="en-US" smtClean="0"/>
              <a:t>12</a:t>
            </a:fld>
            <a:endParaRPr kumimoji="1" lang="ja-JP" altLang="en-US"/>
          </a:p>
        </p:txBody>
      </p:sp>
    </p:spTree>
    <p:extLst>
      <p:ext uri="{BB962C8B-B14F-4D97-AF65-F5344CB8AC3E}">
        <p14:creationId xmlns:p14="http://schemas.microsoft.com/office/powerpoint/2010/main" val="34473239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27113" y="384175"/>
            <a:ext cx="4751387" cy="2671763"/>
          </a:xfrm>
        </p:spPr>
      </p:sp>
      <p:sp>
        <p:nvSpPr>
          <p:cNvPr id="3" name="ノート プレースホルダー 2"/>
          <p:cNvSpPr>
            <a:spLocks noGrp="1"/>
          </p:cNvSpPr>
          <p:nvPr>
            <p:ph type="body" idx="1"/>
          </p:nvPr>
        </p:nvSpPr>
        <p:spPr/>
        <p:txBody>
          <a:bodyPr rtlCol="0"/>
          <a:lstStyle/>
          <a:p>
            <a:pPr defTabSz="1960565" rtl="0">
              <a:defRPr/>
            </a:pPr>
            <a:endParaRPr kumimoji="1" lang="ja-JP" altLang="en-US" dirty="0"/>
          </a:p>
        </p:txBody>
      </p:sp>
      <p:sp>
        <p:nvSpPr>
          <p:cNvPr id="4" name="スライド番号プレースホルダー 3"/>
          <p:cNvSpPr>
            <a:spLocks noGrp="1"/>
          </p:cNvSpPr>
          <p:nvPr>
            <p:ph type="sldNum" sz="quarter" idx="10"/>
          </p:nvPr>
        </p:nvSpPr>
        <p:spPr/>
        <p:txBody>
          <a:bodyPr rtlCol="0"/>
          <a:lstStyle/>
          <a:p>
            <a:pPr rtl="0"/>
            <a:fld id="{B1263FFF-8737-4441-AB20-974B54C47BD1}" type="slidenum">
              <a:rPr kumimoji="1" lang="ja-JP" altLang="en-US" smtClean="0"/>
              <a:t>13</a:t>
            </a:fld>
            <a:endParaRPr kumimoji="1" lang="ja-JP" altLang="en-US"/>
          </a:p>
        </p:txBody>
      </p:sp>
    </p:spTree>
    <p:extLst>
      <p:ext uri="{BB962C8B-B14F-4D97-AF65-F5344CB8AC3E}">
        <p14:creationId xmlns:p14="http://schemas.microsoft.com/office/powerpoint/2010/main" val="1362742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27113" y="384175"/>
            <a:ext cx="4751387" cy="2671763"/>
          </a:xfrm>
        </p:spPr>
      </p:sp>
      <p:sp>
        <p:nvSpPr>
          <p:cNvPr id="3" name="ノート プレースホルダー 2"/>
          <p:cNvSpPr>
            <a:spLocks noGrp="1"/>
          </p:cNvSpPr>
          <p:nvPr>
            <p:ph type="body" idx="1"/>
          </p:nvPr>
        </p:nvSpPr>
        <p:spPr/>
        <p:txBody>
          <a:bodyPr rtlCol="0"/>
          <a:lstStyle/>
          <a:p>
            <a:pPr rtl="0"/>
            <a:endParaRPr kumimoji="1" lang="ja-JP" altLang="en-US" dirty="0"/>
          </a:p>
        </p:txBody>
      </p:sp>
      <p:sp>
        <p:nvSpPr>
          <p:cNvPr id="4" name="スライド番号プレースホルダー 3"/>
          <p:cNvSpPr>
            <a:spLocks noGrp="1"/>
          </p:cNvSpPr>
          <p:nvPr>
            <p:ph type="sldNum" sz="quarter" idx="10"/>
          </p:nvPr>
        </p:nvSpPr>
        <p:spPr/>
        <p:txBody>
          <a:bodyPr rtlCol="0"/>
          <a:lstStyle/>
          <a:p>
            <a:pPr rtl="0"/>
            <a:fld id="{B1263FFF-8737-4441-AB20-974B54C47BD1}" type="slidenum">
              <a:rPr kumimoji="1" lang="ja-JP" altLang="en-US" smtClean="0"/>
              <a:t>14</a:t>
            </a:fld>
            <a:endParaRPr kumimoji="1" lang="ja-JP" altLang="en-US"/>
          </a:p>
        </p:txBody>
      </p:sp>
    </p:spTree>
    <p:extLst>
      <p:ext uri="{BB962C8B-B14F-4D97-AF65-F5344CB8AC3E}">
        <p14:creationId xmlns:p14="http://schemas.microsoft.com/office/powerpoint/2010/main" val="25457719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27113" y="384175"/>
            <a:ext cx="4751387" cy="2671763"/>
          </a:xfrm>
        </p:spPr>
      </p:sp>
      <p:sp>
        <p:nvSpPr>
          <p:cNvPr id="3" name="ノート プレースホルダー 2"/>
          <p:cNvSpPr>
            <a:spLocks noGrp="1"/>
          </p:cNvSpPr>
          <p:nvPr>
            <p:ph type="body" idx="1"/>
          </p:nvPr>
        </p:nvSpPr>
        <p:spPr/>
        <p:txBody>
          <a:bodyPr rtlCol="0"/>
          <a:lstStyle/>
          <a:p>
            <a:pPr rtl="0"/>
            <a:endParaRPr kumimoji="1" lang="ja-JP" altLang="en-US" dirty="0"/>
          </a:p>
        </p:txBody>
      </p:sp>
      <p:sp>
        <p:nvSpPr>
          <p:cNvPr id="4" name="スライド番号プレースホルダー 3"/>
          <p:cNvSpPr>
            <a:spLocks noGrp="1"/>
          </p:cNvSpPr>
          <p:nvPr>
            <p:ph type="sldNum" sz="quarter" idx="10"/>
          </p:nvPr>
        </p:nvSpPr>
        <p:spPr/>
        <p:txBody>
          <a:bodyPr rtlCol="0"/>
          <a:lstStyle/>
          <a:p>
            <a:pPr rtl="0"/>
            <a:fld id="{B1263FFF-8737-4441-AB20-974B54C47BD1}" type="slidenum">
              <a:rPr kumimoji="1" lang="ja-JP" altLang="en-US" smtClean="0"/>
              <a:t>15</a:t>
            </a:fld>
            <a:endParaRPr kumimoji="1" lang="ja-JP" altLang="en-US"/>
          </a:p>
        </p:txBody>
      </p:sp>
    </p:spTree>
    <p:extLst>
      <p:ext uri="{BB962C8B-B14F-4D97-AF65-F5344CB8AC3E}">
        <p14:creationId xmlns:p14="http://schemas.microsoft.com/office/powerpoint/2010/main" val="16234022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27113" y="384175"/>
            <a:ext cx="4751387" cy="2671763"/>
          </a:xfrm>
        </p:spPr>
      </p:sp>
      <p:sp>
        <p:nvSpPr>
          <p:cNvPr id="3" name="ノート プレースホルダー 2"/>
          <p:cNvSpPr>
            <a:spLocks noGrp="1"/>
          </p:cNvSpPr>
          <p:nvPr>
            <p:ph type="body" idx="1"/>
          </p:nvPr>
        </p:nvSpPr>
        <p:spPr>
          <a:xfrm>
            <a:off x="685893" y="3102886"/>
            <a:ext cx="5705104" cy="6677042"/>
          </a:xfrm>
        </p:spPr>
        <p:txBody>
          <a:bodyPr rtlCol="0"/>
          <a:lstStyle/>
          <a:p>
            <a:pPr rtl="0"/>
            <a:r>
              <a:rPr lang="en-US" u="none" dirty="0">
                <a:latin typeface="Arial" panose="020B0604020202020204" pitchFamily="34" charset="0"/>
                <a:cs typeface="Arial" panose="020B0604020202020204" pitchFamily="34" charset="0"/>
              </a:rPr>
              <a:t>&lt; Recommended actions &gt;</a:t>
            </a:r>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(Concrete contents to be entered in the SOP)</a:t>
            </a:r>
            <a:endParaRPr kumimoji="1" lang="en-US" altLang="ja-JP" u="none" dirty="0">
              <a:latin typeface="Arial" panose="020B0604020202020204" pitchFamily="34" charset="0"/>
              <a:cs typeface="Arial" panose="020B0604020202020204" pitchFamily="34" charset="0"/>
            </a:endParaRPr>
          </a:p>
          <a:p>
            <a:pPr rtl="0"/>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 Issuance control </a:t>
            </a:r>
            <a:r>
              <a:rPr lang="en-US" u="none" strike="noStrike" dirty="0">
                <a:latin typeface="Arial" panose="020B0604020202020204" pitchFamily="34" charset="0"/>
                <a:cs typeface="Arial" panose="020B0604020202020204" pitchFamily="34" charset="0"/>
              </a:rPr>
              <a:t>of </a:t>
            </a:r>
            <a:r>
              <a:rPr lang="en-US" u="none" dirty="0">
                <a:latin typeface="Arial" panose="020B0604020202020204" pitchFamily="34" charset="0"/>
                <a:cs typeface="Arial" panose="020B0604020202020204" pitchFamily="34" charset="0"/>
              </a:rPr>
              <a:t>record templates</a:t>
            </a:r>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 Issue a series of numbered templates as necessary, and check (reconcile) the quantity of all such templates at the time of use.</a:t>
            </a:r>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 Templates that have not been completed or contain errors should be retained as part of a permanent storage record with a statement that these should be replaced.</a:t>
            </a:r>
            <a:endParaRPr kumimoji="1" lang="en-US" altLang="ja-JP" u="none" dirty="0">
              <a:latin typeface="Arial" panose="020B0604020202020204" pitchFamily="34" charset="0"/>
              <a:cs typeface="Arial" panose="020B0604020202020204" pitchFamily="34" charset="0"/>
            </a:endParaRPr>
          </a:p>
          <a:p>
            <a:pPr rtl="0"/>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 Precautions at the time of </a:t>
            </a:r>
            <a:r>
              <a:rPr lang="en-US" u="none" strike="noStrike" dirty="0">
                <a:latin typeface="Arial" panose="020B0604020202020204" pitchFamily="34" charset="0"/>
                <a:cs typeface="Arial" panose="020B0604020202020204" pitchFamily="34" charset="0"/>
              </a:rPr>
              <a:t>template generation</a:t>
            </a:r>
            <a:endParaRPr kumimoji="1" lang="en-US" altLang="ja-JP" u="none" strike="noStrik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 Provide sufficient space for data entry.</a:t>
            </a:r>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 Make a template allowing all critical data to be recorded.</a:t>
            </a:r>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 The design of the paper record template should be such that data can be recorded in the order of the work process and related procedures, so as to reduce the risk of inadvertent deletion of critical data.</a:t>
            </a:r>
            <a:endParaRPr kumimoji="1" lang="en-US" altLang="ja-JP" u="none" dirty="0">
              <a:latin typeface="Arial" panose="020B0604020202020204" pitchFamily="34" charset="0"/>
              <a:cs typeface="Arial" panose="020B0604020202020204" pitchFamily="34" charset="0"/>
            </a:endParaRPr>
          </a:p>
          <a:p>
            <a:pPr rtl="0"/>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 Precautions at the time of generating</a:t>
            </a:r>
            <a:r>
              <a:rPr lang="en-US" u="none" baseline="0" dirty="0">
                <a:latin typeface="Arial" panose="020B0604020202020204" pitchFamily="34" charset="0"/>
                <a:cs typeface="Arial" panose="020B0604020202020204" pitchFamily="34" charset="0"/>
              </a:rPr>
              <a:t> </a:t>
            </a:r>
            <a:r>
              <a:rPr lang="en-US" u="none" dirty="0">
                <a:latin typeface="Arial" panose="020B0604020202020204" pitchFamily="34" charset="0"/>
                <a:cs typeface="Arial" panose="020B0604020202020204" pitchFamily="34" charset="0"/>
              </a:rPr>
              <a:t>data/records</a:t>
            </a:r>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 Handwritten entries should be clear and legible.</a:t>
            </a:r>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 Complete any records on operations in a contemporaneous manner.</a:t>
            </a:r>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 Records must be indelible (use ballpoint pen, etc.).</a:t>
            </a:r>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 Sign and date records using a unique identifier to indicate the individual</a:t>
            </a:r>
            <a:r>
              <a:rPr lang="en-US" u="none" baseline="0" dirty="0">
                <a:latin typeface="Arial" panose="020B0604020202020204" pitchFamily="34" charset="0"/>
                <a:cs typeface="Arial" panose="020B0604020202020204" pitchFamily="34" charset="0"/>
              </a:rPr>
              <a:t> who made the record</a:t>
            </a:r>
            <a:r>
              <a:rPr lang="en-US" u="none" dirty="0">
                <a:latin typeface="Arial" panose="020B0604020202020204" pitchFamily="34" charset="0"/>
                <a:cs typeface="Arial" panose="020B0604020202020204" pitchFamily="34" charset="0"/>
              </a:rPr>
              <a:t>.</a:t>
            </a:r>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 Corrections to records should be made in a manner that ensures full traceability.</a:t>
            </a:r>
            <a:endParaRPr kumimoji="1" lang="en-US" altLang="ja-JP" u="none" dirty="0">
              <a:latin typeface="Arial" panose="020B0604020202020204" pitchFamily="34" charset="0"/>
              <a:cs typeface="Arial" panose="020B0604020202020204" pitchFamily="34" charset="0"/>
            </a:endParaRPr>
          </a:p>
          <a:p>
            <a:pPr rtl="0"/>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 Retention and control of documents</a:t>
            </a:r>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 Retain SOPs</a:t>
            </a:r>
            <a:r>
              <a:rPr lang="en-US" u="none" baseline="0" dirty="0">
                <a:latin typeface="Arial" panose="020B0604020202020204" pitchFamily="34" charset="0"/>
                <a:cs typeface="Arial" panose="020B0604020202020204" pitchFamily="34" charset="0"/>
              </a:rPr>
              <a:t> and record templates</a:t>
            </a:r>
            <a:r>
              <a:rPr lang="en-US" u="none" dirty="0">
                <a:latin typeface="Arial" panose="020B0604020202020204" pitchFamily="34" charset="0"/>
                <a:cs typeface="Arial" panose="020B0604020202020204" pitchFamily="34" charset="0"/>
              </a:rPr>
              <a:t> in a manner that allows for appropriate control of the version number.</a:t>
            </a:r>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 Documents should be appropriately controlled to prevent unauthorized changes, use of obsolete documents and/or draft documents, and loss of master documents.</a:t>
            </a:r>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 If necessary, take measures to prevent records from being soiled (by getting wet or being stained by materials, etc.).</a:t>
            </a:r>
            <a:endParaRPr kumimoji="1" lang="en-US" altLang="ja-JP" u="none" dirty="0">
              <a:latin typeface="Arial" panose="020B0604020202020204" pitchFamily="34" charset="0"/>
              <a:cs typeface="Arial" panose="020B0604020202020204" pitchFamily="34" charset="0"/>
            </a:endParaRPr>
          </a:p>
        </p:txBody>
      </p:sp>
      <p:sp>
        <p:nvSpPr>
          <p:cNvPr id="4" name="スライド番号プレースホルダー 3"/>
          <p:cNvSpPr>
            <a:spLocks noGrp="1"/>
          </p:cNvSpPr>
          <p:nvPr>
            <p:ph type="sldNum" sz="quarter" idx="10"/>
          </p:nvPr>
        </p:nvSpPr>
        <p:spPr/>
        <p:txBody>
          <a:bodyPr rtlCol="0"/>
          <a:lstStyle/>
          <a:p>
            <a:pPr rtl="0"/>
            <a:fld id="{B1263FFF-8737-4441-AB20-974B54C47BD1}" type="slidenum">
              <a:rPr kumimoji="1" lang="ja-JP" altLang="en-US" smtClean="0"/>
              <a:t>16</a:t>
            </a:fld>
            <a:endParaRPr kumimoji="1" lang="ja-JP" altLang="en-US"/>
          </a:p>
        </p:txBody>
      </p:sp>
    </p:spTree>
    <p:extLst>
      <p:ext uri="{BB962C8B-B14F-4D97-AF65-F5344CB8AC3E}">
        <p14:creationId xmlns:p14="http://schemas.microsoft.com/office/powerpoint/2010/main" val="12606763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27113" y="384175"/>
            <a:ext cx="4751387" cy="2671763"/>
          </a:xfrm>
        </p:spPr>
      </p:sp>
      <p:sp>
        <p:nvSpPr>
          <p:cNvPr id="3" name="ノート プレースホルダー 2"/>
          <p:cNvSpPr>
            <a:spLocks noGrp="1"/>
          </p:cNvSpPr>
          <p:nvPr>
            <p:ph type="body" idx="1"/>
          </p:nvPr>
        </p:nvSpPr>
        <p:spPr>
          <a:xfrm>
            <a:off x="631302" y="2943476"/>
            <a:ext cx="5705104" cy="6677042"/>
          </a:xfrm>
        </p:spPr>
        <p:txBody>
          <a:bodyPr rtlCol="0"/>
          <a:lstStyle/>
          <a:p>
            <a:pPr rtl="0"/>
            <a:r>
              <a:rPr lang="en-US" sz="1100" dirty="0">
                <a:latin typeface="Arial" panose="020B0604020202020204" pitchFamily="34" charset="0"/>
                <a:cs typeface="Arial" panose="020B0604020202020204" pitchFamily="34" charset="0"/>
              </a:rPr>
              <a:t>&lt; </a:t>
            </a:r>
            <a:r>
              <a:rPr lang="en-US" sz="1100" u="none" dirty="0">
                <a:latin typeface="Arial" panose="020B0604020202020204" pitchFamily="34" charset="0"/>
                <a:cs typeface="Arial" panose="020B0604020202020204" pitchFamily="34" charset="0"/>
              </a:rPr>
              <a:t>Recommended actions &gt;</a:t>
            </a:r>
            <a:endParaRPr kumimoji="1" lang="en-US" altLang="ja-JP" sz="1100" u="none" dirty="0">
              <a:latin typeface="Arial" panose="020B0604020202020204" pitchFamily="34" charset="0"/>
              <a:cs typeface="Arial" panose="020B0604020202020204" pitchFamily="34" charset="0"/>
            </a:endParaRPr>
          </a:p>
          <a:p>
            <a:pPr defTabSz="1960565" rtl="0">
              <a:defRPr/>
            </a:pPr>
            <a:endParaRPr kumimoji="1" lang="en-US" altLang="ja-JP" sz="1100" u="none" dirty="0">
              <a:latin typeface="Arial" panose="020B0604020202020204" pitchFamily="34" charset="0"/>
              <a:cs typeface="Arial" panose="020B0604020202020204" pitchFamily="34" charset="0"/>
            </a:endParaRPr>
          </a:p>
          <a:p>
            <a:pPr defTabSz="1960565" rtl="0">
              <a:defRPr/>
            </a:pPr>
            <a:r>
              <a:rPr lang="en-US" sz="1100" u="none" dirty="0">
                <a:latin typeface="Arial" panose="020B0604020202020204" pitchFamily="34" charset="0"/>
                <a:cs typeface="Arial" panose="020B0604020202020204" pitchFamily="34" charset="0"/>
              </a:rPr>
              <a:t>- Method of reviewing records</a:t>
            </a:r>
            <a:endParaRPr kumimoji="1" lang="en-US" altLang="ja-JP" sz="1100" u="none" dirty="0">
              <a:latin typeface="Arial" panose="020B0604020202020204" pitchFamily="34" charset="0"/>
              <a:cs typeface="Arial" panose="020B0604020202020204" pitchFamily="34" charset="0"/>
            </a:endParaRPr>
          </a:p>
          <a:p>
            <a:pPr defTabSz="1960565" rtl="0">
              <a:defRPr/>
            </a:pPr>
            <a:r>
              <a:rPr lang="en-US" sz="1100" u="none" dirty="0">
                <a:latin typeface="Arial" panose="020B0604020202020204" pitchFamily="34" charset="0"/>
                <a:cs typeface="Arial" panose="020B0604020202020204" pitchFamily="34" charset="0"/>
              </a:rPr>
              <a:t>• Records of critical process steps should be reviewed by the following procedure.</a:t>
            </a:r>
            <a:endParaRPr kumimoji="1" lang="en-US" altLang="ja-JP" sz="1100" u="none" dirty="0">
              <a:latin typeface="Arial" panose="020B0604020202020204" pitchFamily="34" charset="0"/>
              <a:cs typeface="Arial" panose="020B0604020202020204" pitchFamily="34" charset="0"/>
            </a:endParaRPr>
          </a:p>
          <a:p>
            <a:pPr marL="314325" indent="-314325" defTabSz="1960565" rtl="0">
              <a:defRPr/>
            </a:pPr>
            <a:r>
              <a:rPr lang="en-US" sz="1100" u="none" dirty="0">
                <a:latin typeface="Arial" panose="020B0604020202020204" pitchFamily="34" charset="0"/>
                <a:cs typeface="Arial" panose="020B0604020202020204" pitchFamily="34" charset="0"/>
              </a:rPr>
              <a:t>　[1] A person in charge designated </a:t>
            </a:r>
            <a:r>
              <a:rPr lang="en-US" sz="1100" u="none" strike="noStrike" dirty="0">
                <a:latin typeface="Arial" panose="020B0604020202020204" pitchFamily="34" charset="0"/>
                <a:cs typeface="Arial" panose="020B0604020202020204" pitchFamily="34" charset="0"/>
              </a:rPr>
              <a:t>before the start of operation </a:t>
            </a:r>
            <a:r>
              <a:rPr lang="en-US" sz="1100" u="none" dirty="0">
                <a:latin typeface="Arial" panose="020B0604020202020204" pitchFamily="34" charset="0"/>
                <a:cs typeface="Arial" panose="020B0604020202020204" pitchFamily="34" charset="0"/>
              </a:rPr>
              <a:t>(e.g., </a:t>
            </a:r>
            <a:r>
              <a:rPr lang="en-US" sz="1100" u="none" strike="noStrike" dirty="0">
                <a:latin typeface="Arial" panose="020B0604020202020204" pitchFamily="34" charset="0"/>
                <a:cs typeface="Arial" panose="020B0604020202020204" pitchFamily="34" charset="0"/>
              </a:rPr>
              <a:t>production </a:t>
            </a:r>
            <a:r>
              <a:rPr lang="en-US" sz="1100" u="none" dirty="0">
                <a:latin typeface="Arial" panose="020B0604020202020204" pitchFamily="34" charset="0"/>
                <a:cs typeface="Arial" panose="020B0604020202020204" pitchFamily="34" charset="0"/>
              </a:rPr>
              <a:t>supervisor) should </a:t>
            </a:r>
            <a:r>
              <a:rPr lang="en-US" sz="1100" u="none" strike="noStrike" dirty="0">
                <a:latin typeface="Arial" panose="020B0604020202020204" pitchFamily="34" charset="0"/>
                <a:cs typeface="Arial" panose="020B0604020202020204" pitchFamily="34" charset="0"/>
              </a:rPr>
              <a:t>witness</a:t>
            </a:r>
            <a:r>
              <a:rPr lang="en-US" sz="1100" u="none" strike="noStrike" baseline="0" dirty="0">
                <a:latin typeface="Arial" panose="020B0604020202020204" pitchFamily="34" charset="0"/>
                <a:cs typeface="Arial" panose="020B0604020202020204" pitchFamily="34" charset="0"/>
              </a:rPr>
              <a:t> the operations and review the records</a:t>
            </a:r>
            <a:r>
              <a:rPr lang="en-US" sz="1100" u="none" dirty="0">
                <a:latin typeface="Arial" panose="020B0604020202020204" pitchFamily="34" charset="0"/>
                <a:cs typeface="Arial" panose="020B0604020202020204" pitchFamily="34" charset="0"/>
              </a:rPr>
              <a:t>.</a:t>
            </a:r>
            <a:endParaRPr kumimoji="1" lang="en-US" altLang="ja-JP" sz="1100" u="none" dirty="0">
              <a:latin typeface="Arial" panose="020B0604020202020204" pitchFamily="34" charset="0"/>
              <a:cs typeface="Arial" panose="020B0604020202020204" pitchFamily="34" charset="0"/>
            </a:endParaRPr>
          </a:p>
          <a:p>
            <a:pPr marL="314325" indent="-314325" defTabSz="1960565" rtl="0">
              <a:defRPr/>
            </a:pPr>
            <a:r>
              <a:rPr lang="en-US" sz="1100" u="none" dirty="0">
                <a:latin typeface="Arial" panose="020B0604020202020204" pitchFamily="34" charset="0"/>
                <a:cs typeface="Arial" panose="020B0604020202020204" pitchFamily="34" charset="0"/>
              </a:rPr>
              <a:t>　[2] </a:t>
            </a:r>
            <a:r>
              <a:rPr lang="en-US" sz="1100" u="none" strike="noStrike" dirty="0">
                <a:latin typeface="Arial" panose="020B0604020202020204" pitchFamily="34" charset="0"/>
                <a:cs typeface="Arial" panose="020B0604020202020204" pitchFamily="34" charset="0"/>
              </a:rPr>
              <a:t>A</a:t>
            </a:r>
            <a:r>
              <a:rPr lang="en-US" sz="1100" u="none" dirty="0">
                <a:latin typeface="Arial" panose="020B0604020202020204" pitchFamily="34" charset="0"/>
                <a:cs typeface="Arial" panose="020B0604020202020204" pitchFamily="34" charset="0"/>
              </a:rPr>
              <a:t>n authorized person from the manufacturing unit should</a:t>
            </a:r>
            <a:r>
              <a:rPr lang="en-US" sz="1100" u="none" baseline="0" dirty="0">
                <a:latin typeface="Arial" panose="020B0604020202020204" pitchFamily="34" charset="0"/>
                <a:cs typeface="Arial" panose="020B0604020202020204" pitchFamily="34" charset="0"/>
              </a:rPr>
              <a:t> review the records </a:t>
            </a:r>
            <a:r>
              <a:rPr lang="en-US" sz="1100" u="none" dirty="0">
                <a:latin typeface="Arial" panose="020B0604020202020204" pitchFamily="34" charset="0"/>
                <a:cs typeface="Arial" panose="020B0604020202020204" pitchFamily="34" charset="0"/>
              </a:rPr>
              <a:t>before these</a:t>
            </a:r>
            <a:r>
              <a:rPr lang="en-US" sz="1100" u="none" baseline="0" dirty="0">
                <a:latin typeface="Arial" panose="020B0604020202020204" pitchFamily="34" charset="0"/>
                <a:cs typeface="Arial" panose="020B0604020202020204" pitchFamily="34" charset="0"/>
              </a:rPr>
              <a:t> are</a:t>
            </a:r>
            <a:r>
              <a:rPr lang="en-US" sz="1100" u="none" dirty="0">
                <a:latin typeface="Arial" panose="020B0604020202020204" pitchFamily="34" charset="0"/>
                <a:cs typeface="Arial" panose="020B0604020202020204" pitchFamily="34" charset="0"/>
              </a:rPr>
              <a:t> sent to QA.</a:t>
            </a:r>
            <a:endParaRPr kumimoji="1" lang="en-US" altLang="ja-JP" sz="1100" u="none" dirty="0">
              <a:latin typeface="Arial" panose="020B0604020202020204" pitchFamily="34" charset="0"/>
              <a:cs typeface="Arial" panose="020B0604020202020204" pitchFamily="34" charset="0"/>
            </a:endParaRPr>
          </a:p>
          <a:p>
            <a:pPr marL="314325" indent="-314325" defTabSz="1960565" rtl="0">
              <a:defRPr/>
            </a:pPr>
            <a:r>
              <a:rPr lang="en-US" sz="1100" u="none" dirty="0">
                <a:latin typeface="Arial" panose="020B0604020202020204" pitchFamily="34" charset="0"/>
                <a:cs typeface="Arial" panose="020B0604020202020204" pitchFamily="34" charset="0"/>
              </a:rPr>
              <a:t>　[3] QA (authorized person) should</a:t>
            </a:r>
            <a:r>
              <a:rPr lang="en-US" sz="1100" u="none" baseline="0" dirty="0">
                <a:latin typeface="Arial" panose="020B0604020202020204" pitchFamily="34" charset="0"/>
                <a:cs typeface="Arial" panose="020B0604020202020204" pitchFamily="34" charset="0"/>
              </a:rPr>
              <a:t> review and approve the records</a:t>
            </a:r>
            <a:r>
              <a:rPr lang="en-US" sz="1100" u="none" dirty="0">
                <a:latin typeface="Arial" panose="020B0604020202020204" pitchFamily="34" charset="0"/>
                <a:cs typeface="Arial" panose="020B0604020202020204" pitchFamily="34" charset="0"/>
              </a:rPr>
              <a:t> before the manufactured batch is released/shipped.</a:t>
            </a:r>
            <a:endParaRPr kumimoji="1" lang="en-US" altLang="ja-JP" sz="1100" u="none" dirty="0">
              <a:latin typeface="Arial" panose="020B0604020202020204" pitchFamily="34" charset="0"/>
              <a:cs typeface="Arial" panose="020B0604020202020204" pitchFamily="34" charset="0"/>
            </a:endParaRPr>
          </a:p>
          <a:p>
            <a:pPr defTabSz="1960565" rtl="0">
              <a:defRPr/>
            </a:pPr>
            <a:r>
              <a:rPr lang="en-US" sz="1100" u="none" dirty="0">
                <a:latin typeface="Arial" panose="020B0604020202020204" pitchFamily="34" charset="0"/>
                <a:cs typeface="Arial" panose="020B0604020202020204" pitchFamily="34" charset="0"/>
              </a:rPr>
              <a:t>• At the end of the tests, laboratory records for such tests should be evaluated by the designated personnel (e.g., a second analyst) with checking of all entries and critical calculations in accordance with the principles of data integrity.</a:t>
            </a:r>
            <a:endParaRPr kumimoji="1" lang="en-US" altLang="ja-JP" sz="1100" u="none" dirty="0">
              <a:latin typeface="Arial" panose="020B0604020202020204" pitchFamily="34" charset="0"/>
              <a:cs typeface="Arial" panose="020B0604020202020204" pitchFamily="34" charset="0"/>
            </a:endParaRPr>
          </a:p>
          <a:p>
            <a:pPr defTabSz="1960565" rtl="0">
              <a:defRPr/>
            </a:pPr>
            <a:endParaRPr kumimoji="1" lang="en-US" altLang="ja-JP" sz="1100" u="none" dirty="0">
              <a:latin typeface="Arial" panose="020B0604020202020204" pitchFamily="34" charset="0"/>
              <a:cs typeface="Arial" panose="020B0604020202020204" pitchFamily="34" charset="0"/>
            </a:endParaRPr>
          </a:p>
          <a:p>
            <a:pPr defTabSz="1960565" rtl="0">
              <a:defRPr/>
            </a:pPr>
            <a:r>
              <a:rPr lang="en-US" sz="1100" u="none" dirty="0">
                <a:latin typeface="Arial" panose="020B0604020202020204" pitchFamily="34" charset="0"/>
                <a:cs typeface="Arial" panose="020B0604020202020204" pitchFamily="34" charset="0"/>
              </a:rPr>
              <a:t>• </a:t>
            </a:r>
            <a:r>
              <a:rPr lang="en-US" sz="1100" u="none" strike="noStrike" dirty="0">
                <a:latin typeface="Arial" panose="020B0604020202020204" pitchFamily="34" charset="0"/>
                <a:cs typeface="Arial" panose="020B0604020202020204" pitchFamily="34" charset="0"/>
              </a:rPr>
              <a:t>Confirm that data have been entered into all boxes in the latest version of record template, </a:t>
            </a:r>
            <a:r>
              <a:rPr lang="en-US" sz="1100" u="none" dirty="0">
                <a:latin typeface="Arial" panose="020B0604020202020204" pitchFamily="34" charset="0"/>
                <a:cs typeface="Arial" panose="020B0604020202020204" pitchFamily="34" charset="0"/>
              </a:rPr>
              <a:t>and that the data have been rigorously compared with the acceptance criteria. </a:t>
            </a:r>
            <a:endParaRPr kumimoji="1" lang="en-US" altLang="ja-JP" sz="1100" u="none" dirty="0">
              <a:latin typeface="Arial" panose="020B0604020202020204" pitchFamily="34" charset="0"/>
              <a:cs typeface="Arial" panose="020B0604020202020204" pitchFamily="34" charset="0"/>
            </a:endParaRPr>
          </a:p>
          <a:p>
            <a:pPr defTabSz="1960565" rtl="0">
              <a:defRPr/>
            </a:pPr>
            <a:endParaRPr kumimoji="1" lang="en-US" altLang="ja-JP" sz="1100" u="none" dirty="0">
              <a:latin typeface="Arial" panose="020B0604020202020204" pitchFamily="34" charset="0"/>
              <a:cs typeface="Arial" panose="020B0604020202020204" pitchFamily="34" charset="0"/>
            </a:endParaRPr>
          </a:p>
          <a:p>
            <a:pPr defTabSz="1960565" rtl="0">
              <a:defRPr/>
            </a:pPr>
            <a:r>
              <a:rPr lang="en-US" sz="1100" u="none" dirty="0">
                <a:latin typeface="Arial" panose="020B0604020202020204" pitchFamily="34" charset="0"/>
                <a:cs typeface="Arial" panose="020B0604020202020204" pitchFamily="34" charset="0"/>
              </a:rPr>
              <a:t>- Handling of direct printouts and true copies from electronic systems</a:t>
            </a:r>
            <a:endParaRPr kumimoji="1" lang="en-US" altLang="ja-JP" sz="1100" u="none" dirty="0">
              <a:latin typeface="Arial" panose="020B0604020202020204" pitchFamily="34" charset="0"/>
              <a:cs typeface="Arial" panose="020B0604020202020204" pitchFamily="34" charset="0"/>
            </a:endParaRPr>
          </a:p>
          <a:p>
            <a:pPr defTabSz="1960565" rtl="0">
              <a:defRPr/>
            </a:pPr>
            <a:r>
              <a:rPr lang="en-US" sz="1100" u="none" dirty="0">
                <a:latin typeface="Arial" panose="020B0604020202020204" pitchFamily="34" charset="0"/>
                <a:cs typeface="Arial" panose="020B0604020202020204" pitchFamily="34" charset="0"/>
              </a:rPr>
              <a:t>• For systems such as balances, pH meters, and </a:t>
            </a:r>
            <a:r>
              <a:rPr lang="en-US" sz="1100" u="none" strike="noStrike" dirty="0">
                <a:latin typeface="Arial" panose="020B0604020202020204" pitchFamily="34" charset="0"/>
                <a:cs typeface="Arial" panose="020B0604020202020204" pitchFamily="34" charset="0"/>
              </a:rPr>
              <a:t>records from these</a:t>
            </a:r>
            <a:r>
              <a:rPr lang="en-US" sz="1100" u="none" dirty="0">
                <a:latin typeface="Arial" panose="020B0604020202020204" pitchFamily="34" charset="0"/>
                <a:cs typeface="Arial" panose="020B0604020202020204" pitchFamily="34" charset="0"/>
              </a:rPr>
              <a:t>, the person who generated the record should sign and date the original record, include, in the record format, information that ensures traceability, such as a sample ID and a batch number, and attach the original to the batch record.</a:t>
            </a:r>
            <a:endParaRPr kumimoji="1" lang="en-US" altLang="ja-JP" sz="1100" u="none" dirty="0">
              <a:latin typeface="Arial" panose="020B0604020202020204" pitchFamily="34" charset="0"/>
              <a:cs typeface="Arial" panose="020B0604020202020204" pitchFamily="34" charset="0"/>
            </a:endParaRPr>
          </a:p>
          <a:p>
            <a:pPr defTabSz="1960565" rtl="0">
              <a:defRPr/>
            </a:pPr>
            <a:r>
              <a:rPr lang="en-US" sz="1100" u="none" dirty="0">
                <a:latin typeface="Arial" panose="020B0604020202020204" pitchFamily="34" charset="0"/>
                <a:cs typeface="Arial" panose="020B0604020202020204" pitchFamily="34" charset="0"/>
              </a:rPr>
              <a:t>• "True copies" of paper documents should be issued and controlled in accordance with the following procedures.</a:t>
            </a:r>
            <a:endParaRPr kumimoji="1" lang="en-US" altLang="ja-JP" sz="1100" u="none" dirty="0">
              <a:latin typeface="Arial" panose="020B0604020202020204" pitchFamily="34" charset="0"/>
              <a:cs typeface="Arial" panose="020B0604020202020204" pitchFamily="34" charset="0"/>
            </a:endParaRPr>
          </a:p>
          <a:p>
            <a:pPr marL="314325" indent="-314325" defTabSz="1960565" rtl="0">
              <a:defRPr/>
            </a:pPr>
            <a:r>
              <a:rPr lang="en-US" sz="1100" u="none" dirty="0">
                <a:latin typeface="Arial" panose="020B0604020202020204" pitchFamily="34" charset="0"/>
                <a:cs typeface="Arial" panose="020B0604020202020204" pitchFamily="34" charset="0"/>
              </a:rPr>
              <a:t>　[1] Acquire the original document to be copied.</a:t>
            </a:r>
            <a:endParaRPr kumimoji="1" lang="en-US" altLang="ja-JP" sz="1100" u="none" dirty="0">
              <a:latin typeface="Arial" panose="020B0604020202020204" pitchFamily="34" charset="0"/>
              <a:cs typeface="Arial" panose="020B0604020202020204" pitchFamily="34" charset="0"/>
            </a:endParaRPr>
          </a:p>
          <a:p>
            <a:pPr marL="314325" indent="-314325" defTabSz="1960565" rtl="0">
              <a:defRPr/>
            </a:pPr>
            <a:r>
              <a:rPr lang="en-US" sz="1100" u="none" dirty="0">
                <a:latin typeface="Arial" panose="020B0604020202020204" pitchFamily="34" charset="0"/>
                <a:cs typeface="Arial" panose="020B0604020202020204" pitchFamily="34" charset="0"/>
              </a:rPr>
              <a:t>　[2] Photocopy the original document so that no information will be lost.</a:t>
            </a:r>
            <a:endParaRPr kumimoji="1" lang="en-US" altLang="ja-JP" sz="1100" u="none" dirty="0">
              <a:latin typeface="Arial" panose="020B0604020202020204" pitchFamily="34" charset="0"/>
              <a:cs typeface="Arial" panose="020B0604020202020204" pitchFamily="34" charset="0"/>
            </a:endParaRPr>
          </a:p>
          <a:p>
            <a:pPr marL="314325" indent="-314325" defTabSz="1960565" rtl="0">
              <a:defRPr/>
            </a:pPr>
            <a:r>
              <a:rPr lang="en-US" sz="1100" u="none" dirty="0">
                <a:latin typeface="Arial" panose="020B0604020202020204" pitchFamily="34" charset="0"/>
                <a:cs typeface="Arial" panose="020B0604020202020204" pitchFamily="34" charset="0"/>
              </a:rPr>
              <a:t>　[3] Confirm that the photocopy is authentic, and sign and date the photocopy as a true copy.</a:t>
            </a:r>
            <a:endParaRPr kumimoji="1" lang="en-US" altLang="ja-JP" sz="1100" u="none" dirty="0">
              <a:latin typeface="Arial" panose="020B0604020202020204" pitchFamily="34" charset="0"/>
              <a:cs typeface="Arial" panose="020B0604020202020204" pitchFamily="34" charset="0"/>
            </a:endParaRPr>
          </a:p>
          <a:p>
            <a:pPr defTabSz="1960565" rtl="0">
              <a:defRPr/>
            </a:pPr>
            <a:endParaRPr kumimoji="1" lang="en-US" altLang="ja-JP" sz="1100" u="none" dirty="0">
              <a:latin typeface="Arial" panose="020B0604020202020204" pitchFamily="34" charset="0"/>
              <a:cs typeface="Arial" panose="020B0604020202020204" pitchFamily="34" charset="0"/>
            </a:endParaRPr>
          </a:p>
          <a:p>
            <a:pPr defTabSz="1960565" rtl="0">
              <a:defRPr/>
            </a:pPr>
            <a:r>
              <a:rPr lang="en-US" sz="1100" u="none" dirty="0">
                <a:latin typeface="Arial" panose="020B0604020202020204" pitchFamily="34" charset="0"/>
                <a:cs typeface="Arial" panose="020B0604020202020204" pitchFamily="34" charset="0"/>
              </a:rPr>
              <a:t>- Storage method for records</a:t>
            </a:r>
            <a:endParaRPr kumimoji="1" lang="en-US" altLang="ja-JP" sz="1100" u="none" dirty="0">
              <a:latin typeface="Arial" panose="020B0604020202020204" pitchFamily="34" charset="0"/>
              <a:cs typeface="Arial" panose="020B0604020202020204" pitchFamily="34" charset="0"/>
            </a:endParaRPr>
          </a:p>
          <a:p>
            <a:pPr defTabSz="1960565" rtl="0">
              <a:defRPr/>
            </a:pPr>
            <a:r>
              <a:rPr lang="en-US" sz="1100" u="none" dirty="0">
                <a:latin typeface="Arial" panose="020B0604020202020204" pitchFamily="34" charset="0"/>
                <a:cs typeface="Arial" panose="020B0604020202020204" pitchFamily="34" charset="0"/>
              </a:rPr>
              <a:t>• </a:t>
            </a:r>
            <a:r>
              <a:rPr lang="en-US" sz="1100" u="none" strike="noStrike" dirty="0">
                <a:latin typeface="Arial" panose="020B0604020202020204" pitchFamily="34" charset="0"/>
                <a:cs typeface="Arial" panose="020B0604020202020204" pitchFamily="34" charset="0"/>
              </a:rPr>
              <a:t>R</a:t>
            </a:r>
            <a:r>
              <a:rPr lang="en-US" sz="1100" u="none" dirty="0">
                <a:latin typeface="Arial" panose="020B0604020202020204" pitchFamily="34" charset="0"/>
                <a:cs typeface="Arial" panose="020B0604020202020204" pitchFamily="34" charset="0"/>
              </a:rPr>
              <a:t>ecords should be stored for at least the periods specified by GMP requirements.</a:t>
            </a:r>
            <a:endParaRPr kumimoji="1" lang="en-US" altLang="ja-JP" sz="1100" u="none" dirty="0">
              <a:latin typeface="Arial" panose="020B0604020202020204" pitchFamily="34" charset="0"/>
              <a:cs typeface="Arial" panose="020B0604020202020204" pitchFamily="34" charset="0"/>
            </a:endParaRPr>
          </a:p>
          <a:p>
            <a:pPr defTabSz="1960565" rtl="0">
              <a:defRPr/>
            </a:pPr>
            <a:r>
              <a:rPr lang="en-US" sz="1100" u="none" dirty="0">
                <a:latin typeface="Arial" panose="020B0604020202020204" pitchFamily="34" charset="0"/>
                <a:cs typeface="Arial" panose="020B0604020202020204" pitchFamily="34" charset="0"/>
              </a:rPr>
              <a:t>• </a:t>
            </a:r>
            <a:r>
              <a:rPr lang="en-US" sz="1100" u="none" strike="noStrike" dirty="0">
                <a:latin typeface="Arial" panose="020B0604020202020204" pitchFamily="34" charset="0"/>
                <a:cs typeface="Arial" panose="020B0604020202020204" pitchFamily="34" charset="0"/>
              </a:rPr>
              <a:t>R</a:t>
            </a:r>
            <a:r>
              <a:rPr lang="en-US" sz="1100" u="none" dirty="0">
                <a:latin typeface="Arial" panose="020B0604020202020204" pitchFamily="34" charset="0"/>
                <a:cs typeface="Arial" panose="020B0604020202020204" pitchFamily="34" charset="0"/>
              </a:rPr>
              <a:t>ecords should be stored in designated places with appropriate security and in a traceable condition.</a:t>
            </a:r>
            <a:endParaRPr kumimoji="1" lang="en-US" altLang="ja-JP" sz="1100" u="none" dirty="0">
              <a:latin typeface="Arial" panose="020B0604020202020204" pitchFamily="34" charset="0"/>
              <a:cs typeface="Arial" panose="020B0604020202020204" pitchFamily="34" charset="0"/>
            </a:endParaRPr>
          </a:p>
          <a:p>
            <a:pPr defTabSz="1960565" rtl="0">
              <a:defRPr/>
            </a:pPr>
            <a:r>
              <a:rPr lang="en-US" sz="1100" u="none" dirty="0">
                <a:latin typeface="Arial" panose="020B0604020202020204" pitchFamily="34" charset="0"/>
                <a:cs typeface="Arial" panose="020B0604020202020204" pitchFamily="34" charset="0"/>
              </a:rPr>
              <a:t>• In order to ensure the integrity of the archived records, access to the archived records should be restricted, and records of access and return should be created.</a:t>
            </a:r>
            <a:endParaRPr kumimoji="1" lang="en-US" altLang="ja-JP" sz="1100" u="none" dirty="0">
              <a:latin typeface="Arial" panose="020B0604020202020204" pitchFamily="34" charset="0"/>
              <a:cs typeface="Arial" panose="020B0604020202020204" pitchFamily="34" charset="0"/>
            </a:endParaRPr>
          </a:p>
          <a:p>
            <a:pPr defTabSz="1960565" rtl="0">
              <a:defRPr/>
            </a:pPr>
            <a:r>
              <a:rPr lang="en-US" sz="1100" u="none" dirty="0">
                <a:latin typeface="Arial" panose="020B0604020202020204" pitchFamily="34" charset="0"/>
                <a:cs typeface="Arial" panose="020B0604020202020204" pitchFamily="34" charset="0"/>
              </a:rPr>
              <a:t>• Store the records in a place where they can be protected from damage and fire.　</a:t>
            </a:r>
            <a:endParaRPr kumimoji="1" lang="en-US" altLang="ja-JP" sz="1100" u="none" dirty="0">
              <a:latin typeface="Arial" panose="020B0604020202020204" pitchFamily="34" charset="0"/>
              <a:cs typeface="Arial" panose="020B0604020202020204" pitchFamily="34" charset="0"/>
            </a:endParaRPr>
          </a:p>
        </p:txBody>
      </p:sp>
      <p:sp>
        <p:nvSpPr>
          <p:cNvPr id="4" name="スライド番号プレースホルダー 3"/>
          <p:cNvSpPr>
            <a:spLocks noGrp="1"/>
          </p:cNvSpPr>
          <p:nvPr>
            <p:ph type="sldNum" sz="quarter" idx="10"/>
          </p:nvPr>
        </p:nvSpPr>
        <p:spPr/>
        <p:txBody>
          <a:bodyPr rtlCol="0"/>
          <a:lstStyle/>
          <a:p>
            <a:pPr rtl="0"/>
            <a:fld id="{B1263FFF-8737-4441-AB20-974B54C47BD1}" type="slidenum">
              <a:rPr kumimoji="1" lang="ja-JP" altLang="en-US" smtClean="0"/>
              <a:t>17</a:t>
            </a:fld>
            <a:endParaRPr kumimoji="1" lang="ja-JP" altLang="en-US"/>
          </a:p>
        </p:txBody>
      </p:sp>
    </p:spTree>
    <p:extLst>
      <p:ext uri="{BB962C8B-B14F-4D97-AF65-F5344CB8AC3E}">
        <p14:creationId xmlns:p14="http://schemas.microsoft.com/office/powerpoint/2010/main" val="256527769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27113" y="384175"/>
            <a:ext cx="4751387" cy="2671763"/>
          </a:xfrm>
        </p:spPr>
      </p:sp>
      <p:sp>
        <p:nvSpPr>
          <p:cNvPr id="3" name="ノート プレースホルダー 2"/>
          <p:cNvSpPr>
            <a:spLocks noGrp="1"/>
          </p:cNvSpPr>
          <p:nvPr>
            <p:ph type="body" idx="1"/>
          </p:nvPr>
        </p:nvSpPr>
        <p:spPr>
          <a:xfrm>
            <a:off x="631302" y="3302758"/>
            <a:ext cx="5705104" cy="6317760"/>
          </a:xfrm>
        </p:spPr>
        <p:txBody>
          <a:bodyPr rtlCol="0"/>
          <a:lstStyle/>
          <a:p>
            <a:pPr rtl="0"/>
            <a:r>
              <a:rPr lang="en-US" u="none" dirty="0">
                <a:latin typeface="Arial" panose="020B0604020202020204" pitchFamily="34" charset="0"/>
                <a:cs typeface="Arial" panose="020B0604020202020204" pitchFamily="34" charset="0"/>
              </a:rPr>
              <a:t>&lt; Recommended actions &gt;</a:t>
            </a:r>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(Confirmation to be done to ensure data integrity of computerized systems)</a:t>
            </a:r>
            <a:endParaRPr kumimoji="1" lang="en-US" altLang="ja-JP" u="none" dirty="0">
              <a:latin typeface="Arial" panose="020B0604020202020204" pitchFamily="34" charset="0"/>
              <a:cs typeface="Arial" panose="020B0604020202020204" pitchFamily="34" charset="0"/>
            </a:endParaRPr>
          </a:p>
          <a:p>
            <a:pPr rtl="0"/>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 Qualification and validation</a:t>
            </a:r>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 Validate the computerized system according to the following procedures.</a:t>
            </a:r>
            <a:endParaRPr kumimoji="1" lang="en-US" altLang="ja-JP" u="none" dirty="0">
              <a:latin typeface="Arial" panose="020B0604020202020204" pitchFamily="34" charset="0"/>
              <a:cs typeface="Arial" panose="020B0604020202020204" pitchFamily="34" charset="0"/>
            </a:endParaRPr>
          </a:p>
          <a:p>
            <a:pPr marL="219075" indent="-219075" rtl="0"/>
            <a:r>
              <a:rPr lang="en-US" u="none" dirty="0">
                <a:latin typeface="Arial" panose="020B0604020202020204" pitchFamily="34" charset="0"/>
                <a:cs typeface="Arial" panose="020B0604020202020204" pitchFamily="34" charset="0"/>
              </a:rPr>
              <a:t>[1] Create an inventory of computerized systems being used. (including name of system, installation location, function, evaluation of function and criticality of system and related data)</a:t>
            </a:r>
            <a:endParaRPr kumimoji="1" lang="en-US" altLang="ja-JP" u="none" dirty="0">
              <a:latin typeface="Arial" panose="020B0604020202020204" pitchFamily="34" charset="0"/>
              <a:cs typeface="Arial" panose="020B0604020202020204" pitchFamily="34" charset="0"/>
            </a:endParaRPr>
          </a:p>
          <a:p>
            <a:pPr marL="219075" indent="-219075" rtl="0"/>
            <a:r>
              <a:rPr lang="en-US" u="none" dirty="0">
                <a:latin typeface="Arial" panose="020B0604020202020204" pitchFamily="34" charset="0"/>
                <a:cs typeface="Arial" panose="020B0604020202020204" pitchFamily="34" charset="0"/>
              </a:rPr>
              <a:t>[2] Perform risk assessment for each system. Specify necessary control</a:t>
            </a:r>
            <a:r>
              <a:rPr lang="en-US" u="none" strike="sngStrike" dirty="0">
                <a:latin typeface="Arial" panose="020B0604020202020204" pitchFamily="34" charset="0"/>
                <a:cs typeface="Arial" panose="020B0604020202020204" pitchFamily="34" charset="0"/>
              </a:rPr>
              <a:t>s</a:t>
            </a:r>
            <a:r>
              <a:rPr lang="en-US" u="none" dirty="0">
                <a:latin typeface="Arial" panose="020B0604020202020204" pitchFamily="34" charset="0"/>
                <a:cs typeface="Arial" panose="020B0604020202020204" pitchFamily="34" charset="0"/>
              </a:rPr>
              <a:t> methods, taking into account especially</a:t>
            </a:r>
            <a:r>
              <a:rPr lang="en-US" u="none" baseline="0" dirty="0">
                <a:latin typeface="Arial" panose="020B0604020202020204" pitchFamily="34" charset="0"/>
                <a:cs typeface="Arial" panose="020B0604020202020204" pitchFamily="34" charset="0"/>
              </a:rPr>
              <a:t> </a:t>
            </a:r>
            <a:r>
              <a:rPr lang="en-US" u="none" dirty="0">
                <a:latin typeface="Arial" panose="020B0604020202020204" pitchFamily="34" charset="0"/>
                <a:cs typeface="Arial" panose="020B0604020202020204" pitchFamily="34" charset="0"/>
              </a:rPr>
              <a:t>the principles of ALCOA +, to ensure data integrity.</a:t>
            </a:r>
            <a:endParaRPr kumimoji="1" lang="en-US" altLang="ja-JP" u="none" dirty="0">
              <a:latin typeface="Arial" panose="020B0604020202020204" pitchFamily="34" charset="0"/>
              <a:cs typeface="Arial" panose="020B0604020202020204" pitchFamily="34" charset="0"/>
            </a:endParaRPr>
          </a:p>
          <a:p>
            <a:pPr marL="219075" indent="-219075" rtl="0"/>
            <a:r>
              <a:rPr lang="en-US" u="none" dirty="0">
                <a:latin typeface="Arial" panose="020B0604020202020204" pitchFamily="34" charset="0"/>
                <a:cs typeface="Arial" panose="020B0604020202020204" pitchFamily="34" charset="0"/>
              </a:rPr>
              <a:t>[3] Prepare a validation report that includes at least the following items for each system.</a:t>
            </a:r>
            <a:endParaRPr kumimoji="1" lang="en-US" altLang="ja-JP" u="none" dirty="0">
              <a:latin typeface="Arial" panose="020B0604020202020204" pitchFamily="34" charset="0"/>
              <a:cs typeface="Arial" panose="020B0604020202020204" pitchFamily="34" charset="0"/>
            </a:endParaRPr>
          </a:p>
          <a:p>
            <a:pPr marL="273050" indent="-273050" rtl="0"/>
            <a:r>
              <a:rPr lang="en-US" u="none" dirty="0">
                <a:latin typeface="Arial" panose="020B0604020202020204" pitchFamily="34" charset="0"/>
                <a:cs typeface="Arial" panose="020B0604020202020204" pitchFamily="34" charset="0"/>
              </a:rPr>
              <a:t>　- 	Confirmation of (1) environmental settings for critical systems and (2) methods of controlling restrictions on access to environmental settings and changes</a:t>
            </a:r>
            <a:endParaRPr kumimoji="1" lang="en-US" altLang="ja-JP" u="none" dirty="0">
              <a:latin typeface="Arial" panose="020B0604020202020204" pitchFamily="34" charset="0"/>
              <a:cs typeface="Arial" panose="020B0604020202020204" pitchFamily="34" charset="0"/>
            </a:endParaRPr>
          </a:p>
          <a:p>
            <a:pPr marL="273050" indent="-273050" rtl="0"/>
            <a:r>
              <a:rPr lang="en-US" u="none" dirty="0">
                <a:latin typeface="Arial" panose="020B0604020202020204" pitchFamily="34" charset="0"/>
                <a:cs typeface="Arial" panose="020B0604020202020204" pitchFamily="34" charset="0"/>
              </a:rPr>
              <a:t>　- 	List of names and roles of all currently approved general users and all users with administrative authorization</a:t>
            </a:r>
            <a:endParaRPr kumimoji="1" lang="en-US" altLang="ja-JP" u="none" dirty="0">
              <a:latin typeface="Arial" panose="020B0604020202020204" pitchFamily="34" charset="0"/>
              <a:cs typeface="Arial" panose="020B0604020202020204" pitchFamily="34" charset="0"/>
            </a:endParaRPr>
          </a:p>
          <a:p>
            <a:pPr marL="273050" indent="-273050" rtl="0"/>
            <a:r>
              <a:rPr lang="en-US" u="none" dirty="0">
                <a:latin typeface="Arial" panose="020B0604020202020204" pitchFamily="34" charset="0"/>
                <a:cs typeface="Arial" panose="020B0604020202020204" pitchFamily="34" charset="0"/>
              </a:rPr>
              <a:t>　- 	Audit trail and system log review frequency</a:t>
            </a:r>
            <a:endParaRPr kumimoji="1" lang="en-US" altLang="ja-JP" u="none" dirty="0">
              <a:latin typeface="Arial" panose="020B0604020202020204" pitchFamily="34" charset="0"/>
              <a:cs typeface="Arial" panose="020B0604020202020204" pitchFamily="34" charset="0"/>
            </a:endParaRPr>
          </a:p>
          <a:p>
            <a:pPr marL="219075" indent="-219075" rtl="0"/>
            <a:r>
              <a:rPr lang="en-US" u="none" dirty="0">
                <a:latin typeface="Arial" panose="020B0604020202020204" pitchFamily="34" charset="0"/>
                <a:cs typeface="Arial" panose="020B0604020202020204" pitchFamily="34" charset="0"/>
              </a:rPr>
              <a:t>[4] System qualification shall be performed prior to routine use. Qualification includes URS, FAT, SAT, IQ, OQ and PQ.</a:t>
            </a:r>
            <a:endParaRPr kumimoji="1" lang="en-US" altLang="ja-JP" u="none" dirty="0">
              <a:latin typeface="Arial" panose="020B0604020202020204" pitchFamily="34" charset="0"/>
              <a:cs typeface="Arial" panose="020B0604020202020204" pitchFamily="34" charset="0"/>
            </a:endParaRPr>
          </a:p>
          <a:p>
            <a:pPr rtl="0"/>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 Periodic system evaluation</a:t>
            </a:r>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 Periodically assess upgrade history, performance, and maintenance &amp; inspection for data integrity controls. Include an assessment of impacts that changes may cause to data management and control of data integrity.</a:t>
            </a:r>
            <a:endParaRPr kumimoji="1" lang="en-US" altLang="ja-JP" u="none" dirty="0">
              <a:latin typeface="Arial" panose="020B0604020202020204" pitchFamily="34" charset="0"/>
              <a:cs typeface="Arial" panose="020B0604020202020204" pitchFamily="34" charset="0"/>
            </a:endParaRPr>
          </a:p>
          <a:p>
            <a:pPr rtl="0"/>
            <a:endParaRPr kumimoji="1" lang="en-US" altLang="ja-JP" dirty="0">
              <a:latin typeface="Arial" panose="020B0604020202020204" pitchFamily="34" charset="0"/>
              <a:cs typeface="Arial" panose="020B0604020202020204" pitchFamily="34" charset="0"/>
            </a:endParaRPr>
          </a:p>
          <a:p>
            <a:pPr rtl="0"/>
            <a:endParaRPr kumimoji="1" lang="en-US" altLang="ja-JP" dirty="0">
              <a:latin typeface="Arial" panose="020B0604020202020204" pitchFamily="34" charset="0"/>
              <a:cs typeface="Arial" panose="020B0604020202020204" pitchFamily="34" charset="0"/>
            </a:endParaRPr>
          </a:p>
        </p:txBody>
      </p:sp>
      <p:sp>
        <p:nvSpPr>
          <p:cNvPr id="4" name="スライド番号プレースホルダー 3"/>
          <p:cNvSpPr>
            <a:spLocks noGrp="1"/>
          </p:cNvSpPr>
          <p:nvPr>
            <p:ph type="sldNum" sz="quarter" idx="10"/>
          </p:nvPr>
        </p:nvSpPr>
        <p:spPr/>
        <p:txBody>
          <a:bodyPr rtlCol="0"/>
          <a:lstStyle/>
          <a:p>
            <a:pPr rtl="0"/>
            <a:fld id="{B1263FFF-8737-4441-AB20-974B54C47BD1}" type="slidenum">
              <a:rPr kumimoji="1" lang="ja-JP" altLang="en-US" smtClean="0">
                <a:latin typeface="Arial" panose="020B0604020202020204" pitchFamily="34" charset="0"/>
                <a:cs typeface="Arial" panose="020B0604020202020204" pitchFamily="34" charset="0"/>
              </a:rPr>
              <a:t>18</a:t>
            </a:fld>
            <a:endParaRPr kumimoji="1" lang="ja-JP"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1853154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27113" y="384175"/>
            <a:ext cx="4751387" cy="2671763"/>
          </a:xfrm>
        </p:spPr>
      </p:sp>
      <p:sp>
        <p:nvSpPr>
          <p:cNvPr id="3" name="ノート プレースホルダー 2"/>
          <p:cNvSpPr>
            <a:spLocks noGrp="1"/>
          </p:cNvSpPr>
          <p:nvPr>
            <p:ph type="body" idx="1"/>
          </p:nvPr>
        </p:nvSpPr>
        <p:spPr>
          <a:xfrm>
            <a:off x="631302" y="3411940"/>
            <a:ext cx="5705104" cy="6208578"/>
          </a:xfrm>
        </p:spPr>
        <p:txBody>
          <a:bodyPr rtlCol="0"/>
          <a:lstStyle/>
          <a:p>
            <a:pPr rtl="0"/>
            <a:r>
              <a:rPr lang="en-US" u="none" dirty="0">
                <a:latin typeface="Arial" panose="020B0604020202020204" pitchFamily="34" charset="0"/>
                <a:cs typeface="Arial" panose="020B0604020202020204" pitchFamily="34" charset="0"/>
              </a:rPr>
              <a:t>&lt; Recommended actions &gt;</a:t>
            </a:r>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(Operations to be performed to ensure data integrity of computerized systems)</a:t>
            </a:r>
            <a:endParaRPr kumimoji="1" lang="en-US" altLang="ja-JP" u="none" dirty="0">
              <a:latin typeface="Arial" panose="020B0604020202020204" pitchFamily="34" charset="0"/>
              <a:cs typeface="Arial" panose="020B0604020202020204" pitchFamily="34" charset="0"/>
            </a:endParaRPr>
          </a:p>
          <a:p>
            <a:pPr rtl="0"/>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 Assessment of data transfer between systems</a:t>
            </a:r>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 Evaluate</a:t>
            </a:r>
            <a:r>
              <a:rPr lang="en-US" u="none" baseline="0" dirty="0">
                <a:latin typeface="Arial" panose="020B0604020202020204" pitchFamily="34" charset="0"/>
                <a:cs typeface="Arial" panose="020B0604020202020204" pitchFamily="34" charset="0"/>
              </a:rPr>
              <a:t> i</a:t>
            </a:r>
            <a:r>
              <a:rPr lang="en-US" u="none" dirty="0">
                <a:latin typeface="Arial" panose="020B0604020202020204" pitchFamily="34" charset="0"/>
                <a:cs typeface="Arial" panose="020B0604020202020204" pitchFamily="34" charset="0"/>
              </a:rPr>
              <a:t>nterfaces during validation, to ensure correct and complete transfer of data.</a:t>
            </a:r>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　The interface should have an appropriate built-in checking function for proper and safe data entry and processing.</a:t>
            </a:r>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 Confirm that the readability of data (including existing stored data) is maintained throughout the life cycle.</a:t>
            </a:r>
            <a:endParaRPr kumimoji="1" lang="en-US" altLang="ja-JP" u="none" dirty="0">
              <a:latin typeface="Arial" panose="020B0604020202020204" pitchFamily="34" charset="0"/>
              <a:cs typeface="Arial" panose="020B0604020202020204" pitchFamily="34" charset="0"/>
            </a:endParaRPr>
          </a:p>
          <a:p>
            <a:pPr rtl="0"/>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 System security</a:t>
            </a:r>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 Establish and execute user access controls to prevent unauthorized access, alteration or deletion of data. For example:</a:t>
            </a:r>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[1] All users who need to access and use each system should be given an individual login ID and password.</a:t>
            </a:r>
            <a:endParaRPr kumimoji="1" lang="en-US" altLang="ja-JP" u="none" dirty="0">
              <a:latin typeface="Arial" panose="020B0604020202020204" pitchFamily="34" charset="0"/>
              <a:cs typeface="Arial" panose="020B0604020202020204" pitchFamily="34" charset="0"/>
            </a:endParaRPr>
          </a:p>
          <a:p>
            <a:pPr defTabSz="1960565" rtl="0">
              <a:defRPr/>
            </a:pPr>
            <a:r>
              <a:rPr lang="en-US" u="none" dirty="0">
                <a:latin typeface="Arial" panose="020B0604020202020204" pitchFamily="34" charset="0"/>
                <a:cs typeface="Arial" panose="020B0604020202020204" pitchFamily="34" charset="0"/>
              </a:rPr>
              <a:t>To authorize system access for the first time, the user </a:t>
            </a:r>
            <a:r>
              <a:rPr lang="en-US" u="none" strike="noStrike" dirty="0">
                <a:latin typeface="Arial" panose="020B0604020202020204" pitchFamily="34" charset="0"/>
                <a:cs typeface="Arial" panose="020B0604020202020204" pitchFamily="34" charset="0"/>
              </a:rPr>
              <a:t>should</a:t>
            </a:r>
            <a:r>
              <a:rPr lang="en-US" u="none" dirty="0">
                <a:latin typeface="Arial" panose="020B0604020202020204" pitchFamily="34" charset="0"/>
                <a:cs typeface="Arial" panose="020B0604020202020204" pitchFamily="34" charset="0"/>
              </a:rPr>
              <a:t> create a new password according to the usual password rules.</a:t>
            </a:r>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[2] Data input to each system and changes to records should be made only by authorized personnel. The company should maintain and control a list of authorized personnel and access rights for each system.</a:t>
            </a:r>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 The following measures should be taken to prevent unauthorized changes to the validated system.</a:t>
            </a:r>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[1] Enhancement of physical security for</a:t>
            </a:r>
            <a:r>
              <a:rPr lang="en-US" u="none" baseline="0" dirty="0">
                <a:latin typeface="Arial" panose="020B0604020202020204" pitchFamily="34" charset="0"/>
                <a:cs typeface="Arial" panose="020B0604020202020204" pitchFamily="34" charset="0"/>
              </a:rPr>
              <a:t> system </a:t>
            </a:r>
            <a:r>
              <a:rPr lang="en-US" u="none" dirty="0">
                <a:latin typeface="Arial" panose="020B0604020202020204" pitchFamily="34" charset="0"/>
                <a:cs typeface="Arial" panose="020B0604020202020204" pitchFamily="34" charset="0"/>
              </a:rPr>
              <a:t>hardware </a:t>
            </a:r>
          </a:p>
          <a:p>
            <a:pPr rtl="0"/>
            <a:r>
              <a:rPr lang="en-US" u="none" dirty="0">
                <a:latin typeface="Arial" panose="020B0604020202020204" pitchFamily="34" charset="0"/>
                <a:cs typeface="Arial" panose="020B0604020202020204" pitchFamily="34" charset="0"/>
              </a:rPr>
              <a:t>[2] Firewall settings to protect critical data and operations</a:t>
            </a:r>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 To ensure the authenticity and traceability of the persons who electronically sign records, properly control the electronic signatures used.</a:t>
            </a:r>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 From a system security perspective, the USB port should be disabled by default for client and server computers hosting GMP critical data.</a:t>
            </a:r>
            <a:endParaRPr kumimoji="1" lang="en-US" altLang="ja-JP" u="none" dirty="0">
              <a:latin typeface="Arial" panose="020B0604020202020204" pitchFamily="34" charset="0"/>
              <a:cs typeface="Arial" panose="020B0604020202020204" pitchFamily="34" charset="0"/>
            </a:endParaRPr>
          </a:p>
        </p:txBody>
      </p:sp>
      <p:sp>
        <p:nvSpPr>
          <p:cNvPr id="4" name="スライド番号プレースホルダー 3"/>
          <p:cNvSpPr>
            <a:spLocks noGrp="1"/>
          </p:cNvSpPr>
          <p:nvPr>
            <p:ph type="sldNum" sz="quarter" idx="10"/>
          </p:nvPr>
        </p:nvSpPr>
        <p:spPr/>
        <p:txBody>
          <a:bodyPr rtlCol="0"/>
          <a:lstStyle/>
          <a:p>
            <a:pPr rtl="0"/>
            <a:fld id="{B1263FFF-8737-4441-AB20-974B54C47BD1}" type="slidenum">
              <a:rPr kumimoji="1" lang="ja-JP" altLang="en-US" smtClean="0">
                <a:latin typeface="Arial" panose="020B0604020202020204" pitchFamily="34" charset="0"/>
                <a:cs typeface="Arial" panose="020B0604020202020204" pitchFamily="34" charset="0"/>
              </a:rPr>
              <a:t>19</a:t>
            </a:fld>
            <a:endParaRPr kumimoji="1" lang="ja-JP"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865223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27113" y="269875"/>
            <a:ext cx="4751387" cy="2673350"/>
          </a:xfrm>
        </p:spPr>
      </p:sp>
      <p:sp>
        <p:nvSpPr>
          <p:cNvPr id="3" name="ノート プレースホルダー 2"/>
          <p:cNvSpPr>
            <a:spLocks noGrp="1"/>
          </p:cNvSpPr>
          <p:nvPr>
            <p:ph type="body" idx="1"/>
          </p:nvPr>
        </p:nvSpPr>
        <p:spPr/>
        <p:txBody>
          <a:bodyPr rtlCol="0"/>
          <a:lstStyle/>
          <a:p>
            <a:pPr rtl="0"/>
            <a:endParaRPr kumimoji="1" lang="ja-JP" altLang="en-US"/>
          </a:p>
        </p:txBody>
      </p:sp>
      <p:sp>
        <p:nvSpPr>
          <p:cNvPr id="4" name="スライド番号プレースホルダー 3"/>
          <p:cNvSpPr>
            <a:spLocks noGrp="1"/>
          </p:cNvSpPr>
          <p:nvPr>
            <p:ph type="sldNum" sz="quarter" idx="10"/>
          </p:nvPr>
        </p:nvSpPr>
        <p:spPr/>
        <p:txBody>
          <a:bodyPr rtlCol="0"/>
          <a:lstStyle/>
          <a:p>
            <a:pPr rtl="0"/>
            <a:fld id="{B1263FFF-8737-4441-AB20-974B54C47BD1}" type="slidenum">
              <a:rPr kumimoji="1" lang="ja-JP" altLang="en-US" smtClean="0"/>
              <a:t>2</a:t>
            </a:fld>
            <a:endParaRPr kumimoji="1" lang="ja-JP" altLang="en-US"/>
          </a:p>
        </p:txBody>
      </p:sp>
    </p:spTree>
    <p:extLst>
      <p:ext uri="{BB962C8B-B14F-4D97-AF65-F5344CB8AC3E}">
        <p14:creationId xmlns:p14="http://schemas.microsoft.com/office/powerpoint/2010/main" val="394906026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27113" y="384175"/>
            <a:ext cx="4751387" cy="2671763"/>
          </a:xfrm>
        </p:spPr>
      </p:sp>
      <p:sp>
        <p:nvSpPr>
          <p:cNvPr id="3" name="ノート プレースホルダー 2"/>
          <p:cNvSpPr>
            <a:spLocks noGrp="1"/>
          </p:cNvSpPr>
          <p:nvPr>
            <p:ph type="body" idx="1"/>
          </p:nvPr>
        </p:nvSpPr>
        <p:spPr>
          <a:xfrm>
            <a:off x="658597" y="3434796"/>
            <a:ext cx="5837737" cy="6677042"/>
          </a:xfrm>
        </p:spPr>
        <p:txBody>
          <a:bodyPr rtlCol="0"/>
          <a:lstStyle/>
          <a:p>
            <a:pPr rtl="0"/>
            <a:r>
              <a:rPr lang="en-US" sz="700" u="none" dirty="0">
                <a:solidFill>
                  <a:schemeClr val="tx1"/>
                </a:solidFill>
                <a:latin typeface="Arial" panose="020B0604020202020204" pitchFamily="34" charset="0"/>
                <a:cs typeface="Arial" panose="020B0604020202020204" pitchFamily="34" charset="0"/>
              </a:rPr>
              <a:t>&lt; Recommended actions &gt;</a:t>
            </a:r>
            <a:endParaRPr kumimoji="1" lang="en-US" altLang="ja-JP" sz="700" u="none" dirty="0">
              <a:solidFill>
                <a:schemeClr val="tx1"/>
              </a:solidFill>
              <a:latin typeface="Arial" panose="020B0604020202020204" pitchFamily="34" charset="0"/>
              <a:cs typeface="Arial" panose="020B0604020202020204" pitchFamily="34" charset="0"/>
            </a:endParaRPr>
          </a:p>
          <a:p>
            <a:pPr rtl="0"/>
            <a:r>
              <a:rPr lang="en-US" sz="700" u="none" dirty="0">
                <a:solidFill>
                  <a:schemeClr val="tx1"/>
                </a:solidFill>
                <a:latin typeface="Arial" panose="020B0604020202020204" pitchFamily="34" charset="0"/>
                <a:cs typeface="Arial" panose="020B0604020202020204" pitchFamily="34" charset="0"/>
              </a:rPr>
              <a:t>(Operations to be performed to ensure data integrity of computerized systems)</a:t>
            </a:r>
            <a:endParaRPr kumimoji="1" lang="en-US" altLang="ja-JP" sz="700" u="none" dirty="0">
              <a:solidFill>
                <a:schemeClr val="tx1"/>
              </a:solidFill>
              <a:latin typeface="Arial" panose="020B0604020202020204" pitchFamily="34" charset="0"/>
              <a:cs typeface="Arial" panose="020B0604020202020204" pitchFamily="34" charset="0"/>
            </a:endParaRPr>
          </a:p>
          <a:p>
            <a:pPr rtl="0"/>
            <a:endParaRPr kumimoji="1" lang="en-US" altLang="ja-JP" sz="700" u="none" dirty="0">
              <a:solidFill>
                <a:schemeClr val="tx1"/>
              </a:solidFill>
              <a:latin typeface="Arial" panose="020B0604020202020204" pitchFamily="34" charset="0"/>
              <a:cs typeface="Arial" panose="020B0604020202020204" pitchFamily="34" charset="0"/>
            </a:endParaRPr>
          </a:p>
          <a:p>
            <a:pPr rtl="0"/>
            <a:r>
              <a:rPr lang="en-US" sz="700" u="none" dirty="0">
                <a:solidFill>
                  <a:schemeClr val="tx1"/>
                </a:solidFill>
                <a:latin typeface="Arial" panose="020B0604020202020204" pitchFamily="34" charset="0"/>
                <a:cs typeface="Arial" panose="020B0604020202020204" pitchFamily="34" charset="0"/>
              </a:rPr>
              <a:t>- System audit trail</a:t>
            </a:r>
            <a:endParaRPr kumimoji="1" lang="en-US" altLang="ja-JP" sz="700" u="none" dirty="0">
              <a:solidFill>
                <a:schemeClr val="tx1"/>
              </a:solidFill>
              <a:latin typeface="Arial" panose="020B0604020202020204" pitchFamily="34" charset="0"/>
              <a:cs typeface="Arial" panose="020B0604020202020204" pitchFamily="34" charset="0"/>
            </a:endParaRPr>
          </a:p>
          <a:p>
            <a:pPr rtl="0"/>
            <a:r>
              <a:rPr lang="en-US" sz="700" u="none" dirty="0">
                <a:solidFill>
                  <a:schemeClr val="tx1"/>
                </a:solidFill>
                <a:latin typeface="Arial" panose="020B0604020202020204" pitchFamily="34" charset="0"/>
                <a:ea typeface="ＭＳ Ｐゴシック"/>
                <a:cs typeface="Arial" panose="020B0604020202020204" pitchFamily="34" charset="0"/>
              </a:rPr>
              <a:t>• The audit trail should be </a:t>
            </a:r>
            <a:r>
              <a:rPr lang="en-US" sz="700" u="none" strike="noStrike" dirty="0">
                <a:solidFill>
                  <a:schemeClr val="tx1"/>
                </a:solidFill>
                <a:latin typeface="Arial" panose="020B0604020202020204" pitchFamily="34" charset="0"/>
                <a:ea typeface="ＭＳ Ｐゴシック"/>
                <a:cs typeface="Arial" panose="020B0604020202020204" pitchFamily="34" charset="0"/>
              </a:rPr>
              <a:t>enable reconstruction of </a:t>
            </a:r>
            <a:r>
              <a:rPr lang="en-US" sz="700" u="none" dirty="0">
                <a:solidFill>
                  <a:schemeClr val="tx1"/>
                </a:solidFill>
                <a:latin typeface="Arial" panose="020B0604020202020204" pitchFamily="34" charset="0"/>
                <a:ea typeface="ＭＳ Ｐゴシック"/>
                <a:cs typeface="Arial" panose="020B0604020202020204" pitchFamily="34" charset="0"/>
              </a:rPr>
              <a:t>the course of events related to creation, modification or deletion of electronic records.</a:t>
            </a:r>
            <a:endParaRPr kumimoji="1" lang="en-US" altLang="ja-JP" sz="700" u="none" dirty="0">
              <a:solidFill>
                <a:schemeClr val="tx1"/>
              </a:solidFill>
              <a:latin typeface="Arial" panose="020B0604020202020204" pitchFamily="34" charset="0"/>
              <a:ea typeface="ＭＳ Ｐゴシック"/>
              <a:cs typeface="Arial" panose="020B0604020202020204" pitchFamily="34" charset="0"/>
            </a:endParaRPr>
          </a:p>
          <a:p>
            <a:pPr rtl="0"/>
            <a:r>
              <a:rPr lang="en-US" sz="700" u="none" dirty="0">
                <a:solidFill>
                  <a:schemeClr val="tx1"/>
                </a:solidFill>
                <a:latin typeface="Arial" panose="020B0604020202020204" pitchFamily="34" charset="0"/>
                <a:cs typeface="Arial" panose="020B0604020202020204" pitchFamily="34" charset="0"/>
              </a:rPr>
              <a:t>In the absence of an electronic audit trail system, alternative methods of verifying control procedures, secondary checks, and control/data accuracy (e.g., recording data changes on paper) must be implemented.</a:t>
            </a:r>
            <a:endParaRPr kumimoji="1" lang="en-US" altLang="ja-JP" sz="700" u="none" dirty="0">
              <a:solidFill>
                <a:schemeClr val="tx1"/>
              </a:solidFill>
              <a:latin typeface="Arial" panose="020B0604020202020204" pitchFamily="34" charset="0"/>
              <a:cs typeface="Arial" panose="020B0604020202020204" pitchFamily="34" charset="0"/>
            </a:endParaRPr>
          </a:p>
          <a:p>
            <a:pPr rtl="0"/>
            <a:r>
              <a:rPr lang="en-US" sz="700" u="none" dirty="0">
                <a:solidFill>
                  <a:schemeClr val="tx1"/>
                </a:solidFill>
                <a:latin typeface="Arial" panose="020B0604020202020204" pitchFamily="34" charset="0"/>
                <a:cs typeface="Arial" panose="020B0604020202020204" pitchFamily="34" charset="0"/>
              </a:rPr>
              <a:t>• The audit trail function must always be enabled and must be set so that it cannot be disabled.</a:t>
            </a:r>
            <a:endParaRPr kumimoji="1" lang="en-US" altLang="ja-JP" sz="700" u="none" dirty="0">
              <a:solidFill>
                <a:schemeClr val="tx1"/>
              </a:solidFill>
              <a:latin typeface="Arial" panose="020B0604020202020204" pitchFamily="34" charset="0"/>
              <a:cs typeface="Arial" panose="020B0604020202020204" pitchFamily="34" charset="0"/>
            </a:endParaRPr>
          </a:p>
          <a:p>
            <a:pPr rtl="0"/>
            <a:r>
              <a:rPr lang="en-US" sz="700" u="none" dirty="0">
                <a:solidFill>
                  <a:schemeClr val="tx1"/>
                </a:solidFill>
                <a:latin typeface="Arial" panose="020B0604020202020204" pitchFamily="34" charset="0"/>
                <a:cs typeface="Arial" panose="020B0604020202020204" pitchFamily="34" charset="0"/>
              </a:rPr>
              <a:t>If an administrative user is able to disable the audit trail function, </a:t>
            </a:r>
            <a:r>
              <a:rPr lang="en-US" sz="700" u="none" strike="noStrike" dirty="0">
                <a:solidFill>
                  <a:schemeClr val="tx1"/>
                </a:solidFill>
                <a:latin typeface="Arial" panose="020B0604020202020204" pitchFamily="34" charset="0"/>
                <a:cs typeface="Arial" panose="020B0604020202020204" pitchFamily="34" charset="0"/>
              </a:rPr>
              <a:t>it is necessary to automatically enter</a:t>
            </a:r>
            <a:r>
              <a:rPr lang="en-US" sz="700" u="none" strike="noStrike" baseline="0" dirty="0">
                <a:solidFill>
                  <a:schemeClr val="tx1"/>
                </a:solidFill>
                <a:latin typeface="Arial" panose="020B0604020202020204" pitchFamily="34" charset="0"/>
                <a:cs typeface="Arial" panose="020B0604020202020204" pitchFamily="34" charset="0"/>
              </a:rPr>
              <a:t>, in the audit trail, data showing that</a:t>
            </a:r>
            <a:r>
              <a:rPr lang="en-US" sz="700" u="none" strike="noStrike" dirty="0">
                <a:solidFill>
                  <a:schemeClr val="tx1"/>
                </a:solidFill>
                <a:latin typeface="Arial" panose="020B0604020202020204" pitchFamily="34" charset="0"/>
                <a:cs typeface="Arial" panose="020B0604020202020204" pitchFamily="34" charset="0"/>
              </a:rPr>
              <a:t> </a:t>
            </a:r>
            <a:r>
              <a:rPr lang="en-US" sz="700" u="none" dirty="0">
                <a:solidFill>
                  <a:schemeClr val="tx1"/>
                </a:solidFill>
                <a:latin typeface="Arial" panose="020B0604020202020204" pitchFamily="34" charset="0"/>
                <a:cs typeface="Arial" panose="020B0604020202020204" pitchFamily="34" charset="0"/>
              </a:rPr>
              <a:t>the function has been disabled.</a:t>
            </a:r>
            <a:endParaRPr kumimoji="1" lang="en-US" altLang="ja-JP" sz="700" u="none" dirty="0">
              <a:solidFill>
                <a:schemeClr val="tx1"/>
              </a:solidFill>
              <a:latin typeface="Arial" panose="020B0604020202020204" pitchFamily="34" charset="0"/>
              <a:cs typeface="Arial" panose="020B0604020202020204" pitchFamily="34" charset="0"/>
            </a:endParaRPr>
          </a:p>
          <a:p>
            <a:pPr rtl="0"/>
            <a:r>
              <a:rPr lang="en-US" sz="700" u="none" dirty="0">
                <a:solidFill>
                  <a:schemeClr val="tx1"/>
                </a:solidFill>
                <a:latin typeface="Arial" panose="020B0604020202020204" pitchFamily="34" charset="0"/>
                <a:cs typeface="Arial" panose="020B0604020202020204" pitchFamily="34" charset="0"/>
              </a:rPr>
              <a:t>• Procedures describing the policy and process for review of audit trails should be prepared and implemented in accordance with the policy of risk management.</a:t>
            </a:r>
            <a:endParaRPr kumimoji="1" lang="en-US" altLang="ja-JP" sz="700" u="none" dirty="0">
              <a:solidFill>
                <a:schemeClr val="tx1"/>
              </a:solidFill>
              <a:latin typeface="Arial" panose="020B0604020202020204" pitchFamily="34" charset="0"/>
              <a:cs typeface="Arial" panose="020B0604020202020204" pitchFamily="34" charset="0"/>
            </a:endParaRPr>
          </a:p>
          <a:p>
            <a:pPr rtl="0"/>
            <a:r>
              <a:rPr lang="en-US" sz="700" u="none" dirty="0">
                <a:solidFill>
                  <a:schemeClr val="tx1"/>
                </a:solidFill>
                <a:latin typeface="Arial" panose="020B0604020202020204" pitchFamily="34" charset="0"/>
                <a:cs typeface="Arial" panose="020B0604020202020204" pitchFamily="34" charset="0"/>
              </a:rPr>
              <a:t>• Critical data should be reviewed with each record prior to final approval of the record.</a:t>
            </a:r>
            <a:endParaRPr kumimoji="1" lang="en-US" altLang="ja-JP" sz="700" u="none" dirty="0">
              <a:solidFill>
                <a:schemeClr val="tx1"/>
              </a:solidFill>
              <a:latin typeface="Arial" panose="020B0604020202020204" pitchFamily="34" charset="0"/>
              <a:cs typeface="Arial" panose="020B0604020202020204" pitchFamily="34" charset="0"/>
            </a:endParaRPr>
          </a:p>
          <a:p>
            <a:pPr rtl="0"/>
            <a:r>
              <a:rPr lang="en-US" sz="700" u="none" dirty="0">
                <a:solidFill>
                  <a:schemeClr val="tx1"/>
                </a:solidFill>
                <a:latin typeface="Arial" panose="020B0604020202020204" pitchFamily="34" charset="0"/>
                <a:cs typeface="Arial" panose="020B0604020202020204" pitchFamily="34" charset="0"/>
              </a:rPr>
              <a:t>• Ongoing review of audit trails should be incorporated into self-inspection program.</a:t>
            </a:r>
            <a:endParaRPr kumimoji="1" lang="en-US" altLang="ja-JP" sz="700" u="none" dirty="0">
              <a:solidFill>
                <a:schemeClr val="tx1"/>
              </a:solidFill>
              <a:latin typeface="Arial" panose="020B0604020202020204" pitchFamily="34" charset="0"/>
              <a:cs typeface="Arial" panose="020B0604020202020204" pitchFamily="34" charset="0"/>
            </a:endParaRPr>
          </a:p>
          <a:p>
            <a:pPr rtl="0"/>
            <a:endParaRPr kumimoji="1" lang="en-US" altLang="ja-JP" sz="700" u="none" dirty="0">
              <a:solidFill>
                <a:schemeClr val="tx1"/>
              </a:solidFill>
              <a:latin typeface="Arial" panose="020B0604020202020204" pitchFamily="34" charset="0"/>
              <a:cs typeface="Arial" panose="020B0604020202020204" pitchFamily="34" charset="0"/>
            </a:endParaRPr>
          </a:p>
          <a:p>
            <a:pPr rtl="0"/>
            <a:r>
              <a:rPr lang="en-US" sz="700" u="none" dirty="0">
                <a:solidFill>
                  <a:schemeClr val="tx1"/>
                </a:solidFill>
                <a:latin typeface="Arial" panose="020B0604020202020204" pitchFamily="34" charset="0"/>
                <a:cs typeface="Arial" panose="020B0604020202020204" pitchFamily="34" charset="0"/>
              </a:rPr>
              <a:t>- Data collection/input (The system must be capable of properly collecting data whether by manual or automatic means of collection.)</a:t>
            </a:r>
            <a:endParaRPr kumimoji="1" lang="en-US" altLang="ja-JP" sz="700" u="none" dirty="0">
              <a:solidFill>
                <a:schemeClr val="tx1"/>
              </a:solidFill>
              <a:latin typeface="Arial" panose="020B0604020202020204" pitchFamily="34" charset="0"/>
              <a:cs typeface="Arial" panose="020B0604020202020204" pitchFamily="34" charset="0"/>
            </a:endParaRPr>
          </a:p>
          <a:p>
            <a:pPr rtl="0"/>
            <a:r>
              <a:rPr lang="en-US" sz="700" u="none" dirty="0">
                <a:solidFill>
                  <a:schemeClr val="tx1"/>
                </a:solidFill>
                <a:latin typeface="Arial" panose="020B0604020202020204" pitchFamily="34" charset="0"/>
                <a:cs typeface="Arial" panose="020B0604020202020204" pitchFamily="34" charset="0"/>
              </a:rPr>
              <a:t>• Essentials for manual entry</a:t>
            </a:r>
            <a:endParaRPr kumimoji="1" lang="en-US" altLang="ja-JP" sz="700" u="none" dirty="0">
              <a:solidFill>
                <a:schemeClr val="tx1"/>
              </a:solidFill>
              <a:latin typeface="Arial" panose="020B0604020202020204" pitchFamily="34" charset="0"/>
              <a:cs typeface="Arial" panose="020B0604020202020204" pitchFamily="34" charset="0"/>
            </a:endParaRPr>
          </a:p>
          <a:p>
            <a:pPr rtl="0"/>
            <a:r>
              <a:rPr lang="en-US" sz="700" u="none" dirty="0">
                <a:solidFill>
                  <a:schemeClr val="tx1"/>
                </a:solidFill>
                <a:latin typeface="Arial" panose="020B0604020202020204" pitchFamily="34" charset="0"/>
                <a:cs typeface="Arial" panose="020B0604020202020204" pitchFamily="34" charset="0"/>
              </a:rPr>
              <a:t>[1] Critical data should be input only by authorized persons, and the content of input, the person who performed the input, and date and time of input should be recorded in the system.</a:t>
            </a:r>
            <a:endParaRPr kumimoji="1" lang="en-US" altLang="ja-JP" sz="700" u="none" dirty="0">
              <a:solidFill>
                <a:schemeClr val="tx1"/>
              </a:solidFill>
              <a:latin typeface="Arial" panose="020B0604020202020204" pitchFamily="34" charset="0"/>
              <a:cs typeface="Arial" panose="020B0604020202020204" pitchFamily="34" charset="0"/>
            </a:endParaRPr>
          </a:p>
          <a:p>
            <a:pPr rtl="0"/>
            <a:r>
              <a:rPr lang="en-US" sz="700" u="none" dirty="0">
                <a:solidFill>
                  <a:schemeClr val="tx1"/>
                </a:solidFill>
                <a:latin typeface="Arial" panose="020B0604020202020204" pitchFamily="34" charset="0"/>
                <a:cs typeface="Arial" panose="020B0604020202020204" pitchFamily="34" charset="0"/>
              </a:rPr>
              <a:t>[2] Critical data entry should be verified by a secondary operator or a validated computer.</a:t>
            </a:r>
            <a:endParaRPr kumimoji="1" lang="en-US" altLang="ja-JP" sz="700" u="none" dirty="0">
              <a:solidFill>
                <a:schemeClr val="tx1"/>
              </a:solidFill>
              <a:latin typeface="Arial" panose="020B0604020202020204" pitchFamily="34" charset="0"/>
              <a:cs typeface="Arial" panose="020B0604020202020204" pitchFamily="34" charset="0"/>
            </a:endParaRPr>
          </a:p>
          <a:p>
            <a:pPr rtl="0"/>
            <a:r>
              <a:rPr lang="en-US" sz="700" u="none" dirty="0">
                <a:solidFill>
                  <a:schemeClr val="tx1"/>
                </a:solidFill>
                <a:latin typeface="Arial" panose="020B0604020202020204" pitchFamily="34" charset="0"/>
                <a:cs typeface="Arial" panose="020B0604020202020204" pitchFamily="34" charset="0"/>
              </a:rPr>
              <a:t>[3] Changes in input information must be captured by the audit trail and reviewed by an independent authorized person.</a:t>
            </a:r>
            <a:endParaRPr kumimoji="1" lang="en-US" altLang="ja-JP" sz="700" u="none" dirty="0">
              <a:solidFill>
                <a:schemeClr val="tx1"/>
              </a:solidFill>
              <a:latin typeface="Arial" panose="020B0604020202020204" pitchFamily="34" charset="0"/>
              <a:cs typeface="Arial" panose="020B0604020202020204" pitchFamily="34" charset="0"/>
            </a:endParaRPr>
          </a:p>
          <a:p>
            <a:pPr rtl="0"/>
            <a:r>
              <a:rPr lang="en-US" sz="700" u="none" dirty="0">
                <a:solidFill>
                  <a:schemeClr val="tx1"/>
                </a:solidFill>
                <a:latin typeface="Arial" panose="020B0604020202020204" pitchFamily="34" charset="0"/>
                <a:cs typeface="Arial" panose="020B0604020202020204" pitchFamily="34" charset="0"/>
              </a:rPr>
              <a:t>[4] Verify that invalid data forms are not accepted by the system.</a:t>
            </a:r>
            <a:endParaRPr kumimoji="1" lang="en-US" altLang="ja-JP" sz="700" u="none" dirty="0">
              <a:solidFill>
                <a:schemeClr val="tx1"/>
              </a:solidFill>
              <a:latin typeface="Arial" panose="020B0604020202020204" pitchFamily="34" charset="0"/>
              <a:cs typeface="Arial" panose="020B0604020202020204" pitchFamily="34" charset="0"/>
            </a:endParaRPr>
          </a:p>
          <a:p>
            <a:pPr rtl="0"/>
            <a:r>
              <a:rPr lang="en-US" sz="700" u="none" dirty="0">
                <a:solidFill>
                  <a:schemeClr val="tx1"/>
                </a:solidFill>
                <a:latin typeface="Arial" panose="020B0604020202020204" pitchFamily="34" charset="0"/>
                <a:cs typeface="Arial" panose="020B0604020202020204" pitchFamily="34" charset="0"/>
              </a:rPr>
              <a:t>• Essentials for automatic entry</a:t>
            </a:r>
            <a:endParaRPr kumimoji="1" lang="en-US" altLang="ja-JP" sz="700" u="none" dirty="0">
              <a:solidFill>
                <a:schemeClr val="tx1"/>
              </a:solidFill>
              <a:latin typeface="Arial" panose="020B0604020202020204" pitchFamily="34" charset="0"/>
              <a:cs typeface="Arial" panose="020B0604020202020204" pitchFamily="34" charset="0"/>
            </a:endParaRPr>
          </a:p>
          <a:p>
            <a:pPr rtl="0"/>
            <a:r>
              <a:rPr lang="en-US" sz="700" u="none" dirty="0">
                <a:solidFill>
                  <a:schemeClr val="tx1"/>
                </a:solidFill>
                <a:latin typeface="Arial" panose="020B0604020202020204" pitchFamily="34" charset="0"/>
                <a:cs typeface="Arial" panose="020B0604020202020204" pitchFamily="34" charset="0"/>
              </a:rPr>
              <a:t>[1] Validate the interface between the originating system, data collection system and recording system to ensure the accuracy of the data.</a:t>
            </a:r>
            <a:endParaRPr kumimoji="1" lang="en-US" altLang="ja-JP" sz="700" u="none" dirty="0">
              <a:solidFill>
                <a:schemeClr val="tx1"/>
              </a:solidFill>
              <a:latin typeface="Arial" panose="020B0604020202020204" pitchFamily="34" charset="0"/>
              <a:cs typeface="Arial" panose="020B0604020202020204" pitchFamily="34" charset="0"/>
            </a:endParaRPr>
          </a:p>
          <a:p>
            <a:pPr rtl="0"/>
            <a:r>
              <a:rPr lang="en-US" sz="700" u="none" dirty="0">
                <a:solidFill>
                  <a:schemeClr val="tx1"/>
                </a:solidFill>
                <a:latin typeface="Arial" panose="020B0604020202020204" pitchFamily="34" charset="0"/>
                <a:cs typeface="Arial" panose="020B0604020202020204" pitchFamily="34" charset="0"/>
              </a:rPr>
              <a:t>[2] Store the data collected by the system in memory that is difficult to manipulate, lose, or change.</a:t>
            </a:r>
            <a:endParaRPr kumimoji="1" lang="en-US" altLang="ja-JP" sz="700" u="none" dirty="0">
              <a:solidFill>
                <a:schemeClr val="tx1"/>
              </a:solidFill>
              <a:latin typeface="Arial" panose="020B0604020202020204" pitchFamily="34" charset="0"/>
              <a:cs typeface="Arial" panose="020B0604020202020204" pitchFamily="34" charset="0"/>
            </a:endParaRPr>
          </a:p>
          <a:p>
            <a:pPr rtl="0"/>
            <a:r>
              <a:rPr lang="en-US" sz="700" u="none" dirty="0">
                <a:solidFill>
                  <a:schemeClr val="tx1"/>
                </a:solidFill>
                <a:latin typeface="Arial" panose="020B0604020202020204" pitchFamily="34" charset="0"/>
                <a:cs typeface="Arial" panose="020B0604020202020204" pitchFamily="34" charset="0"/>
              </a:rPr>
              <a:t>[3] Incorporate a validated checking method into the system software to ensure the integrity of the acquired data and the meta data related to the data</a:t>
            </a:r>
            <a:r>
              <a:rPr lang="en-US" sz="700" u="none" strike="noStrike" dirty="0">
                <a:solidFill>
                  <a:schemeClr val="tx1"/>
                </a:solidFill>
                <a:latin typeface="Arial" panose="020B0604020202020204" pitchFamily="34" charset="0"/>
                <a:cs typeface="Arial" panose="020B0604020202020204" pitchFamily="34" charset="0"/>
              </a:rPr>
              <a:t>.</a:t>
            </a:r>
            <a:endParaRPr kumimoji="1" lang="en-US" altLang="ja-JP" sz="700" u="none" strike="noStrike" dirty="0">
              <a:solidFill>
                <a:schemeClr val="tx1"/>
              </a:solidFill>
              <a:latin typeface="Arial" panose="020B0604020202020204" pitchFamily="34" charset="0"/>
              <a:cs typeface="Arial" panose="020B0604020202020204" pitchFamily="34" charset="0"/>
            </a:endParaRPr>
          </a:p>
          <a:p>
            <a:pPr rtl="0"/>
            <a:r>
              <a:rPr lang="en-US" sz="700" u="none" dirty="0">
                <a:solidFill>
                  <a:schemeClr val="tx1"/>
                </a:solidFill>
                <a:latin typeface="Arial" panose="020B0604020202020204" pitchFamily="34" charset="0"/>
                <a:cs typeface="Arial" panose="020B0604020202020204" pitchFamily="34" charset="0"/>
              </a:rPr>
              <a:t>Required changes should be authorized and controlled according to approved procedures.</a:t>
            </a:r>
            <a:endParaRPr kumimoji="1" lang="en-US" altLang="ja-JP" sz="700" u="none" dirty="0">
              <a:solidFill>
                <a:schemeClr val="tx1"/>
              </a:solidFill>
              <a:latin typeface="Arial" panose="020B0604020202020204" pitchFamily="34" charset="0"/>
              <a:cs typeface="Arial" panose="020B0604020202020204" pitchFamily="34" charset="0"/>
            </a:endParaRPr>
          </a:p>
          <a:p>
            <a:pPr rtl="0"/>
            <a:r>
              <a:rPr lang="en-US" sz="700" u="none" dirty="0">
                <a:solidFill>
                  <a:schemeClr val="tx1"/>
                </a:solidFill>
                <a:latin typeface="Arial" panose="020B0604020202020204" pitchFamily="34" charset="0"/>
                <a:ea typeface="ＭＳ Ｐゴシック"/>
                <a:cs typeface="Arial" panose="020B0604020202020204" pitchFamily="34" charset="0"/>
              </a:rPr>
              <a:t>For example, if chromatography is to be reanalyzed, a written procedure should be prepared and followed, and each result should be stored as an object for review.</a:t>
            </a:r>
            <a:endParaRPr kumimoji="1" lang="en-US" altLang="ja-JP" sz="700" u="none" dirty="0">
              <a:solidFill>
                <a:schemeClr val="tx1"/>
              </a:solidFill>
              <a:latin typeface="Arial" panose="020B0604020202020204" pitchFamily="34" charset="0"/>
              <a:ea typeface="ＭＳ Ｐゴシック"/>
              <a:cs typeface="Arial" panose="020B0604020202020204" pitchFamily="34" charset="0"/>
            </a:endParaRPr>
          </a:p>
          <a:p>
            <a:pPr rtl="0"/>
            <a:r>
              <a:rPr lang="en-US" sz="700" u="none" dirty="0">
                <a:solidFill>
                  <a:schemeClr val="tx1"/>
                </a:solidFill>
                <a:latin typeface="Arial" panose="020B0604020202020204" pitchFamily="34" charset="0"/>
                <a:cs typeface="Arial" panose="020B0604020202020204" pitchFamily="34" charset="0"/>
              </a:rPr>
              <a:t>• Measures should be taken to ensure that data changes are made by designated personnel, only when necessary.</a:t>
            </a:r>
            <a:endParaRPr kumimoji="1" lang="en-US" altLang="ja-JP" sz="700" u="none" dirty="0">
              <a:solidFill>
                <a:schemeClr val="tx1"/>
              </a:solidFill>
              <a:latin typeface="Arial" panose="020B0604020202020204" pitchFamily="34" charset="0"/>
              <a:cs typeface="Arial" panose="020B0604020202020204" pitchFamily="34" charset="0"/>
            </a:endParaRPr>
          </a:p>
          <a:p>
            <a:pPr rtl="0"/>
            <a:endParaRPr kumimoji="1" lang="en-US" altLang="ja-JP" sz="700" u="none" dirty="0">
              <a:solidFill>
                <a:schemeClr val="tx1"/>
              </a:solidFill>
              <a:latin typeface="Arial" panose="020B0604020202020204" pitchFamily="34" charset="0"/>
              <a:cs typeface="Arial" panose="020B0604020202020204" pitchFamily="34" charset="0"/>
            </a:endParaRPr>
          </a:p>
          <a:p>
            <a:pPr rtl="0"/>
            <a:r>
              <a:rPr lang="en-US" sz="700" u="none" dirty="0">
                <a:solidFill>
                  <a:schemeClr val="tx1"/>
                </a:solidFill>
                <a:latin typeface="Arial" panose="020B0604020202020204" pitchFamily="34" charset="0"/>
                <a:cs typeface="Arial" panose="020B0604020202020204" pitchFamily="34" charset="0"/>
              </a:rPr>
              <a:t>- Data Review</a:t>
            </a:r>
            <a:endParaRPr kumimoji="1" lang="en-US" altLang="ja-JP" sz="700" u="none" dirty="0">
              <a:solidFill>
                <a:schemeClr val="tx1"/>
              </a:solidFill>
              <a:latin typeface="Arial" panose="020B0604020202020204" pitchFamily="34" charset="0"/>
              <a:cs typeface="Arial" panose="020B0604020202020204" pitchFamily="34" charset="0"/>
            </a:endParaRPr>
          </a:p>
          <a:p>
            <a:pPr rtl="0"/>
            <a:r>
              <a:rPr lang="en-US" sz="700" u="none" dirty="0">
                <a:solidFill>
                  <a:schemeClr val="tx1"/>
                </a:solidFill>
                <a:latin typeface="Arial" panose="020B0604020202020204" pitchFamily="34" charset="0"/>
                <a:cs typeface="Arial" panose="020B0604020202020204" pitchFamily="34" charset="0"/>
              </a:rPr>
              <a:t>• The frequency of data review should be determined according to the value of data and the risk assessment.</a:t>
            </a:r>
            <a:endParaRPr kumimoji="1" lang="en-US" altLang="ja-JP" sz="700" u="none" dirty="0">
              <a:solidFill>
                <a:schemeClr val="tx1"/>
              </a:solidFill>
              <a:latin typeface="Arial" panose="020B0604020202020204" pitchFamily="34" charset="0"/>
              <a:cs typeface="Arial" panose="020B0604020202020204" pitchFamily="34" charset="0"/>
            </a:endParaRPr>
          </a:p>
          <a:p>
            <a:pPr rtl="0"/>
            <a:r>
              <a:rPr lang="en-US" sz="700" u="none" dirty="0">
                <a:solidFill>
                  <a:schemeClr val="tx1"/>
                </a:solidFill>
                <a:latin typeface="Arial" panose="020B0604020202020204" pitchFamily="34" charset="0"/>
                <a:ea typeface="ＭＳ Ｐゴシック"/>
                <a:cs typeface="Arial" panose="020B0604020202020204" pitchFamily="34" charset="0"/>
              </a:rPr>
              <a:t>• Procedures should be prepared describing methods of data review, inspection items, search methods, and procedures for actions to be taken when any problem is found in the review process.</a:t>
            </a:r>
            <a:endParaRPr kumimoji="1" lang="en-US" altLang="ja-JP" sz="700" u="none" dirty="0">
              <a:solidFill>
                <a:schemeClr val="tx1"/>
              </a:solidFill>
              <a:latin typeface="Arial" panose="020B0604020202020204" pitchFamily="34" charset="0"/>
              <a:ea typeface="ＭＳ Ｐゴシック"/>
              <a:cs typeface="Arial" panose="020B0604020202020204" pitchFamily="34" charset="0"/>
            </a:endParaRPr>
          </a:p>
          <a:p>
            <a:pPr rtl="0"/>
            <a:r>
              <a:rPr lang="en-US" sz="700" u="none" dirty="0">
                <a:solidFill>
                  <a:schemeClr val="tx1"/>
                </a:solidFill>
                <a:latin typeface="Arial" panose="020B0604020202020204" pitchFamily="34" charset="0"/>
                <a:cs typeface="Arial" panose="020B0604020202020204" pitchFamily="34" charset="0"/>
              </a:rPr>
              <a:t>For example, for critical data, it should be confirmed that operations are performed correctly and that there is no change (correction, deletion, overwriting) in original information of electronic records, or if there is, confirm formal permission.</a:t>
            </a:r>
            <a:endParaRPr kumimoji="1" lang="en-US" altLang="ja-JP" sz="700" u="none" dirty="0">
              <a:solidFill>
                <a:schemeClr val="tx1"/>
              </a:solidFill>
              <a:latin typeface="Arial" panose="020B0604020202020204" pitchFamily="34" charset="0"/>
              <a:cs typeface="Arial" panose="020B0604020202020204" pitchFamily="34" charset="0"/>
            </a:endParaRPr>
          </a:p>
          <a:p>
            <a:pPr rtl="0"/>
            <a:r>
              <a:rPr lang="en-US" sz="700" u="none" dirty="0">
                <a:solidFill>
                  <a:schemeClr val="tx1"/>
                </a:solidFill>
                <a:latin typeface="Arial" panose="020B0604020202020204" pitchFamily="34" charset="0"/>
                <a:cs typeface="Arial" panose="020B0604020202020204" pitchFamily="34" charset="0"/>
              </a:rPr>
              <a:t>• Data review is performed and approved by a designated competent person who has received appropriate training.</a:t>
            </a:r>
            <a:endParaRPr kumimoji="1" lang="en-US" altLang="ja-JP" sz="700" u="none" dirty="0">
              <a:solidFill>
                <a:schemeClr val="tx1"/>
              </a:solidFill>
              <a:latin typeface="Arial" panose="020B0604020202020204" pitchFamily="34" charset="0"/>
              <a:cs typeface="Arial" panose="020B0604020202020204" pitchFamily="34" charset="0"/>
            </a:endParaRPr>
          </a:p>
          <a:p>
            <a:pPr rtl="0"/>
            <a:endParaRPr kumimoji="1" lang="en-US" altLang="ja-JP" sz="700" u="none" dirty="0">
              <a:solidFill>
                <a:schemeClr val="tx1"/>
              </a:solidFill>
              <a:latin typeface="Arial" panose="020B0604020202020204" pitchFamily="34" charset="0"/>
              <a:cs typeface="Arial" panose="020B0604020202020204" pitchFamily="34" charset="0"/>
            </a:endParaRPr>
          </a:p>
          <a:p>
            <a:pPr rtl="0"/>
            <a:r>
              <a:rPr lang="en-US" sz="700" u="none" dirty="0">
                <a:solidFill>
                  <a:schemeClr val="tx1"/>
                </a:solidFill>
                <a:latin typeface="Arial" panose="020B0604020202020204" pitchFamily="34" charset="0"/>
                <a:cs typeface="Arial" panose="020B0604020202020204" pitchFamily="34" charset="0"/>
              </a:rPr>
              <a:t>- Storage, archiving and disposal of electronic data</a:t>
            </a:r>
            <a:endParaRPr kumimoji="1" lang="en-US" altLang="ja-JP" sz="700" u="none" dirty="0">
              <a:solidFill>
                <a:schemeClr val="tx1"/>
              </a:solidFill>
              <a:latin typeface="Arial" panose="020B0604020202020204" pitchFamily="34" charset="0"/>
              <a:cs typeface="Arial" panose="020B0604020202020204" pitchFamily="34" charset="0"/>
            </a:endParaRPr>
          </a:p>
          <a:p>
            <a:pPr rtl="0"/>
            <a:r>
              <a:rPr lang="en-US" sz="700" u="none" dirty="0">
                <a:solidFill>
                  <a:schemeClr val="tx1"/>
                </a:solidFill>
                <a:latin typeface="Arial" panose="020B0604020202020204" pitchFamily="34" charset="0"/>
                <a:cs typeface="Arial" panose="020B0604020202020204" pitchFamily="34" charset="0"/>
              </a:rPr>
              <a:t>Data must be stored using a secure and validated process that includes all of the original data and metadata, including audit trails.</a:t>
            </a:r>
            <a:endParaRPr kumimoji="1" lang="en-US" altLang="ja-JP" sz="700" u="none" dirty="0">
              <a:solidFill>
                <a:schemeClr val="tx1"/>
              </a:solidFill>
              <a:latin typeface="Arial" panose="020B0604020202020204" pitchFamily="34" charset="0"/>
              <a:cs typeface="Arial" panose="020B0604020202020204" pitchFamily="34" charset="0"/>
            </a:endParaRPr>
          </a:p>
          <a:p>
            <a:pPr rtl="0"/>
            <a:r>
              <a:rPr lang="en-US" sz="700" u="none" dirty="0">
                <a:solidFill>
                  <a:schemeClr val="tx1"/>
                </a:solidFill>
                <a:latin typeface="Arial" panose="020B0604020202020204" pitchFamily="34" charset="0"/>
                <a:cs typeface="Arial" panose="020B0604020202020204" pitchFamily="34" charset="0"/>
              </a:rPr>
              <a:t>• Data will be archived periodically according to written procedures. Archived copies should be securely stored at a location separate from where the backup data and original data are stored.</a:t>
            </a:r>
            <a:endParaRPr kumimoji="1" lang="en-US" altLang="ja-JP" sz="700" u="none" dirty="0">
              <a:solidFill>
                <a:schemeClr val="tx1"/>
              </a:solidFill>
              <a:latin typeface="Arial" panose="020B0604020202020204" pitchFamily="34" charset="0"/>
              <a:cs typeface="Arial" panose="020B0604020202020204" pitchFamily="34" charset="0"/>
            </a:endParaRPr>
          </a:p>
          <a:p>
            <a:pPr rtl="0"/>
            <a:r>
              <a:rPr lang="en-US" sz="700" u="none" dirty="0">
                <a:solidFill>
                  <a:schemeClr val="tx1"/>
                </a:solidFill>
                <a:latin typeface="Arial" panose="020B0604020202020204" pitchFamily="34" charset="0"/>
                <a:cs typeface="Arial" panose="020B0604020202020204" pitchFamily="34" charset="0"/>
              </a:rPr>
              <a:t>• Data backup and copying should be controlled in the same manner, including protection against unauthorized access, data change or deletion, and falsification.</a:t>
            </a:r>
            <a:endParaRPr kumimoji="1" lang="en-US" altLang="ja-JP" sz="700" u="none" dirty="0">
              <a:solidFill>
                <a:schemeClr val="tx1"/>
              </a:solidFill>
              <a:latin typeface="Arial" panose="020B0604020202020204" pitchFamily="34" charset="0"/>
              <a:cs typeface="Arial" panose="020B0604020202020204" pitchFamily="34" charset="0"/>
            </a:endParaRPr>
          </a:p>
          <a:p>
            <a:pPr rtl="0"/>
            <a:r>
              <a:rPr lang="en-US" sz="700" u="none" dirty="0">
                <a:solidFill>
                  <a:schemeClr val="tx1"/>
                </a:solidFill>
                <a:latin typeface="Arial" panose="020B0604020202020204" pitchFamily="34" charset="0"/>
                <a:cs typeface="Arial" panose="020B0604020202020204" pitchFamily="34" charset="0"/>
              </a:rPr>
              <a:t>• Regularly test the procedure for restoring archived data. Specifically, maintain and make sure of an environment </a:t>
            </a:r>
            <a:r>
              <a:rPr lang="en-US" sz="700" u="none" strike="noStrike" dirty="0">
                <a:solidFill>
                  <a:schemeClr val="tx1"/>
                </a:solidFill>
                <a:latin typeface="Arial" panose="020B0604020202020204" pitchFamily="34" charset="0"/>
                <a:cs typeface="Arial" panose="020B0604020202020204" pitchFamily="34" charset="0"/>
              </a:rPr>
              <a:t>in which </a:t>
            </a:r>
            <a:r>
              <a:rPr lang="en-US" sz="700" u="none" dirty="0">
                <a:solidFill>
                  <a:schemeClr val="tx1"/>
                </a:solidFill>
                <a:latin typeface="Arial" panose="020B0604020202020204" pitchFamily="34" charset="0"/>
                <a:cs typeface="Arial" panose="020B0604020202020204" pitchFamily="34" charset="0"/>
              </a:rPr>
              <a:t>it is possible to access and review the stored data.</a:t>
            </a:r>
            <a:endParaRPr kumimoji="1" lang="en-US" altLang="ja-JP" sz="700" u="none" dirty="0">
              <a:solidFill>
                <a:schemeClr val="tx1"/>
              </a:solidFill>
              <a:latin typeface="Arial" panose="020B0604020202020204" pitchFamily="34" charset="0"/>
              <a:cs typeface="Arial" panose="020B0604020202020204" pitchFamily="34" charset="0"/>
            </a:endParaRPr>
          </a:p>
          <a:p>
            <a:pPr rtl="0"/>
            <a:r>
              <a:rPr lang="en-US" sz="700" u="none" dirty="0">
                <a:solidFill>
                  <a:schemeClr val="tx1"/>
                </a:solidFill>
                <a:latin typeface="Arial" panose="020B0604020202020204" pitchFamily="34" charset="0"/>
                <a:cs typeface="Arial" panose="020B0604020202020204" pitchFamily="34" charset="0"/>
              </a:rPr>
              <a:t>• Procedures should specify conditions for data disposition to ensure that the data required during the lifecycle are not accidentally disposed of.</a:t>
            </a:r>
            <a:endParaRPr kumimoji="1" lang="en-US" altLang="ja-JP" sz="700" u="none" dirty="0">
              <a:solidFill>
                <a:schemeClr val="tx1"/>
              </a:solidFill>
              <a:latin typeface="Arial" panose="020B0604020202020204" pitchFamily="34" charset="0"/>
              <a:cs typeface="Arial" panose="020B0604020202020204" pitchFamily="34" charset="0"/>
            </a:endParaRPr>
          </a:p>
          <a:p>
            <a:pPr rtl="0"/>
            <a:r>
              <a:rPr lang="en-US" sz="700" u="none" dirty="0">
                <a:solidFill>
                  <a:schemeClr val="tx1"/>
                </a:solidFill>
                <a:latin typeface="Arial" panose="020B0604020202020204" pitchFamily="34" charset="0"/>
                <a:cs typeface="Arial" panose="020B0604020202020204" pitchFamily="34" charset="0"/>
              </a:rPr>
              <a:t>• Electronic copies (of paper or electronic records) can be used as true copies if they maintain the content and meaning of the original data and contain relevant metadata and original records.</a:t>
            </a:r>
            <a:endParaRPr kumimoji="1" lang="en-US" altLang="ja-JP" sz="700" u="none" dirty="0">
              <a:solidFill>
                <a:schemeClr val="tx1"/>
              </a:solidFill>
              <a:latin typeface="Arial" panose="020B0604020202020204" pitchFamily="34" charset="0"/>
              <a:cs typeface="Arial" panose="020B0604020202020204" pitchFamily="34" charset="0"/>
            </a:endParaRPr>
          </a:p>
        </p:txBody>
      </p:sp>
      <p:sp>
        <p:nvSpPr>
          <p:cNvPr id="4" name="スライド番号プレースホルダー 3"/>
          <p:cNvSpPr>
            <a:spLocks noGrp="1"/>
          </p:cNvSpPr>
          <p:nvPr>
            <p:ph type="sldNum" sz="quarter" idx="10"/>
          </p:nvPr>
        </p:nvSpPr>
        <p:spPr/>
        <p:txBody>
          <a:bodyPr rtlCol="0"/>
          <a:lstStyle/>
          <a:p>
            <a:pPr rtl="0"/>
            <a:fld id="{B1263FFF-8737-4441-AB20-974B54C47BD1}" type="slidenum">
              <a:rPr kumimoji="1" lang="ja-JP" altLang="en-US" smtClean="0"/>
              <a:t>20</a:t>
            </a:fld>
            <a:endParaRPr kumimoji="1" lang="ja-JP" altLang="en-US"/>
          </a:p>
        </p:txBody>
      </p:sp>
    </p:spTree>
    <p:extLst>
      <p:ext uri="{BB962C8B-B14F-4D97-AF65-F5344CB8AC3E}">
        <p14:creationId xmlns:p14="http://schemas.microsoft.com/office/powerpoint/2010/main" val="401734885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27113" y="384175"/>
            <a:ext cx="4751387" cy="2671763"/>
          </a:xfrm>
        </p:spPr>
      </p:sp>
      <p:sp>
        <p:nvSpPr>
          <p:cNvPr id="3" name="ノート プレースホルダー 2"/>
          <p:cNvSpPr>
            <a:spLocks noGrp="1"/>
          </p:cNvSpPr>
          <p:nvPr>
            <p:ph type="body" idx="1"/>
          </p:nvPr>
        </p:nvSpPr>
        <p:spPr>
          <a:xfrm>
            <a:off x="631302" y="3548418"/>
            <a:ext cx="5705104" cy="6072100"/>
          </a:xfrm>
        </p:spPr>
        <p:txBody>
          <a:bodyPr rtlCol="0"/>
          <a:lstStyle/>
          <a:p>
            <a:pPr rtl="0"/>
            <a:r>
              <a:rPr lang="en-US" dirty="0">
                <a:latin typeface="Arial" panose="020B0604020202020204" pitchFamily="34" charset="0"/>
                <a:cs typeface="Arial" panose="020B0604020202020204" pitchFamily="34" charset="0"/>
              </a:rPr>
              <a:t>&lt; Recommended actions &gt;</a:t>
            </a:r>
            <a:endParaRPr kumimoji="1" lang="en-US" altLang="ja-JP" dirty="0">
              <a:latin typeface="Arial" panose="020B0604020202020204" pitchFamily="34" charset="0"/>
              <a:cs typeface="Arial" panose="020B0604020202020204" pitchFamily="34" charset="0"/>
            </a:endParaRPr>
          </a:p>
          <a:p>
            <a:pPr rtl="0"/>
            <a:r>
              <a:rPr lang="en-US" dirty="0">
                <a:latin typeface="Arial" panose="020B0604020202020204" pitchFamily="34" charset="0"/>
                <a:cs typeface="Arial" panose="020B0604020202020204" pitchFamily="34" charset="0"/>
              </a:rPr>
              <a:t>(Activities to be performed to ensure data integrity)</a:t>
            </a:r>
            <a:endParaRPr kumimoji="1" lang="en-US" altLang="ja-JP" dirty="0">
              <a:latin typeface="Arial" panose="020B0604020202020204" pitchFamily="34" charset="0"/>
              <a:cs typeface="Arial" panose="020B0604020202020204" pitchFamily="34" charset="0"/>
            </a:endParaRPr>
          </a:p>
          <a:p>
            <a:pPr rtl="0"/>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 System suitability test precautions</a:t>
            </a:r>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 If </a:t>
            </a:r>
            <a:r>
              <a:rPr lang="en-US" u="none" strike="noStrike" dirty="0">
                <a:latin typeface="Arial" panose="020B0604020202020204" pitchFamily="34" charset="0"/>
                <a:cs typeface="Arial" panose="020B0604020202020204" pitchFamily="34" charset="0"/>
              </a:rPr>
              <a:t>actual </a:t>
            </a:r>
            <a:r>
              <a:rPr lang="en-US" u="none" dirty="0">
                <a:latin typeface="Arial" panose="020B0604020202020204" pitchFamily="34" charset="0"/>
                <a:cs typeface="Arial" panose="020B0604020202020204" pitchFamily="34" charset="0"/>
              </a:rPr>
              <a:t>samples are used for system suitability tests, the following must be ensured:</a:t>
            </a:r>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[1] The samples should be an appropriately identified secondary standard.</a:t>
            </a:r>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[2] The samples should be analyzed in accordance with the prepared procedure.</a:t>
            </a:r>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[3] The</a:t>
            </a:r>
            <a:r>
              <a:rPr lang="en-US" u="none" baseline="0" dirty="0">
                <a:latin typeface="Arial" panose="020B0604020202020204" pitchFamily="34" charset="0"/>
                <a:cs typeface="Arial" panose="020B0604020202020204" pitchFamily="34" charset="0"/>
              </a:rPr>
              <a:t> samples for SST should be from a batch different than that of the samples to be tested.</a:t>
            </a:r>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[4] All data should be stored, and the records should be reviewed.</a:t>
            </a:r>
            <a:endParaRPr kumimoji="1" lang="en-US" altLang="ja-JP" u="none" dirty="0">
              <a:latin typeface="Arial" panose="020B0604020202020204" pitchFamily="34" charset="0"/>
              <a:cs typeface="Arial" panose="020B0604020202020204" pitchFamily="34" charset="0"/>
            </a:endParaRPr>
          </a:p>
          <a:p>
            <a:pPr rtl="0"/>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 Personnel requirements</a:t>
            </a:r>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 Personnel should be trained to review data integrity as part of the routine GMP training program.</a:t>
            </a:r>
            <a:endParaRPr kumimoji="1" lang="en-US" altLang="ja-JP" u="none" dirty="0">
              <a:latin typeface="Arial" panose="020B0604020202020204" pitchFamily="34" charset="0"/>
              <a:cs typeface="Arial" panose="020B0604020202020204" pitchFamily="34" charset="0"/>
            </a:endParaRPr>
          </a:p>
        </p:txBody>
      </p:sp>
      <p:sp>
        <p:nvSpPr>
          <p:cNvPr id="4" name="スライド番号プレースホルダー 3"/>
          <p:cNvSpPr>
            <a:spLocks noGrp="1"/>
          </p:cNvSpPr>
          <p:nvPr>
            <p:ph type="sldNum" sz="quarter" idx="10"/>
          </p:nvPr>
        </p:nvSpPr>
        <p:spPr/>
        <p:txBody>
          <a:bodyPr rtlCol="0"/>
          <a:lstStyle/>
          <a:p>
            <a:pPr rtl="0"/>
            <a:fld id="{B1263FFF-8737-4441-AB20-974B54C47BD1}" type="slidenum">
              <a:rPr kumimoji="1" lang="ja-JP" altLang="en-US" smtClean="0"/>
              <a:t>21</a:t>
            </a:fld>
            <a:endParaRPr kumimoji="1" lang="ja-JP" altLang="en-US"/>
          </a:p>
        </p:txBody>
      </p:sp>
    </p:spTree>
    <p:extLst>
      <p:ext uri="{BB962C8B-B14F-4D97-AF65-F5344CB8AC3E}">
        <p14:creationId xmlns:p14="http://schemas.microsoft.com/office/powerpoint/2010/main" val="103004080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27113" y="384175"/>
            <a:ext cx="4751387" cy="2671763"/>
          </a:xfrm>
        </p:spPr>
      </p:sp>
      <p:sp>
        <p:nvSpPr>
          <p:cNvPr id="3" name="ノート プレースホルダー 2"/>
          <p:cNvSpPr>
            <a:spLocks noGrp="1"/>
          </p:cNvSpPr>
          <p:nvPr>
            <p:ph type="body" idx="1"/>
          </p:nvPr>
        </p:nvSpPr>
        <p:spPr>
          <a:xfrm>
            <a:off x="631302" y="3439236"/>
            <a:ext cx="5705104" cy="6181282"/>
          </a:xfrm>
        </p:spPr>
        <p:txBody>
          <a:bodyPr rtlCol="0"/>
          <a:lstStyle/>
          <a:p>
            <a:pPr rtl="0"/>
            <a:r>
              <a:rPr lang="en-US" dirty="0">
                <a:latin typeface="Arial" panose="020B0604020202020204" pitchFamily="34" charset="0"/>
                <a:cs typeface="Arial" panose="020B0604020202020204" pitchFamily="34" charset="0"/>
              </a:rPr>
              <a:t>&lt; Recommended actions &gt;</a:t>
            </a:r>
            <a:endParaRPr kumimoji="1" lang="en-US" altLang="ja-JP" dirty="0">
              <a:latin typeface="Arial" panose="020B0604020202020204" pitchFamily="34" charset="0"/>
              <a:cs typeface="Arial" panose="020B0604020202020204" pitchFamily="34" charset="0"/>
            </a:endParaRPr>
          </a:p>
          <a:p>
            <a:pPr rtl="0"/>
            <a:r>
              <a:rPr lang="en-US" dirty="0">
                <a:latin typeface="Arial" panose="020B0604020202020204" pitchFamily="34" charset="0"/>
                <a:cs typeface="Arial" panose="020B0604020202020204" pitchFamily="34" charset="0"/>
              </a:rPr>
              <a:t>(Activities to be performed to ensure data integrity)</a:t>
            </a:r>
            <a:endParaRPr kumimoji="1" lang="en-US" altLang="ja-JP" dirty="0">
              <a:latin typeface="Arial" panose="020B0604020202020204" pitchFamily="34" charset="0"/>
              <a:cs typeface="Arial" panose="020B0604020202020204" pitchFamily="34" charset="0"/>
            </a:endParaRPr>
          </a:p>
          <a:p>
            <a:pPr rtl="0"/>
            <a:endParaRPr kumimoji="1" lang="en-US" altLang="ja-JP" dirty="0">
              <a:latin typeface="Arial" panose="020B0604020202020204" pitchFamily="34" charset="0"/>
              <a:cs typeface="Arial" panose="020B0604020202020204" pitchFamily="34" charset="0"/>
            </a:endParaRPr>
          </a:p>
          <a:p>
            <a:pPr rtl="0"/>
            <a:r>
              <a:rPr lang="en-US" dirty="0">
                <a:latin typeface="Arial" panose="020B0604020202020204" pitchFamily="34" charset="0"/>
                <a:cs typeface="Arial" panose="020B0604020202020204" pitchFamily="34" charset="0"/>
              </a:rPr>
              <a:t>- </a:t>
            </a:r>
            <a:r>
              <a:rPr lang="en-US" u="none" dirty="0">
                <a:latin typeface="Arial" panose="020B0604020202020204" pitchFamily="34" charset="0"/>
                <a:cs typeface="Arial" panose="020B0604020202020204" pitchFamily="34" charset="0"/>
              </a:rPr>
              <a:t>General supply chain data management</a:t>
            </a:r>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 Perform periodic risk reviews on the supply chain and external contractors, and assess necessary data integrity control measures.</a:t>
            </a:r>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Risk review includes review of on-site audit results and analytical data.</a:t>
            </a:r>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 Make quality agreements with </a:t>
            </a:r>
            <a:r>
              <a:rPr lang="en-US" u="none" dirty="0" err="1">
                <a:latin typeface="Arial" panose="020B0604020202020204" pitchFamily="34" charset="0"/>
                <a:cs typeface="Arial" panose="020B0604020202020204" pitchFamily="34" charset="0"/>
              </a:rPr>
              <a:t>CMOs</a:t>
            </a:r>
            <a:r>
              <a:rPr lang="en-US" u="none" dirty="0">
                <a:latin typeface="Arial" panose="020B0604020202020204" pitchFamily="34" charset="0"/>
                <a:cs typeface="Arial" panose="020B0604020202020204" pitchFamily="34" charset="0"/>
              </a:rPr>
              <a:t> to ensure data integrity.</a:t>
            </a:r>
            <a:endParaRPr kumimoji="1" lang="en-US" altLang="ja-JP" u="none" dirty="0">
              <a:latin typeface="Arial" panose="020B0604020202020204" pitchFamily="34" charset="0"/>
              <a:cs typeface="Arial" panose="020B0604020202020204" pitchFamily="34" charset="0"/>
            </a:endParaRPr>
          </a:p>
          <a:p>
            <a:pPr rtl="0"/>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 Handling of data integrity failures</a:t>
            </a:r>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 Comprehensively investigate the scope of errors in data recording and reporting.</a:t>
            </a:r>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[1] Conduct interviews with relevant personnel to determine the nature, scope and root cause of data errors.</a:t>
            </a:r>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ea typeface="ＭＳ Ｐゴシック"/>
                <a:cs typeface="Arial" panose="020B0604020202020204" pitchFamily="34" charset="0"/>
              </a:rPr>
              <a:t>[2] Find deficiencies at the facility, including neglect to evaluate the extent of data integrity failure</a:t>
            </a:r>
            <a:r>
              <a:rPr lang="en-US" u="none" strike="noStrike" dirty="0">
                <a:latin typeface="Arial" panose="020B0604020202020204" pitchFamily="34" charset="0"/>
                <a:ea typeface="ＭＳ Ｐゴシック"/>
                <a:cs typeface="Arial" panose="020B0604020202020204" pitchFamily="34" charset="0"/>
              </a:rPr>
              <a:t>,</a:t>
            </a:r>
            <a:r>
              <a:rPr lang="en-US" u="none" dirty="0">
                <a:latin typeface="Arial" panose="020B0604020202020204" pitchFamily="34" charset="0"/>
                <a:ea typeface="ＭＳ Ｐゴシック"/>
                <a:cs typeface="Arial" panose="020B0604020202020204" pitchFamily="34" charset="0"/>
              </a:rPr>
              <a:t> falsification, deletion, or disposal of data</a:t>
            </a:r>
            <a:r>
              <a:rPr lang="en-US" u="none" strike="noStrike" dirty="0">
                <a:latin typeface="Arial" panose="020B0604020202020204" pitchFamily="34" charset="0"/>
                <a:ea typeface="ＭＳ Ｐゴシック"/>
                <a:cs typeface="Arial" panose="020B0604020202020204" pitchFamily="34" charset="0"/>
              </a:rPr>
              <a:t>,</a:t>
            </a:r>
            <a:r>
              <a:rPr lang="en-US" u="none" dirty="0">
                <a:latin typeface="Arial" panose="020B0604020202020204" pitchFamily="34" charset="0"/>
                <a:ea typeface="ＭＳ Ｐゴシック"/>
                <a:cs typeface="Arial" panose="020B0604020202020204" pitchFamily="34" charset="0"/>
              </a:rPr>
              <a:t> and entry of non-contemporaneous records.</a:t>
            </a:r>
            <a:endParaRPr kumimoji="1" lang="en-US" altLang="ja-JP" u="none" dirty="0">
              <a:latin typeface="Arial" panose="020B0604020202020204" pitchFamily="34" charset="0"/>
              <a:ea typeface="ＭＳ Ｐゴシック"/>
              <a:cs typeface="Arial" panose="020B0604020202020204" pitchFamily="34" charset="0"/>
            </a:endParaRPr>
          </a:p>
          <a:p>
            <a:pPr rtl="0"/>
            <a:r>
              <a:rPr lang="en-US" u="none" dirty="0">
                <a:latin typeface="Arial" panose="020B0604020202020204" pitchFamily="34" charset="0"/>
                <a:cs typeface="Arial" panose="020B0604020202020204" pitchFamily="34" charset="0"/>
              </a:rPr>
              <a:t>[3] Employment of a third-party consultant is recommended if it is confirmed that there is a potential violation of a comprehensive retrospective evaluation of the nature of the data integrity failure that is related to testing or manufacturing and its root cause.</a:t>
            </a:r>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 In addition, it is recommended that individuals at all levels who are responsible for the problem be removed from GMP duties.</a:t>
            </a:r>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cs typeface="Arial" panose="020B0604020202020204" pitchFamily="34" charset="0"/>
              </a:rPr>
              <a:t>[4] Address data integrity vulnerabilities by developing corrective and preventive actions and a schedule for their implementation.</a:t>
            </a:r>
            <a:endParaRPr kumimoji="1" lang="en-US" altLang="ja-JP" u="none" dirty="0">
              <a:latin typeface="Arial" panose="020B0604020202020204" pitchFamily="34" charset="0"/>
              <a:cs typeface="Arial" panose="020B0604020202020204" pitchFamily="34" charset="0"/>
            </a:endParaRPr>
          </a:p>
          <a:p>
            <a:pPr rtl="0"/>
            <a:r>
              <a:rPr lang="en-US" u="none" dirty="0">
                <a:latin typeface="Arial" panose="020B0604020202020204" pitchFamily="34" charset="0"/>
                <a:ea typeface="ＭＳ Ｐゴシック"/>
                <a:cs typeface="Arial" panose="020B0604020202020204" pitchFamily="34" charset="0"/>
              </a:rPr>
              <a:t>• Handle internal information on quality issues appropriately in accordance with a documented </a:t>
            </a:r>
            <a:r>
              <a:rPr lang="en-US" dirty="0">
                <a:latin typeface="Arial" panose="020B0604020202020204" pitchFamily="34" charset="0"/>
                <a:ea typeface="ＭＳ Ｐゴシック"/>
                <a:cs typeface="Arial" panose="020B0604020202020204" pitchFamily="34" charset="0"/>
              </a:rPr>
              <a:t>GMP quality system.</a:t>
            </a:r>
            <a:endParaRPr kumimoji="1" lang="en-US" altLang="ja-JP" dirty="0">
              <a:latin typeface="Arial" panose="020B0604020202020204" pitchFamily="34" charset="0"/>
              <a:ea typeface="ＭＳ Ｐゴシック"/>
              <a:cs typeface="Arial" panose="020B0604020202020204" pitchFamily="34" charset="0"/>
            </a:endParaRPr>
          </a:p>
        </p:txBody>
      </p:sp>
      <p:sp>
        <p:nvSpPr>
          <p:cNvPr id="4" name="スライド番号プレースホルダー 3"/>
          <p:cNvSpPr>
            <a:spLocks noGrp="1"/>
          </p:cNvSpPr>
          <p:nvPr>
            <p:ph type="sldNum" sz="quarter" idx="10"/>
          </p:nvPr>
        </p:nvSpPr>
        <p:spPr/>
        <p:txBody>
          <a:bodyPr rtlCol="0"/>
          <a:lstStyle/>
          <a:p>
            <a:pPr rtl="0"/>
            <a:fld id="{B1263FFF-8737-4441-AB20-974B54C47BD1}" type="slidenum">
              <a:rPr kumimoji="1" lang="ja-JP" altLang="en-US" smtClean="0"/>
              <a:t>22</a:t>
            </a:fld>
            <a:endParaRPr kumimoji="1" lang="ja-JP" altLang="en-US"/>
          </a:p>
        </p:txBody>
      </p:sp>
    </p:spTree>
    <p:extLst>
      <p:ext uri="{BB962C8B-B14F-4D97-AF65-F5344CB8AC3E}">
        <p14:creationId xmlns:p14="http://schemas.microsoft.com/office/powerpoint/2010/main" val="382111780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27113" y="384175"/>
            <a:ext cx="4751387" cy="2671763"/>
          </a:xfrm>
        </p:spPr>
      </p:sp>
      <p:sp>
        <p:nvSpPr>
          <p:cNvPr id="3" name="ノート プレースホルダー 2"/>
          <p:cNvSpPr>
            <a:spLocks noGrp="1"/>
          </p:cNvSpPr>
          <p:nvPr>
            <p:ph type="body" idx="1"/>
          </p:nvPr>
        </p:nvSpPr>
        <p:spPr>
          <a:xfrm>
            <a:off x="631302" y="3452884"/>
            <a:ext cx="5705104" cy="6167634"/>
          </a:xfrm>
        </p:spPr>
        <p:txBody>
          <a:bodyPr rtlCol="0"/>
          <a:lstStyle/>
          <a:p>
            <a:pPr rtl="0"/>
            <a:r>
              <a:rPr lang="en-US" dirty="0">
                <a:latin typeface="Arial" panose="020B0604020202020204" pitchFamily="34" charset="0"/>
                <a:cs typeface="Arial" panose="020B0604020202020204" pitchFamily="34" charset="0"/>
              </a:rPr>
              <a:t>&lt; Recommended actions &gt;</a:t>
            </a:r>
            <a:endParaRPr kumimoji="1" lang="en-US" altLang="ja-JP" dirty="0">
              <a:latin typeface="Arial" panose="020B0604020202020204" pitchFamily="34" charset="0"/>
              <a:cs typeface="Arial" panose="020B0604020202020204" pitchFamily="34" charset="0"/>
            </a:endParaRPr>
          </a:p>
          <a:p>
            <a:pPr rtl="0"/>
            <a:r>
              <a:rPr lang="en-US" dirty="0">
                <a:latin typeface="Arial" panose="020B0604020202020204" pitchFamily="34" charset="0"/>
                <a:cs typeface="Arial" panose="020B0604020202020204" pitchFamily="34" charset="0"/>
              </a:rPr>
              <a:t>(Activities to be performed to ensure data integrity)</a:t>
            </a:r>
            <a:endParaRPr kumimoji="1" lang="en-US" altLang="ja-JP" dirty="0">
              <a:latin typeface="Arial" panose="020B0604020202020204" pitchFamily="34" charset="0"/>
              <a:cs typeface="Arial" panose="020B0604020202020204" pitchFamily="34" charset="0"/>
            </a:endParaRPr>
          </a:p>
          <a:p>
            <a:pPr rtl="0"/>
            <a:endParaRPr kumimoji="1" lang="en-US" altLang="ja-JP" dirty="0">
              <a:latin typeface="Arial" panose="020B0604020202020204" pitchFamily="34" charset="0"/>
              <a:cs typeface="Arial" panose="020B0604020202020204" pitchFamily="34" charset="0"/>
            </a:endParaRPr>
          </a:p>
          <a:p>
            <a:pPr rtl="0"/>
            <a:r>
              <a:rPr lang="en-US" dirty="0">
                <a:latin typeface="Arial" panose="020B0604020202020204" pitchFamily="34" charset="0"/>
                <a:cs typeface="Arial" panose="020B0604020202020204" pitchFamily="34" charset="0"/>
              </a:rPr>
              <a:t>When making changes in data, pay attention to the following points.</a:t>
            </a:r>
            <a:endParaRPr kumimoji="1" lang="en-US" altLang="ja-JP" dirty="0">
              <a:latin typeface="Arial" panose="020B0604020202020204" pitchFamily="34" charset="0"/>
              <a:cs typeface="Arial" panose="020B0604020202020204" pitchFamily="34" charset="0"/>
            </a:endParaRPr>
          </a:p>
          <a:p>
            <a:pPr marL="367606" indent="-367606" rtl="0">
              <a:buFontTx/>
              <a:buChar char="-"/>
            </a:pPr>
            <a:r>
              <a:rPr lang="en-US" dirty="0">
                <a:latin typeface="Arial" panose="020B0604020202020204" pitchFamily="34" charset="0"/>
                <a:cs typeface="Arial" panose="020B0604020202020204" pitchFamily="34" charset="0"/>
              </a:rPr>
              <a:t>Necessary changes to data </a:t>
            </a:r>
            <a:r>
              <a:rPr lang="en-US" u="none" dirty="0">
                <a:latin typeface="Arial" panose="020B0604020202020204" pitchFamily="34" charset="0"/>
                <a:cs typeface="Arial" panose="020B0604020202020204" pitchFamily="34" charset="0"/>
              </a:rPr>
              <a:t>should be authorized and controlled according to approved procedures.</a:t>
            </a:r>
          </a:p>
          <a:p>
            <a:pPr marL="367606" indent="-367606" rtl="0">
              <a:buFontTx/>
              <a:buChar char="-"/>
            </a:pPr>
            <a:r>
              <a:rPr lang="en-US" u="none" dirty="0">
                <a:latin typeface="Arial" panose="020B0604020202020204" pitchFamily="34" charset="0"/>
                <a:cs typeface="Arial" panose="020B0604020202020204" pitchFamily="34" charset="0"/>
              </a:rPr>
              <a:t>Take actions to ensure that data changes are made by a nominated person, only when necessary.</a:t>
            </a:r>
          </a:p>
          <a:p>
            <a:pPr marL="367606" indent="-367606" rtl="0">
              <a:buFontTx/>
              <a:buChar char="-"/>
            </a:pPr>
            <a:r>
              <a:rPr lang="en-US" u="none" dirty="0">
                <a:latin typeface="Arial" panose="020B0604020202020204" pitchFamily="34" charset="0"/>
                <a:cs typeface="Arial" panose="020B0604020202020204" pitchFamily="34" charset="0"/>
              </a:rPr>
              <a:t>Retain the original (pre-change) data in the original format.</a:t>
            </a:r>
          </a:p>
          <a:p>
            <a:pPr marL="367606" indent="-367606" rtl="0">
              <a:buFontTx/>
              <a:buChar char="-"/>
            </a:pPr>
            <a:r>
              <a:rPr lang="en-US" u="none" dirty="0">
                <a:latin typeface="Arial" panose="020B0604020202020204" pitchFamily="34" charset="0"/>
                <a:cs typeface="Arial" panose="020B0604020202020204" pitchFamily="34" charset="0"/>
              </a:rPr>
              <a:t>All changes or corrections to original data should be documented,  and these should</a:t>
            </a:r>
            <a:r>
              <a:rPr lang="en-US" u="none" baseline="0" dirty="0">
                <a:latin typeface="Arial" panose="020B0604020202020204" pitchFamily="34" charset="0"/>
                <a:cs typeface="Arial" panose="020B0604020202020204" pitchFamily="34" charset="0"/>
              </a:rPr>
              <a:t> be </a:t>
            </a:r>
            <a:r>
              <a:rPr lang="en-US" u="none" dirty="0">
                <a:latin typeface="Arial" panose="020B0604020202020204" pitchFamily="34" charset="0"/>
                <a:cs typeface="Arial" panose="020B0604020202020204" pitchFamily="34" charset="0"/>
              </a:rPr>
              <a:t>reviewed and approved by a designated competent person who has received appropriate training.</a:t>
            </a:r>
            <a:endParaRPr kumimoji="1" lang="en-US" altLang="ja-JP" u="none" dirty="0">
              <a:latin typeface="Arial" panose="020B0604020202020204" pitchFamily="34" charset="0"/>
              <a:cs typeface="Arial" panose="020B0604020202020204" pitchFamily="34" charset="0"/>
            </a:endParaRPr>
          </a:p>
          <a:p>
            <a:pPr rtl="0"/>
            <a:endParaRPr kumimoji="1" lang="en-US" altLang="ja-JP" dirty="0">
              <a:latin typeface="Arial" panose="020B0604020202020204" pitchFamily="34" charset="0"/>
              <a:cs typeface="Arial" panose="020B0604020202020204" pitchFamily="34" charset="0"/>
            </a:endParaRPr>
          </a:p>
        </p:txBody>
      </p:sp>
      <p:sp>
        <p:nvSpPr>
          <p:cNvPr id="4" name="スライド番号プレースホルダー 3"/>
          <p:cNvSpPr>
            <a:spLocks noGrp="1"/>
          </p:cNvSpPr>
          <p:nvPr>
            <p:ph type="sldNum" sz="quarter" idx="10"/>
          </p:nvPr>
        </p:nvSpPr>
        <p:spPr/>
        <p:txBody>
          <a:bodyPr rtlCol="0"/>
          <a:lstStyle/>
          <a:p>
            <a:pPr rtl="0"/>
            <a:fld id="{B1263FFF-8737-4441-AB20-974B54C47BD1}" type="slidenum">
              <a:rPr kumimoji="1" lang="ja-JP" altLang="en-US" smtClean="0"/>
              <a:t>23</a:t>
            </a:fld>
            <a:endParaRPr kumimoji="1" lang="ja-JP" altLang="en-US"/>
          </a:p>
        </p:txBody>
      </p:sp>
    </p:spTree>
    <p:extLst>
      <p:ext uri="{BB962C8B-B14F-4D97-AF65-F5344CB8AC3E}">
        <p14:creationId xmlns:p14="http://schemas.microsoft.com/office/powerpoint/2010/main" val="1646374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27113" y="384175"/>
            <a:ext cx="4751387" cy="2671763"/>
          </a:xfrm>
        </p:spPr>
      </p:sp>
      <p:sp>
        <p:nvSpPr>
          <p:cNvPr id="3" name="ノート プレースホルダー 2"/>
          <p:cNvSpPr>
            <a:spLocks noGrp="1"/>
          </p:cNvSpPr>
          <p:nvPr>
            <p:ph type="body" idx="1"/>
          </p:nvPr>
        </p:nvSpPr>
        <p:spPr/>
        <p:txBody>
          <a:bodyPr rtlCol="0"/>
          <a:lstStyle/>
          <a:p>
            <a:pPr rtl="0"/>
            <a:endParaRPr kumimoji="1" lang="ja-JP" altLang="en-US" dirty="0"/>
          </a:p>
        </p:txBody>
      </p:sp>
      <p:sp>
        <p:nvSpPr>
          <p:cNvPr id="4" name="スライド番号プレースホルダー 3"/>
          <p:cNvSpPr>
            <a:spLocks noGrp="1"/>
          </p:cNvSpPr>
          <p:nvPr>
            <p:ph type="sldNum" sz="quarter" idx="10"/>
          </p:nvPr>
        </p:nvSpPr>
        <p:spPr/>
        <p:txBody>
          <a:bodyPr rtlCol="0"/>
          <a:lstStyle/>
          <a:p>
            <a:pPr rtl="0"/>
            <a:fld id="{B1263FFF-8737-4441-AB20-974B54C47BD1}" type="slidenum">
              <a:rPr kumimoji="1" lang="ja-JP" altLang="en-US" smtClean="0"/>
              <a:t>24</a:t>
            </a:fld>
            <a:endParaRPr kumimoji="1" lang="ja-JP" altLang="en-US"/>
          </a:p>
        </p:txBody>
      </p:sp>
    </p:spTree>
    <p:extLst>
      <p:ext uri="{BB962C8B-B14F-4D97-AF65-F5344CB8AC3E}">
        <p14:creationId xmlns:p14="http://schemas.microsoft.com/office/powerpoint/2010/main" val="157235353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27113" y="384175"/>
            <a:ext cx="4751387" cy="2671763"/>
          </a:xfrm>
        </p:spPr>
      </p:sp>
      <p:sp>
        <p:nvSpPr>
          <p:cNvPr id="3" name="ノート プレースホルダー 2"/>
          <p:cNvSpPr>
            <a:spLocks noGrp="1"/>
          </p:cNvSpPr>
          <p:nvPr>
            <p:ph type="body" idx="1"/>
          </p:nvPr>
        </p:nvSpPr>
        <p:spPr>
          <a:xfrm>
            <a:off x="631302" y="3439236"/>
            <a:ext cx="5705104" cy="6181282"/>
          </a:xfrm>
        </p:spPr>
        <p:txBody>
          <a:bodyPr rtlCol="0"/>
          <a:lstStyle/>
          <a:p>
            <a:pPr rtl="0"/>
            <a:r>
              <a:rPr lang="en-US" altLang="ja-JP" dirty="0">
                <a:latin typeface="Arial" panose="020B0604020202020204" pitchFamily="34" charset="0"/>
                <a:cs typeface="Arial" panose="020B0604020202020204" pitchFamily="34" charset="0"/>
              </a:rPr>
              <a:t>The basis of GMP is to leave a record of what has been done.</a:t>
            </a:r>
            <a:endParaRPr kumimoji="1" lang="en-US" altLang="ja-JP" dirty="0">
              <a:latin typeface="Arial" panose="020B0604020202020204" pitchFamily="34" charset="0"/>
              <a:cs typeface="Arial" panose="020B0604020202020204" pitchFamily="34" charset="0"/>
            </a:endParaRPr>
          </a:p>
          <a:p>
            <a:pPr rtl="0"/>
            <a:endParaRPr kumimoji="1" lang="en-US" altLang="ja-JP" dirty="0">
              <a:latin typeface="Arial" panose="020B0604020202020204" pitchFamily="34" charset="0"/>
              <a:cs typeface="Arial" panose="020B0604020202020204" pitchFamily="34" charset="0"/>
            </a:endParaRPr>
          </a:p>
          <a:p>
            <a:pPr rtl="0"/>
            <a:r>
              <a:rPr lang="en-US" altLang="ja-JP" u="none" dirty="0">
                <a:latin typeface="Arial" panose="020B0604020202020204" pitchFamily="34" charset="0"/>
                <a:cs typeface="Arial" panose="020B0604020202020204" pitchFamily="34" charset="0"/>
              </a:rPr>
              <a:t>It</a:t>
            </a:r>
            <a:r>
              <a:rPr lang="en-US" altLang="ja-JP" u="none" baseline="0" dirty="0">
                <a:latin typeface="Arial" panose="020B0604020202020204" pitchFamily="34" charset="0"/>
                <a:cs typeface="Arial" panose="020B0604020202020204" pitchFamily="34" charset="0"/>
              </a:rPr>
              <a:t> is necessary to l</a:t>
            </a:r>
            <a:r>
              <a:rPr lang="en-US" altLang="ja-JP" u="none" dirty="0">
                <a:latin typeface="Arial" panose="020B0604020202020204" pitchFamily="34" charset="0"/>
                <a:cs typeface="Arial" panose="020B0604020202020204" pitchFamily="34" charset="0"/>
              </a:rPr>
              <a:t>eave records of training provided and retain the originals.</a:t>
            </a:r>
            <a:endParaRPr kumimoji="1" lang="en-US" altLang="ja-JP" u="none" dirty="0">
              <a:latin typeface="Arial" panose="020B0604020202020204" pitchFamily="34" charset="0"/>
              <a:cs typeface="Arial" panose="020B0604020202020204" pitchFamily="34" charset="0"/>
            </a:endParaRPr>
          </a:p>
          <a:p>
            <a:pPr rtl="0"/>
            <a:r>
              <a:rPr lang="en-US" altLang="ja-JP" u="none" dirty="0">
                <a:latin typeface="Arial" panose="020B0604020202020204" pitchFamily="34" charset="0"/>
                <a:cs typeface="Arial" panose="020B0604020202020204" pitchFamily="34" charset="0"/>
              </a:rPr>
              <a:t>In addition, it is necessary (1) to keep records that show "how the testing equipment used in in-process control was confirmed to be operating properly," to ensure the quality of products, and (2) to prepare procedures for retaining such records.</a:t>
            </a:r>
            <a:endParaRPr kumimoji="1" lang="en-US" altLang="ja-JP" u="none" dirty="0">
              <a:latin typeface="Arial" panose="020B0604020202020204" pitchFamily="34" charset="0"/>
              <a:cs typeface="Arial" panose="020B0604020202020204" pitchFamily="34" charset="0"/>
            </a:endParaRPr>
          </a:p>
          <a:p>
            <a:pPr rtl="0"/>
            <a:endParaRPr kumimoji="1" lang="en-US" altLang="ja-JP" u="none" dirty="0">
              <a:latin typeface="Arial" panose="020B0604020202020204" pitchFamily="34" charset="0"/>
              <a:cs typeface="Arial" panose="020B0604020202020204" pitchFamily="34" charset="0"/>
            </a:endParaRPr>
          </a:p>
          <a:p>
            <a:pPr rtl="0"/>
            <a:r>
              <a:rPr lang="en-US" altLang="ja-JP" u="none" dirty="0">
                <a:latin typeface="Arial" panose="020B0604020202020204" pitchFamily="34" charset="0"/>
                <a:cs typeface="Arial" panose="020B0604020202020204" pitchFamily="34" charset="0"/>
              </a:rPr>
              <a:t>To ensure the quality of the entire lot of product, it is not allowed</a:t>
            </a:r>
            <a:r>
              <a:rPr lang="en-US" altLang="ja-JP" u="none" baseline="0" dirty="0">
                <a:latin typeface="Arial" panose="020B0604020202020204" pitchFamily="34" charset="0"/>
                <a:cs typeface="Arial" panose="020B0604020202020204" pitchFamily="34" charset="0"/>
              </a:rPr>
              <a:t> that you </a:t>
            </a:r>
            <a:r>
              <a:rPr lang="en-US" altLang="ja-JP" u="none" dirty="0">
                <a:latin typeface="Arial" panose="020B0604020202020204" pitchFamily="34" charset="0"/>
                <a:cs typeface="Arial" panose="020B0604020202020204" pitchFamily="34" charset="0"/>
              </a:rPr>
              <a:t>select</a:t>
            </a:r>
            <a:r>
              <a:rPr lang="en-US" altLang="ja-JP" u="none" strike="sngStrike" dirty="0">
                <a:latin typeface="Arial" panose="020B0604020202020204" pitchFamily="34" charset="0"/>
                <a:cs typeface="Arial" panose="020B0604020202020204" pitchFamily="34" charset="0"/>
              </a:rPr>
              <a:t>ion</a:t>
            </a:r>
            <a:r>
              <a:rPr lang="en-US" altLang="ja-JP" u="none" dirty="0">
                <a:latin typeface="Arial" panose="020B0604020202020204" pitchFamily="34" charset="0"/>
                <a:cs typeface="Arial" panose="020B0604020202020204" pitchFamily="34" charset="0"/>
              </a:rPr>
              <a:t> and use only the portion of data that suits your purpose.</a:t>
            </a:r>
          </a:p>
          <a:p>
            <a:pPr rtl="0"/>
            <a:endParaRPr kumimoji="1" lang="ja-JP" altLang="en-US" dirty="0">
              <a:latin typeface="Arial" panose="020B0604020202020204" pitchFamily="34" charset="0"/>
              <a:cs typeface="Arial" panose="020B0604020202020204" pitchFamily="34" charset="0"/>
            </a:endParaRPr>
          </a:p>
        </p:txBody>
      </p:sp>
      <p:sp>
        <p:nvSpPr>
          <p:cNvPr id="4" name="スライド番号プレースホルダー 3"/>
          <p:cNvSpPr>
            <a:spLocks noGrp="1"/>
          </p:cNvSpPr>
          <p:nvPr>
            <p:ph type="sldNum" sz="quarter" idx="10"/>
          </p:nvPr>
        </p:nvSpPr>
        <p:spPr/>
        <p:txBody>
          <a:bodyPr rtlCol="0"/>
          <a:lstStyle/>
          <a:p>
            <a:pPr rtl="0"/>
            <a:fld id="{B1263FFF-8737-4441-AB20-974B54C47BD1}" type="slidenum">
              <a:rPr kumimoji="1" lang="ja-JP" altLang="en-US" smtClean="0"/>
              <a:t>25</a:t>
            </a:fld>
            <a:endParaRPr kumimoji="1" lang="ja-JP" altLang="en-US"/>
          </a:p>
        </p:txBody>
      </p:sp>
    </p:spTree>
    <p:extLst>
      <p:ext uri="{BB962C8B-B14F-4D97-AF65-F5344CB8AC3E}">
        <p14:creationId xmlns:p14="http://schemas.microsoft.com/office/powerpoint/2010/main" val="406349168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27113" y="384175"/>
            <a:ext cx="4751387" cy="2671763"/>
          </a:xfrm>
        </p:spPr>
      </p:sp>
      <p:sp>
        <p:nvSpPr>
          <p:cNvPr id="3" name="ノート プレースホルダー 2"/>
          <p:cNvSpPr>
            <a:spLocks noGrp="1"/>
          </p:cNvSpPr>
          <p:nvPr>
            <p:ph type="body" idx="1"/>
          </p:nvPr>
        </p:nvSpPr>
        <p:spPr>
          <a:xfrm>
            <a:off x="631302" y="3370996"/>
            <a:ext cx="5705104" cy="6249521"/>
          </a:xfrm>
        </p:spPr>
        <p:txBody>
          <a:bodyPr rtlCol="0"/>
          <a:lstStyle/>
          <a:p>
            <a:pPr rtl="0"/>
            <a:r>
              <a:rPr lang="en-US" altLang="ja-JP" dirty="0">
                <a:latin typeface="Arial" panose="020B0604020202020204" pitchFamily="34" charset="0"/>
                <a:cs typeface="Arial" panose="020B0604020202020204" pitchFamily="34" charset="0"/>
              </a:rPr>
              <a:t>The most common data integrity findings concern laboratory HPLC and GC.</a:t>
            </a:r>
          </a:p>
          <a:p>
            <a:pPr rtl="0"/>
            <a:endParaRPr lang="en-US" altLang="ja-JP" u="none" dirty="0">
              <a:latin typeface="Arial" panose="020B0604020202020204" pitchFamily="34" charset="0"/>
              <a:cs typeface="Arial" panose="020B0604020202020204" pitchFamily="34" charset="0"/>
            </a:endParaRPr>
          </a:p>
          <a:p>
            <a:pPr defTabSz="1960565" rtl="0">
              <a:defRPr/>
            </a:pPr>
            <a:r>
              <a:rPr lang="en-US" altLang="ja-JP" u="none" dirty="0">
                <a:latin typeface="Arial" panose="020B0604020202020204" pitchFamily="34" charset="0"/>
                <a:cs typeface="Arial" panose="020B0604020202020204" pitchFamily="34" charset="0"/>
              </a:rPr>
              <a:t>HPLC and GC data are dynamic electronic records, and they should be stored as electronic raw </a:t>
            </a:r>
            <a:r>
              <a:rPr lang="en-US" altLang="ja-JP" u="none" strike="noStrike" dirty="0">
                <a:latin typeface="Arial" panose="020B0604020202020204" pitchFamily="34" charset="0"/>
                <a:cs typeface="Arial" panose="020B0604020202020204" pitchFamily="34" charset="0"/>
              </a:rPr>
              <a:t>data ensuring that they are original, attributable, complete</a:t>
            </a:r>
            <a:r>
              <a:rPr lang="en-US" altLang="ja-JP" u="none" strike="noStrike" baseline="0" dirty="0">
                <a:latin typeface="Arial" panose="020B0604020202020204" pitchFamily="34" charset="0"/>
                <a:cs typeface="Arial" panose="020B0604020202020204" pitchFamily="34" charset="0"/>
              </a:rPr>
              <a:t> and available</a:t>
            </a:r>
            <a:r>
              <a:rPr lang="en-US" altLang="ja-JP" u="none" dirty="0">
                <a:latin typeface="Arial" panose="020B0604020202020204" pitchFamily="34" charset="0"/>
                <a:cs typeface="Arial" panose="020B0604020202020204" pitchFamily="34" charset="0"/>
              </a:rPr>
              <a:t>.</a:t>
            </a:r>
            <a:endParaRPr kumimoji="1" lang="ja-JP" altLang="en-US" u="none" dirty="0">
              <a:latin typeface="Arial" panose="020B0604020202020204" pitchFamily="34" charset="0"/>
              <a:cs typeface="Arial" panose="020B0604020202020204" pitchFamily="34" charset="0"/>
            </a:endParaRPr>
          </a:p>
          <a:p>
            <a:pPr rtl="0"/>
            <a:r>
              <a:rPr lang="en-US" altLang="ja-JP" u="none" dirty="0">
                <a:latin typeface="Arial" panose="020B0604020202020204" pitchFamily="34" charset="0"/>
                <a:cs typeface="Arial" panose="020B0604020202020204" pitchFamily="34" charset="0"/>
              </a:rPr>
              <a:t>For access to these laboratory instruments, ID and</a:t>
            </a:r>
            <a:r>
              <a:rPr lang="en-US" altLang="ja-JP" u="none" baseline="0" dirty="0">
                <a:latin typeface="Arial" panose="020B0604020202020204" pitchFamily="34" charset="0"/>
                <a:cs typeface="Arial" panose="020B0604020202020204" pitchFamily="34" charset="0"/>
              </a:rPr>
              <a:t> password</a:t>
            </a:r>
            <a:r>
              <a:rPr lang="en-US" altLang="ja-JP" u="none" dirty="0">
                <a:latin typeface="Arial" panose="020B0604020202020204" pitchFamily="34" charset="0"/>
                <a:cs typeface="Arial" panose="020B0604020202020204" pitchFamily="34" charset="0"/>
              </a:rPr>
              <a:t> should be granted to each individual, and shared use is not permitted. Users should be stratified into analysts, managers, and system administrators etc. to limit access to functions such as configuration changes, reanalysis, and deletion.</a:t>
            </a:r>
          </a:p>
          <a:p>
            <a:pPr rtl="0"/>
            <a:endParaRPr lang="en-US" altLang="ja-JP" u="none" dirty="0">
              <a:latin typeface="Arial" panose="020B0604020202020204" pitchFamily="34" charset="0"/>
              <a:cs typeface="Arial" panose="020B0604020202020204" pitchFamily="34" charset="0"/>
            </a:endParaRPr>
          </a:p>
          <a:p>
            <a:pPr rtl="0"/>
            <a:r>
              <a:rPr lang="en-US" altLang="ja-JP" u="none" dirty="0">
                <a:latin typeface="Arial" panose="020B0604020202020204" pitchFamily="34" charset="0"/>
                <a:cs typeface="Arial" panose="020B0604020202020204" pitchFamily="34" charset="0"/>
              </a:rPr>
              <a:t>In addition, all data from the tests performed must be saved regardless of the results, and the audit trail must be checked periodically to ensure that there has been no unauthorized deletion or overwriting.</a:t>
            </a:r>
          </a:p>
          <a:p>
            <a:pPr rtl="0"/>
            <a:endParaRPr lang="en-US" altLang="ja-JP" u="none" dirty="0">
              <a:latin typeface="Arial" panose="020B0604020202020204" pitchFamily="34" charset="0"/>
              <a:cs typeface="Arial" panose="020B0604020202020204" pitchFamily="34" charset="0"/>
            </a:endParaRPr>
          </a:p>
          <a:p>
            <a:pPr rtl="0"/>
            <a:r>
              <a:rPr lang="en-US" altLang="ja-JP" u="none" dirty="0">
                <a:latin typeface="Arial" panose="020B0604020202020204" pitchFamily="34" charset="0"/>
                <a:cs typeface="Arial" panose="020B0604020202020204" pitchFamily="34" charset="0"/>
              </a:rPr>
              <a:t>These electronic data should be backed up on a regular basis, archived in a secure location, and kept in a state </a:t>
            </a:r>
            <a:r>
              <a:rPr lang="en-US" altLang="ja-JP" u="none" strike="noStrike" dirty="0">
                <a:latin typeface="Arial" panose="020B0604020202020204" pitchFamily="34" charset="0"/>
                <a:cs typeface="Arial" panose="020B0604020202020204" pitchFamily="34" charset="0"/>
              </a:rPr>
              <a:t>in which</a:t>
            </a:r>
            <a:r>
              <a:rPr lang="en-US" altLang="ja-JP" u="none" strike="noStrike" baseline="0" dirty="0">
                <a:latin typeface="Arial" panose="020B0604020202020204" pitchFamily="34" charset="0"/>
                <a:cs typeface="Arial" panose="020B0604020202020204" pitchFamily="34" charset="0"/>
              </a:rPr>
              <a:t> </a:t>
            </a:r>
            <a:r>
              <a:rPr lang="en-US" altLang="ja-JP" u="none" dirty="0">
                <a:latin typeface="Arial" panose="020B0604020202020204" pitchFamily="34" charset="0"/>
                <a:cs typeface="Arial" panose="020B0604020202020204" pitchFamily="34" charset="0"/>
              </a:rPr>
              <a:t>results can be reproduced if necessary (available).</a:t>
            </a:r>
          </a:p>
          <a:p>
            <a:pPr rtl="0"/>
            <a:endParaRPr kumimoji="1" lang="ja-JP" altLang="en-US" dirty="0">
              <a:latin typeface="Arial" panose="020B0604020202020204" pitchFamily="34" charset="0"/>
              <a:cs typeface="Arial" panose="020B0604020202020204" pitchFamily="34" charset="0"/>
            </a:endParaRPr>
          </a:p>
        </p:txBody>
      </p:sp>
      <p:sp>
        <p:nvSpPr>
          <p:cNvPr id="4" name="スライド番号プレースホルダー 3"/>
          <p:cNvSpPr>
            <a:spLocks noGrp="1"/>
          </p:cNvSpPr>
          <p:nvPr>
            <p:ph type="sldNum" sz="quarter" idx="10"/>
          </p:nvPr>
        </p:nvSpPr>
        <p:spPr/>
        <p:txBody>
          <a:bodyPr rtlCol="0"/>
          <a:lstStyle/>
          <a:p>
            <a:pPr rtl="0"/>
            <a:fld id="{B1263FFF-8737-4441-AB20-974B54C47BD1}" type="slidenum">
              <a:rPr kumimoji="1" lang="ja-JP" altLang="en-US" smtClean="0"/>
              <a:t>26</a:t>
            </a:fld>
            <a:endParaRPr kumimoji="1" lang="ja-JP" altLang="en-US"/>
          </a:p>
        </p:txBody>
      </p:sp>
    </p:spTree>
    <p:extLst>
      <p:ext uri="{BB962C8B-B14F-4D97-AF65-F5344CB8AC3E}">
        <p14:creationId xmlns:p14="http://schemas.microsoft.com/office/powerpoint/2010/main" val="45445308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27113" y="384175"/>
            <a:ext cx="4751387" cy="2671763"/>
          </a:xfrm>
        </p:spPr>
      </p:sp>
      <p:sp>
        <p:nvSpPr>
          <p:cNvPr id="3" name="ノート プレースホルダー 2"/>
          <p:cNvSpPr>
            <a:spLocks noGrp="1"/>
          </p:cNvSpPr>
          <p:nvPr>
            <p:ph type="body" idx="1"/>
          </p:nvPr>
        </p:nvSpPr>
        <p:spPr>
          <a:xfrm>
            <a:off x="631302" y="3261814"/>
            <a:ext cx="5705104" cy="6358703"/>
          </a:xfrm>
        </p:spPr>
        <p:txBody>
          <a:bodyPr rtlCol="0"/>
          <a:lstStyle/>
          <a:p>
            <a:pPr rtl="0"/>
            <a:r>
              <a:rPr lang="en-US" altLang="ja-JP" u="none" dirty="0">
                <a:latin typeface="Arial" panose="020B0604020202020204" pitchFamily="34" charset="0"/>
                <a:cs typeface="Arial" panose="020B0604020202020204" pitchFamily="34" charset="0"/>
              </a:rPr>
              <a:t>This is a case where the contemporaneousness and accuracy of laboratory records are suspected.</a:t>
            </a:r>
            <a:endParaRPr kumimoji="1" lang="en-US" altLang="ja-JP" u="none" dirty="0">
              <a:latin typeface="Arial" panose="020B0604020202020204" pitchFamily="34" charset="0"/>
              <a:cs typeface="Arial" panose="020B0604020202020204" pitchFamily="34" charset="0"/>
            </a:endParaRPr>
          </a:p>
          <a:p>
            <a:pPr rtl="0"/>
            <a:r>
              <a:rPr lang="en-US" altLang="ja-JP" u="none" dirty="0">
                <a:latin typeface="Arial" panose="020B0604020202020204" pitchFamily="34" charset="0"/>
                <a:cs typeface="Arial" panose="020B0604020202020204" pitchFamily="34" charset="0"/>
              </a:rPr>
              <a:t>What is required here, in addition to issuance control</a:t>
            </a:r>
            <a:r>
              <a:rPr lang="en-US" altLang="ja-JP" u="none" baseline="0" dirty="0">
                <a:latin typeface="Arial" panose="020B0604020202020204" pitchFamily="34" charset="0"/>
                <a:cs typeface="Arial" panose="020B0604020202020204" pitchFamily="34" charset="0"/>
              </a:rPr>
              <a:t> </a:t>
            </a:r>
            <a:r>
              <a:rPr lang="en-US" altLang="ja-JP" u="none" dirty="0">
                <a:latin typeface="Arial" panose="020B0604020202020204" pitchFamily="34" charset="0"/>
                <a:cs typeface="Arial" panose="020B0604020202020204" pitchFamily="34" charset="0"/>
              </a:rPr>
              <a:t>of test record forms, is a system like double-checking or photography that can guarantee the accuracy of records if these rely on visual inspection and do not </a:t>
            </a:r>
            <a:r>
              <a:rPr lang="en-US" altLang="ja-JP" u="none" strike="noStrike" dirty="0">
                <a:latin typeface="Arial" panose="020B0604020202020204" pitchFamily="34" charset="0"/>
                <a:cs typeface="Arial" panose="020B0604020202020204" pitchFamily="34" charset="0"/>
              </a:rPr>
              <a:t>contain</a:t>
            </a:r>
            <a:r>
              <a:rPr lang="en-US" altLang="ja-JP" u="none" strike="noStrike" baseline="0" dirty="0">
                <a:latin typeface="Arial" panose="020B0604020202020204" pitchFamily="34" charset="0"/>
                <a:cs typeface="Arial" panose="020B0604020202020204" pitchFamily="34" charset="0"/>
              </a:rPr>
              <a:t> </a:t>
            </a:r>
            <a:r>
              <a:rPr lang="en-US" altLang="ja-JP" u="none" dirty="0">
                <a:latin typeface="Arial" panose="020B0604020202020204" pitchFamily="34" charset="0"/>
                <a:cs typeface="Arial" panose="020B0604020202020204" pitchFamily="34" charset="0"/>
              </a:rPr>
              <a:t>electronic data, </a:t>
            </a:r>
            <a:r>
              <a:rPr lang="en-US" altLang="ja-JP" u="none" strike="noStrike" dirty="0">
                <a:latin typeface="Arial" panose="020B0604020202020204" pitchFamily="34" charset="0"/>
                <a:cs typeface="Arial" panose="020B0604020202020204" pitchFamily="34" charset="0"/>
              </a:rPr>
              <a:t>for example, </a:t>
            </a:r>
            <a:r>
              <a:rPr lang="en-US" altLang="ja-JP" u="none" dirty="0">
                <a:latin typeface="Arial" panose="020B0604020202020204" pitchFamily="34" charset="0"/>
                <a:cs typeface="Arial" panose="020B0604020202020204" pitchFamily="34" charset="0"/>
              </a:rPr>
              <a:t>the number of colonies on settle plates.</a:t>
            </a:r>
            <a:endParaRPr kumimoji="1" lang="en-US" altLang="ja-JP" u="none" dirty="0">
              <a:latin typeface="Arial" panose="020B0604020202020204" pitchFamily="34" charset="0"/>
              <a:cs typeface="Arial" panose="020B0604020202020204" pitchFamily="34" charset="0"/>
            </a:endParaRPr>
          </a:p>
          <a:p>
            <a:pPr rtl="0"/>
            <a:endParaRPr kumimoji="1" lang="en-US" altLang="ja-JP" u="none" dirty="0">
              <a:latin typeface="Arial" panose="020B0604020202020204" pitchFamily="34" charset="0"/>
              <a:cs typeface="Arial" panose="020B0604020202020204" pitchFamily="34" charset="0"/>
            </a:endParaRPr>
          </a:p>
          <a:p>
            <a:pPr rtl="0"/>
            <a:r>
              <a:rPr lang="en-US" altLang="ja-JP" u="none" dirty="0">
                <a:latin typeface="Arial" panose="020B0604020202020204" pitchFamily="34" charset="0"/>
                <a:cs typeface="Arial" panose="020B0604020202020204" pitchFamily="34" charset="0"/>
              </a:rPr>
              <a:t>Operating authority must be stratified for analytical instruments that use computers, such as HPLC.</a:t>
            </a:r>
            <a:endParaRPr kumimoji="1" lang="en-US" altLang="ja-JP" u="none" dirty="0">
              <a:latin typeface="Arial" panose="020B0604020202020204" pitchFamily="34" charset="0"/>
              <a:cs typeface="Arial" panose="020B0604020202020204" pitchFamily="34" charset="0"/>
            </a:endParaRPr>
          </a:p>
          <a:p>
            <a:pPr rtl="0"/>
            <a:r>
              <a:rPr lang="en-US" altLang="ja-JP" u="none" dirty="0">
                <a:latin typeface="Arial" panose="020B0604020202020204" pitchFamily="34" charset="0"/>
                <a:cs typeface="Arial" panose="020B0604020202020204" pitchFamily="34" charset="0"/>
              </a:rPr>
              <a:t>If QC equipment such as electronic balances has time and date setting functions and anyone can change them, data manipulation such as backdating may be suspected.</a:t>
            </a:r>
          </a:p>
          <a:p>
            <a:pPr rtl="0"/>
            <a:endParaRPr kumimoji="1" lang="ja-JP" altLang="en-US" dirty="0">
              <a:latin typeface="Arial" panose="020B0604020202020204" pitchFamily="34" charset="0"/>
              <a:cs typeface="Arial" panose="020B0604020202020204" pitchFamily="34" charset="0"/>
            </a:endParaRPr>
          </a:p>
        </p:txBody>
      </p:sp>
      <p:sp>
        <p:nvSpPr>
          <p:cNvPr id="4" name="スライド番号プレースホルダー 3"/>
          <p:cNvSpPr>
            <a:spLocks noGrp="1"/>
          </p:cNvSpPr>
          <p:nvPr>
            <p:ph type="sldNum" sz="quarter" idx="10"/>
          </p:nvPr>
        </p:nvSpPr>
        <p:spPr/>
        <p:txBody>
          <a:bodyPr rtlCol="0"/>
          <a:lstStyle/>
          <a:p>
            <a:pPr rtl="0"/>
            <a:fld id="{B1263FFF-8737-4441-AB20-974B54C47BD1}" type="slidenum">
              <a:rPr kumimoji="1" lang="ja-JP" altLang="en-US" smtClean="0"/>
              <a:t>27</a:t>
            </a:fld>
            <a:endParaRPr kumimoji="1" lang="ja-JP" altLang="en-US"/>
          </a:p>
        </p:txBody>
      </p:sp>
    </p:spTree>
    <p:extLst>
      <p:ext uri="{BB962C8B-B14F-4D97-AF65-F5344CB8AC3E}">
        <p14:creationId xmlns:p14="http://schemas.microsoft.com/office/powerpoint/2010/main" val="250386901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27113" y="384175"/>
            <a:ext cx="4751387" cy="2671763"/>
          </a:xfrm>
        </p:spPr>
      </p:sp>
      <p:sp>
        <p:nvSpPr>
          <p:cNvPr id="3" name="ノート プレースホルダー 2"/>
          <p:cNvSpPr>
            <a:spLocks noGrp="1"/>
          </p:cNvSpPr>
          <p:nvPr>
            <p:ph type="body" idx="1"/>
          </p:nvPr>
        </p:nvSpPr>
        <p:spPr/>
        <p:txBody>
          <a:bodyPr rtlCol="0"/>
          <a:lstStyle/>
          <a:p>
            <a:pPr rtl="0"/>
            <a:endParaRPr kumimoji="1" lang="ja-JP" altLang="en-US"/>
          </a:p>
        </p:txBody>
      </p:sp>
      <p:sp>
        <p:nvSpPr>
          <p:cNvPr id="4" name="スライド番号プレースホルダー 3"/>
          <p:cNvSpPr>
            <a:spLocks noGrp="1"/>
          </p:cNvSpPr>
          <p:nvPr>
            <p:ph type="sldNum" sz="quarter" idx="10"/>
          </p:nvPr>
        </p:nvSpPr>
        <p:spPr/>
        <p:txBody>
          <a:bodyPr rtlCol="0"/>
          <a:lstStyle/>
          <a:p>
            <a:pPr rtl="0"/>
            <a:fld id="{B1263FFF-8737-4441-AB20-974B54C47BD1}" type="slidenum">
              <a:rPr kumimoji="1" lang="ja-JP" altLang="en-US" smtClean="0"/>
              <a:t>28</a:t>
            </a:fld>
            <a:endParaRPr kumimoji="1" lang="ja-JP" altLang="en-US"/>
          </a:p>
        </p:txBody>
      </p:sp>
    </p:spTree>
    <p:extLst>
      <p:ext uri="{BB962C8B-B14F-4D97-AF65-F5344CB8AC3E}">
        <p14:creationId xmlns:p14="http://schemas.microsoft.com/office/powerpoint/2010/main" val="75054768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27113" y="384175"/>
            <a:ext cx="4751387" cy="2671763"/>
          </a:xfrm>
        </p:spPr>
      </p:sp>
      <p:sp>
        <p:nvSpPr>
          <p:cNvPr id="3" name="ノート プレースホルダー 2"/>
          <p:cNvSpPr>
            <a:spLocks noGrp="1"/>
          </p:cNvSpPr>
          <p:nvPr>
            <p:ph type="body" idx="1"/>
          </p:nvPr>
        </p:nvSpPr>
        <p:spPr/>
        <p:txBody>
          <a:bodyPr rtlCol="0"/>
          <a:lstStyle/>
          <a:p>
            <a:pPr rtl="0"/>
            <a:endParaRPr kumimoji="1" lang="ja-JP" altLang="en-US" dirty="0"/>
          </a:p>
        </p:txBody>
      </p:sp>
      <p:sp>
        <p:nvSpPr>
          <p:cNvPr id="4" name="スライド番号プレースホルダー 3"/>
          <p:cNvSpPr>
            <a:spLocks noGrp="1"/>
          </p:cNvSpPr>
          <p:nvPr>
            <p:ph type="sldNum" sz="quarter" idx="10"/>
          </p:nvPr>
        </p:nvSpPr>
        <p:spPr/>
        <p:txBody>
          <a:bodyPr rtlCol="0"/>
          <a:lstStyle/>
          <a:p>
            <a:pPr rtl="0"/>
            <a:fld id="{B1263FFF-8737-4441-AB20-974B54C47BD1}" type="slidenum">
              <a:rPr kumimoji="1" lang="ja-JP" altLang="en-US" smtClean="0"/>
              <a:t>29</a:t>
            </a:fld>
            <a:endParaRPr kumimoji="1" lang="ja-JP" altLang="en-US"/>
          </a:p>
        </p:txBody>
      </p:sp>
    </p:spTree>
    <p:extLst>
      <p:ext uri="{BB962C8B-B14F-4D97-AF65-F5344CB8AC3E}">
        <p14:creationId xmlns:p14="http://schemas.microsoft.com/office/powerpoint/2010/main" val="22154765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27113" y="384175"/>
            <a:ext cx="4751387" cy="2671763"/>
          </a:xfrm>
        </p:spPr>
      </p:sp>
      <p:sp>
        <p:nvSpPr>
          <p:cNvPr id="3" name="ノート プレースホルダー 2"/>
          <p:cNvSpPr>
            <a:spLocks noGrp="1"/>
          </p:cNvSpPr>
          <p:nvPr>
            <p:ph type="body" idx="1"/>
          </p:nvPr>
        </p:nvSpPr>
        <p:spPr/>
        <p:txBody>
          <a:bodyPr rtlCol="0"/>
          <a:lstStyle/>
          <a:p>
            <a:pPr rtl="0"/>
            <a:endParaRPr kumimoji="1" lang="ja-JP" altLang="en-US" dirty="0"/>
          </a:p>
        </p:txBody>
      </p:sp>
      <p:sp>
        <p:nvSpPr>
          <p:cNvPr id="4" name="スライド番号プレースホルダー 3"/>
          <p:cNvSpPr>
            <a:spLocks noGrp="1"/>
          </p:cNvSpPr>
          <p:nvPr>
            <p:ph type="sldNum" sz="quarter" idx="10"/>
          </p:nvPr>
        </p:nvSpPr>
        <p:spPr/>
        <p:txBody>
          <a:bodyPr rtlCol="0"/>
          <a:lstStyle/>
          <a:p>
            <a:pPr rtl="0"/>
            <a:fld id="{B1263FFF-8737-4441-AB20-974B54C47BD1}" type="slidenum">
              <a:rPr kumimoji="1" lang="ja-JP" altLang="en-US" smtClean="0"/>
              <a:t>3</a:t>
            </a:fld>
            <a:endParaRPr kumimoji="1" lang="ja-JP" altLang="en-US"/>
          </a:p>
        </p:txBody>
      </p:sp>
    </p:spTree>
    <p:extLst>
      <p:ext uri="{BB962C8B-B14F-4D97-AF65-F5344CB8AC3E}">
        <p14:creationId xmlns:p14="http://schemas.microsoft.com/office/powerpoint/2010/main" val="153128936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27113" y="384175"/>
            <a:ext cx="4751387" cy="2671763"/>
          </a:xfrm>
        </p:spPr>
      </p:sp>
      <p:sp>
        <p:nvSpPr>
          <p:cNvPr id="3" name="ノート プレースホルダー 2"/>
          <p:cNvSpPr>
            <a:spLocks noGrp="1"/>
          </p:cNvSpPr>
          <p:nvPr>
            <p:ph type="body" idx="1"/>
          </p:nvPr>
        </p:nvSpPr>
        <p:spPr/>
        <p:txBody>
          <a:bodyPr rtlCol="0"/>
          <a:lstStyle/>
          <a:p>
            <a:pPr rtl="0"/>
            <a:endParaRPr kumimoji="1" lang="ja-JP" altLang="en-US" dirty="0"/>
          </a:p>
        </p:txBody>
      </p:sp>
      <p:sp>
        <p:nvSpPr>
          <p:cNvPr id="4" name="スライド番号プレースホルダー 3"/>
          <p:cNvSpPr>
            <a:spLocks noGrp="1"/>
          </p:cNvSpPr>
          <p:nvPr>
            <p:ph type="sldNum" sz="quarter" idx="10"/>
          </p:nvPr>
        </p:nvSpPr>
        <p:spPr/>
        <p:txBody>
          <a:bodyPr rtlCol="0"/>
          <a:lstStyle/>
          <a:p>
            <a:pPr rtl="0"/>
            <a:fld id="{B1263FFF-8737-4441-AB20-974B54C47BD1}" type="slidenum">
              <a:rPr kumimoji="1" lang="ja-JP" altLang="en-US" smtClean="0"/>
              <a:t>30</a:t>
            </a:fld>
            <a:endParaRPr kumimoji="1" lang="ja-JP" altLang="en-US"/>
          </a:p>
        </p:txBody>
      </p:sp>
    </p:spTree>
    <p:extLst>
      <p:ext uri="{BB962C8B-B14F-4D97-AF65-F5344CB8AC3E}">
        <p14:creationId xmlns:p14="http://schemas.microsoft.com/office/powerpoint/2010/main" val="236479761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27113" y="384175"/>
            <a:ext cx="4751387" cy="2671763"/>
          </a:xfrm>
        </p:spPr>
      </p:sp>
      <p:sp>
        <p:nvSpPr>
          <p:cNvPr id="3" name="ノート プレースホルダー 2"/>
          <p:cNvSpPr>
            <a:spLocks noGrp="1"/>
          </p:cNvSpPr>
          <p:nvPr>
            <p:ph type="body" idx="1"/>
          </p:nvPr>
        </p:nvSpPr>
        <p:spPr/>
        <p:txBody>
          <a:bodyPr rtlCol="0"/>
          <a:lstStyle/>
          <a:p>
            <a:pPr rtl="0"/>
            <a:endParaRPr kumimoji="1" lang="ja-JP" altLang="en-US" dirty="0"/>
          </a:p>
        </p:txBody>
      </p:sp>
      <p:sp>
        <p:nvSpPr>
          <p:cNvPr id="4" name="スライド番号プレースホルダー 3"/>
          <p:cNvSpPr>
            <a:spLocks noGrp="1"/>
          </p:cNvSpPr>
          <p:nvPr>
            <p:ph type="sldNum" sz="quarter" idx="10"/>
          </p:nvPr>
        </p:nvSpPr>
        <p:spPr/>
        <p:txBody>
          <a:bodyPr rtlCol="0"/>
          <a:lstStyle/>
          <a:p>
            <a:pPr rtl="0"/>
            <a:fld id="{B1263FFF-8737-4441-AB20-974B54C47BD1}" type="slidenum">
              <a:rPr kumimoji="1" lang="ja-JP" altLang="en-US" smtClean="0"/>
              <a:t>31</a:t>
            </a:fld>
            <a:endParaRPr kumimoji="1" lang="ja-JP" altLang="en-US"/>
          </a:p>
        </p:txBody>
      </p:sp>
    </p:spTree>
    <p:extLst>
      <p:ext uri="{BB962C8B-B14F-4D97-AF65-F5344CB8AC3E}">
        <p14:creationId xmlns:p14="http://schemas.microsoft.com/office/powerpoint/2010/main" val="293078294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27113" y="384175"/>
            <a:ext cx="4751387" cy="2671763"/>
          </a:xfrm>
        </p:spPr>
      </p:sp>
      <p:sp>
        <p:nvSpPr>
          <p:cNvPr id="3" name="ノート プレースホルダー 2"/>
          <p:cNvSpPr>
            <a:spLocks noGrp="1"/>
          </p:cNvSpPr>
          <p:nvPr>
            <p:ph type="body" idx="1"/>
          </p:nvPr>
        </p:nvSpPr>
        <p:spPr/>
        <p:txBody>
          <a:bodyPr rtlCol="0"/>
          <a:lstStyle/>
          <a:p>
            <a:pPr rtl="0"/>
            <a:endParaRPr kumimoji="1" lang="ja-JP" altLang="en-US" dirty="0"/>
          </a:p>
        </p:txBody>
      </p:sp>
      <p:sp>
        <p:nvSpPr>
          <p:cNvPr id="4" name="スライド番号プレースホルダー 3"/>
          <p:cNvSpPr>
            <a:spLocks noGrp="1"/>
          </p:cNvSpPr>
          <p:nvPr>
            <p:ph type="sldNum" sz="quarter" idx="10"/>
          </p:nvPr>
        </p:nvSpPr>
        <p:spPr/>
        <p:txBody>
          <a:bodyPr rtlCol="0"/>
          <a:lstStyle/>
          <a:p>
            <a:pPr rtl="0"/>
            <a:fld id="{B1263FFF-8737-4441-AB20-974B54C47BD1}" type="slidenum">
              <a:rPr kumimoji="1" lang="ja-JP" altLang="en-US" smtClean="0"/>
              <a:t>32</a:t>
            </a:fld>
            <a:endParaRPr kumimoji="1" lang="ja-JP" altLang="en-US"/>
          </a:p>
        </p:txBody>
      </p:sp>
    </p:spTree>
    <p:extLst>
      <p:ext uri="{BB962C8B-B14F-4D97-AF65-F5344CB8AC3E}">
        <p14:creationId xmlns:p14="http://schemas.microsoft.com/office/powerpoint/2010/main" val="43837275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27113" y="384175"/>
            <a:ext cx="4751387" cy="2671763"/>
          </a:xfrm>
        </p:spPr>
      </p:sp>
      <p:sp>
        <p:nvSpPr>
          <p:cNvPr id="3" name="ノート プレースホルダー 2"/>
          <p:cNvSpPr>
            <a:spLocks noGrp="1"/>
          </p:cNvSpPr>
          <p:nvPr>
            <p:ph type="body" idx="1"/>
          </p:nvPr>
        </p:nvSpPr>
        <p:spPr/>
        <p:txBody>
          <a:bodyPr rtlCol="0"/>
          <a:lstStyle/>
          <a:p>
            <a:pPr rtl="0"/>
            <a:endParaRPr kumimoji="1" lang="ja-JP" altLang="en-US" dirty="0"/>
          </a:p>
        </p:txBody>
      </p:sp>
      <p:sp>
        <p:nvSpPr>
          <p:cNvPr id="4" name="スライド番号プレースホルダー 3"/>
          <p:cNvSpPr>
            <a:spLocks noGrp="1"/>
          </p:cNvSpPr>
          <p:nvPr>
            <p:ph type="sldNum" sz="quarter" idx="10"/>
          </p:nvPr>
        </p:nvSpPr>
        <p:spPr/>
        <p:txBody>
          <a:bodyPr rtlCol="0"/>
          <a:lstStyle/>
          <a:p>
            <a:pPr rtl="0"/>
            <a:fld id="{B1263FFF-8737-4441-AB20-974B54C47BD1}" type="slidenum">
              <a:rPr kumimoji="1" lang="ja-JP" altLang="en-US" smtClean="0"/>
              <a:t>33</a:t>
            </a:fld>
            <a:endParaRPr kumimoji="1" lang="ja-JP" altLang="en-US"/>
          </a:p>
        </p:txBody>
      </p:sp>
    </p:spTree>
    <p:extLst>
      <p:ext uri="{BB962C8B-B14F-4D97-AF65-F5344CB8AC3E}">
        <p14:creationId xmlns:p14="http://schemas.microsoft.com/office/powerpoint/2010/main" val="316074194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27113" y="384175"/>
            <a:ext cx="4751387" cy="2671763"/>
          </a:xfrm>
        </p:spPr>
      </p:sp>
      <p:sp>
        <p:nvSpPr>
          <p:cNvPr id="3" name="ノート プレースホルダー 2"/>
          <p:cNvSpPr>
            <a:spLocks noGrp="1"/>
          </p:cNvSpPr>
          <p:nvPr>
            <p:ph type="body" idx="1"/>
          </p:nvPr>
        </p:nvSpPr>
        <p:spPr/>
        <p:txBody>
          <a:bodyPr rtlCol="0"/>
          <a:lstStyle/>
          <a:p>
            <a:pPr rtl="0"/>
            <a:endParaRPr kumimoji="1" lang="ja-JP" altLang="en-US" dirty="0"/>
          </a:p>
        </p:txBody>
      </p:sp>
      <p:sp>
        <p:nvSpPr>
          <p:cNvPr id="4" name="スライド番号プレースホルダー 3"/>
          <p:cNvSpPr>
            <a:spLocks noGrp="1"/>
          </p:cNvSpPr>
          <p:nvPr>
            <p:ph type="sldNum" sz="quarter" idx="10"/>
          </p:nvPr>
        </p:nvSpPr>
        <p:spPr/>
        <p:txBody>
          <a:bodyPr rtlCol="0"/>
          <a:lstStyle/>
          <a:p>
            <a:pPr rtl="0"/>
            <a:fld id="{B1263FFF-8737-4441-AB20-974B54C47BD1}" type="slidenum">
              <a:rPr kumimoji="1" lang="ja-JP" altLang="en-US" smtClean="0"/>
              <a:t>34</a:t>
            </a:fld>
            <a:endParaRPr kumimoji="1" lang="ja-JP" altLang="en-US"/>
          </a:p>
        </p:txBody>
      </p:sp>
    </p:spTree>
    <p:extLst>
      <p:ext uri="{BB962C8B-B14F-4D97-AF65-F5344CB8AC3E}">
        <p14:creationId xmlns:p14="http://schemas.microsoft.com/office/powerpoint/2010/main" val="161357777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27113" y="384175"/>
            <a:ext cx="4751387" cy="2671763"/>
          </a:xfrm>
        </p:spPr>
      </p:sp>
      <p:sp>
        <p:nvSpPr>
          <p:cNvPr id="3" name="ノート プレースホルダー 2"/>
          <p:cNvSpPr>
            <a:spLocks noGrp="1"/>
          </p:cNvSpPr>
          <p:nvPr>
            <p:ph type="body" idx="1"/>
          </p:nvPr>
        </p:nvSpPr>
        <p:spPr/>
        <p:txBody>
          <a:bodyPr rtlCol="0"/>
          <a:lstStyle/>
          <a:p>
            <a:pPr rtl="0"/>
            <a:endParaRPr kumimoji="1" lang="ja-JP" altLang="en-US" dirty="0"/>
          </a:p>
        </p:txBody>
      </p:sp>
      <p:sp>
        <p:nvSpPr>
          <p:cNvPr id="4" name="スライド番号プレースホルダー 3"/>
          <p:cNvSpPr>
            <a:spLocks noGrp="1"/>
          </p:cNvSpPr>
          <p:nvPr>
            <p:ph type="sldNum" sz="quarter" idx="10"/>
          </p:nvPr>
        </p:nvSpPr>
        <p:spPr/>
        <p:txBody>
          <a:bodyPr rtlCol="0"/>
          <a:lstStyle/>
          <a:p>
            <a:pPr rtl="0"/>
            <a:fld id="{B1263FFF-8737-4441-AB20-974B54C47BD1}" type="slidenum">
              <a:rPr kumimoji="1" lang="ja-JP" altLang="en-US" smtClean="0"/>
              <a:t>35</a:t>
            </a:fld>
            <a:endParaRPr kumimoji="1" lang="ja-JP" altLang="en-US"/>
          </a:p>
        </p:txBody>
      </p:sp>
    </p:spTree>
    <p:extLst>
      <p:ext uri="{BB962C8B-B14F-4D97-AF65-F5344CB8AC3E}">
        <p14:creationId xmlns:p14="http://schemas.microsoft.com/office/powerpoint/2010/main" val="268393845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27113" y="384175"/>
            <a:ext cx="4751387" cy="2671763"/>
          </a:xfrm>
        </p:spPr>
      </p:sp>
      <p:sp>
        <p:nvSpPr>
          <p:cNvPr id="3" name="ノート プレースホルダー 2"/>
          <p:cNvSpPr>
            <a:spLocks noGrp="1"/>
          </p:cNvSpPr>
          <p:nvPr>
            <p:ph type="body" idx="1"/>
          </p:nvPr>
        </p:nvSpPr>
        <p:spPr/>
        <p:txBody>
          <a:bodyPr rtlCol="0"/>
          <a:lstStyle/>
          <a:p>
            <a:pPr rtl="0"/>
            <a:endParaRPr kumimoji="1" lang="ja-JP" altLang="en-US" dirty="0"/>
          </a:p>
        </p:txBody>
      </p:sp>
      <p:sp>
        <p:nvSpPr>
          <p:cNvPr id="4" name="スライド番号プレースホルダー 3"/>
          <p:cNvSpPr>
            <a:spLocks noGrp="1"/>
          </p:cNvSpPr>
          <p:nvPr>
            <p:ph type="sldNum" sz="quarter" idx="10"/>
          </p:nvPr>
        </p:nvSpPr>
        <p:spPr/>
        <p:txBody>
          <a:bodyPr rtlCol="0"/>
          <a:lstStyle/>
          <a:p>
            <a:pPr rtl="0"/>
            <a:fld id="{B1263FFF-8737-4441-AB20-974B54C47BD1}" type="slidenum">
              <a:rPr kumimoji="1" lang="ja-JP" altLang="en-US" smtClean="0"/>
              <a:t>36</a:t>
            </a:fld>
            <a:endParaRPr kumimoji="1" lang="ja-JP" altLang="en-US"/>
          </a:p>
        </p:txBody>
      </p:sp>
    </p:spTree>
    <p:extLst>
      <p:ext uri="{BB962C8B-B14F-4D97-AF65-F5344CB8AC3E}">
        <p14:creationId xmlns:p14="http://schemas.microsoft.com/office/powerpoint/2010/main" val="21851146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27113" y="384175"/>
            <a:ext cx="4751387" cy="2671763"/>
          </a:xfrm>
        </p:spPr>
      </p:sp>
      <p:sp>
        <p:nvSpPr>
          <p:cNvPr id="3" name="ノート プレースホルダー 2"/>
          <p:cNvSpPr>
            <a:spLocks noGrp="1"/>
          </p:cNvSpPr>
          <p:nvPr>
            <p:ph type="body" idx="1"/>
          </p:nvPr>
        </p:nvSpPr>
        <p:spPr/>
        <p:txBody>
          <a:bodyPr rtlCol="0"/>
          <a:lstStyle/>
          <a:p>
            <a:pPr rtl="0"/>
            <a:endParaRPr kumimoji="1" lang="ja-JP" altLang="en-US" dirty="0"/>
          </a:p>
        </p:txBody>
      </p:sp>
      <p:sp>
        <p:nvSpPr>
          <p:cNvPr id="4" name="スライド番号プレースホルダー 3"/>
          <p:cNvSpPr>
            <a:spLocks noGrp="1"/>
          </p:cNvSpPr>
          <p:nvPr>
            <p:ph type="sldNum" sz="quarter" idx="10"/>
          </p:nvPr>
        </p:nvSpPr>
        <p:spPr/>
        <p:txBody>
          <a:bodyPr rtlCol="0"/>
          <a:lstStyle/>
          <a:p>
            <a:pPr rtl="0"/>
            <a:fld id="{B1263FFF-8737-4441-AB20-974B54C47BD1}" type="slidenum">
              <a:rPr kumimoji="1" lang="ja-JP" altLang="en-US" smtClean="0"/>
              <a:t>4</a:t>
            </a:fld>
            <a:endParaRPr kumimoji="1" lang="ja-JP" altLang="en-US"/>
          </a:p>
        </p:txBody>
      </p:sp>
    </p:spTree>
    <p:extLst>
      <p:ext uri="{BB962C8B-B14F-4D97-AF65-F5344CB8AC3E}">
        <p14:creationId xmlns:p14="http://schemas.microsoft.com/office/powerpoint/2010/main" val="890936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27113" y="384175"/>
            <a:ext cx="4751387" cy="2671763"/>
          </a:xfrm>
        </p:spPr>
      </p:sp>
      <p:sp>
        <p:nvSpPr>
          <p:cNvPr id="3" name="ノート プレースホルダー 2"/>
          <p:cNvSpPr>
            <a:spLocks noGrp="1"/>
          </p:cNvSpPr>
          <p:nvPr>
            <p:ph type="body" idx="1"/>
          </p:nvPr>
        </p:nvSpPr>
        <p:spPr/>
        <p:txBody>
          <a:bodyPr rtlCol="0"/>
          <a:lstStyle/>
          <a:p>
            <a:pPr defTabSz="1960565" rtl="0">
              <a:defRPr/>
            </a:pPr>
            <a:endParaRPr kumimoji="1" lang="ja-JP" altLang="en-US" dirty="0"/>
          </a:p>
        </p:txBody>
      </p:sp>
      <p:sp>
        <p:nvSpPr>
          <p:cNvPr id="4" name="スライド番号プレースホルダー 3"/>
          <p:cNvSpPr>
            <a:spLocks noGrp="1"/>
          </p:cNvSpPr>
          <p:nvPr>
            <p:ph type="sldNum" sz="quarter" idx="10"/>
          </p:nvPr>
        </p:nvSpPr>
        <p:spPr/>
        <p:txBody>
          <a:bodyPr rtlCol="0"/>
          <a:lstStyle/>
          <a:p>
            <a:pPr rtl="0"/>
            <a:fld id="{B1263FFF-8737-4441-AB20-974B54C47BD1}" type="slidenum">
              <a:rPr kumimoji="1" lang="ja-JP" altLang="en-US" smtClean="0"/>
              <a:t>5</a:t>
            </a:fld>
            <a:endParaRPr kumimoji="1" lang="ja-JP" altLang="en-US"/>
          </a:p>
        </p:txBody>
      </p:sp>
    </p:spTree>
    <p:extLst>
      <p:ext uri="{BB962C8B-B14F-4D97-AF65-F5344CB8AC3E}">
        <p14:creationId xmlns:p14="http://schemas.microsoft.com/office/powerpoint/2010/main" val="31121830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27113" y="384175"/>
            <a:ext cx="4751387" cy="2671763"/>
          </a:xfrm>
        </p:spPr>
      </p:sp>
      <p:sp>
        <p:nvSpPr>
          <p:cNvPr id="3" name="ノート プレースホルダー 2"/>
          <p:cNvSpPr>
            <a:spLocks noGrp="1"/>
          </p:cNvSpPr>
          <p:nvPr>
            <p:ph type="body" idx="1"/>
          </p:nvPr>
        </p:nvSpPr>
        <p:spPr/>
        <p:txBody>
          <a:bodyPr rtlCol="0"/>
          <a:lstStyle/>
          <a:p>
            <a:pPr defTabSz="1960565" rtl="0">
              <a:defRPr/>
            </a:pPr>
            <a:endParaRPr lang="ja-JP" altLang="en-US" dirty="0">
              <a:solidFill>
                <a:srgbClr val="0070C0"/>
              </a:solidFill>
            </a:endParaRPr>
          </a:p>
        </p:txBody>
      </p:sp>
      <p:sp>
        <p:nvSpPr>
          <p:cNvPr id="4" name="スライド番号プレースホルダー 3"/>
          <p:cNvSpPr>
            <a:spLocks noGrp="1"/>
          </p:cNvSpPr>
          <p:nvPr>
            <p:ph type="sldNum" sz="quarter" idx="10"/>
          </p:nvPr>
        </p:nvSpPr>
        <p:spPr/>
        <p:txBody>
          <a:bodyPr rtlCol="0"/>
          <a:lstStyle/>
          <a:p>
            <a:pPr rtl="0"/>
            <a:fld id="{B1263FFF-8737-4441-AB20-974B54C47BD1}" type="slidenum">
              <a:rPr kumimoji="1" lang="ja-JP" altLang="en-US" smtClean="0"/>
              <a:t>6</a:t>
            </a:fld>
            <a:endParaRPr kumimoji="1" lang="ja-JP" altLang="en-US"/>
          </a:p>
        </p:txBody>
      </p:sp>
    </p:spTree>
    <p:extLst>
      <p:ext uri="{BB962C8B-B14F-4D97-AF65-F5344CB8AC3E}">
        <p14:creationId xmlns:p14="http://schemas.microsoft.com/office/powerpoint/2010/main" val="37325090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27113" y="384175"/>
            <a:ext cx="4751387" cy="2671763"/>
          </a:xfrm>
        </p:spPr>
      </p:sp>
      <p:sp>
        <p:nvSpPr>
          <p:cNvPr id="3" name="ノート プレースホルダー 2"/>
          <p:cNvSpPr>
            <a:spLocks noGrp="1"/>
          </p:cNvSpPr>
          <p:nvPr>
            <p:ph type="body" idx="1"/>
          </p:nvPr>
        </p:nvSpPr>
        <p:spPr/>
        <p:txBody>
          <a:bodyPr rtlCol="0"/>
          <a:lstStyle/>
          <a:p>
            <a:pPr rtl="0"/>
            <a:endParaRPr kumimoji="1" lang="ja-JP" altLang="en-US" dirty="0"/>
          </a:p>
        </p:txBody>
      </p:sp>
      <p:sp>
        <p:nvSpPr>
          <p:cNvPr id="4" name="スライド番号プレースホルダー 3"/>
          <p:cNvSpPr>
            <a:spLocks noGrp="1"/>
          </p:cNvSpPr>
          <p:nvPr>
            <p:ph type="sldNum" sz="quarter" idx="10"/>
          </p:nvPr>
        </p:nvSpPr>
        <p:spPr/>
        <p:txBody>
          <a:bodyPr rtlCol="0"/>
          <a:lstStyle/>
          <a:p>
            <a:pPr rtl="0"/>
            <a:fld id="{B1263FFF-8737-4441-AB20-974B54C47BD1}" type="slidenum">
              <a:rPr kumimoji="1" lang="ja-JP" altLang="en-US" smtClean="0"/>
              <a:t>7</a:t>
            </a:fld>
            <a:endParaRPr kumimoji="1" lang="ja-JP" altLang="en-US"/>
          </a:p>
        </p:txBody>
      </p:sp>
    </p:spTree>
    <p:extLst>
      <p:ext uri="{BB962C8B-B14F-4D97-AF65-F5344CB8AC3E}">
        <p14:creationId xmlns:p14="http://schemas.microsoft.com/office/powerpoint/2010/main" val="8305281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27113" y="384175"/>
            <a:ext cx="4751387" cy="2671763"/>
          </a:xfrm>
        </p:spPr>
      </p:sp>
      <p:sp>
        <p:nvSpPr>
          <p:cNvPr id="3" name="ノート プレースホルダー 2"/>
          <p:cNvSpPr>
            <a:spLocks noGrp="1"/>
          </p:cNvSpPr>
          <p:nvPr>
            <p:ph type="body" idx="1"/>
          </p:nvPr>
        </p:nvSpPr>
        <p:spPr/>
        <p:txBody>
          <a:bodyPr rtlCol="0"/>
          <a:lstStyle/>
          <a:p>
            <a:pPr rtl="0"/>
            <a:endParaRPr kumimoji="1" lang="ja-JP" altLang="en-US" dirty="0"/>
          </a:p>
        </p:txBody>
      </p:sp>
      <p:sp>
        <p:nvSpPr>
          <p:cNvPr id="4" name="スライド番号プレースホルダー 3"/>
          <p:cNvSpPr>
            <a:spLocks noGrp="1"/>
          </p:cNvSpPr>
          <p:nvPr>
            <p:ph type="sldNum" sz="quarter" idx="10"/>
          </p:nvPr>
        </p:nvSpPr>
        <p:spPr/>
        <p:txBody>
          <a:bodyPr rtlCol="0"/>
          <a:lstStyle/>
          <a:p>
            <a:pPr rtl="0"/>
            <a:fld id="{B1263FFF-8737-4441-AB20-974B54C47BD1}" type="slidenum">
              <a:rPr kumimoji="1" lang="ja-JP" altLang="en-US" smtClean="0"/>
              <a:t>8</a:t>
            </a:fld>
            <a:endParaRPr kumimoji="1" lang="ja-JP" altLang="en-US"/>
          </a:p>
        </p:txBody>
      </p:sp>
    </p:spTree>
    <p:extLst>
      <p:ext uri="{BB962C8B-B14F-4D97-AF65-F5344CB8AC3E}">
        <p14:creationId xmlns:p14="http://schemas.microsoft.com/office/powerpoint/2010/main" val="14843068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27113" y="384175"/>
            <a:ext cx="4751387" cy="2671763"/>
          </a:xfrm>
        </p:spPr>
      </p:sp>
      <p:sp>
        <p:nvSpPr>
          <p:cNvPr id="3" name="ノート プレースホルダー 2"/>
          <p:cNvSpPr>
            <a:spLocks noGrp="1"/>
          </p:cNvSpPr>
          <p:nvPr>
            <p:ph type="body" idx="1"/>
          </p:nvPr>
        </p:nvSpPr>
        <p:spPr/>
        <p:txBody>
          <a:bodyPr rtlCol="0"/>
          <a:lstStyle/>
          <a:p>
            <a:pPr rtl="0"/>
            <a:endParaRPr kumimoji="1" lang="ja-JP" altLang="en-US" dirty="0"/>
          </a:p>
        </p:txBody>
      </p:sp>
      <p:sp>
        <p:nvSpPr>
          <p:cNvPr id="4" name="スライド番号プレースホルダー 3"/>
          <p:cNvSpPr>
            <a:spLocks noGrp="1"/>
          </p:cNvSpPr>
          <p:nvPr>
            <p:ph type="sldNum" sz="quarter" idx="10"/>
          </p:nvPr>
        </p:nvSpPr>
        <p:spPr/>
        <p:txBody>
          <a:bodyPr rtlCol="0"/>
          <a:lstStyle/>
          <a:p>
            <a:pPr rtl="0"/>
            <a:fld id="{B1263FFF-8737-4441-AB20-974B54C47BD1}" type="slidenum">
              <a:rPr kumimoji="1" lang="ja-JP" altLang="en-US" smtClean="0"/>
              <a:t>9</a:t>
            </a:fld>
            <a:endParaRPr kumimoji="1" lang="ja-JP" altLang="en-US"/>
          </a:p>
        </p:txBody>
      </p:sp>
    </p:spTree>
    <p:extLst>
      <p:ext uri="{BB962C8B-B14F-4D97-AF65-F5344CB8AC3E}">
        <p14:creationId xmlns:p14="http://schemas.microsoft.com/office/powerpoint/2010/main" val="30538225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rtlCol="0" anchor="b"/>
          <a:lstStyle>
            <a:lvl1pPr algn="ctr">
              <a:defRPr sz="6000"/>
            </a:lvl1pPr>
          </a:lstStyle>
          <a:p>
            <a:pPr rtl="0"/>
            <a:r>
              <a:rPr 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rtlCol="0"/>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n-US"/>
              <a:t>マスター サブタイトルの書式設定</a:t>
            </a:r>
          </a:p>
        </p:txBody>
      </p:sp>
      <p:sp>
        <p:nvSpPr>
          <p:cNvPr id="4" name="日付プレースホルダー 3"/>
          <p:cNvSpPr>
            <a:spLocks noGrp="1"/>
          </p:cNvSpPr>
          <p:nvPr>
            <p:ph type="dt" sz="half" idx="10"/>
          </p:nvPr>
        </p:nvSpPr>
        <p:spPr/>
        <p:txBody>
          <a:bodyPr rtlCol="0"/>
          <a:lstStyle/>
          <a:p>
            <a:pPr rtl="0"/>
            <a:r>
              <a:rPr kumimoji="1" lang="ja-JP" altLang="en-US"/>
              <a:t>2020/1/20</a:t>
            </a:r>
          </a:p>
        </p:txBody>
      </p:sp>
      <p:sp>
        <p:nvSpPr>
          <p:cNvPr id="5" name="フッター プレースホルダー 4"/>
          <p:cNvSpPr>
            <a:spLocks noGrp="1"/>
          </p:cNvSpPr>
          <p:nvPr>
            <p:ph type="ftr" sz="quarter" idx="11"/>
          </p:nvPr>
        </p:nvSpPr>
        <p:spPr/>
        <p:txBody>
          <a:bodyPr rtlCol="0"/>
          <a:lstStyle/>
          <a:p>
            <a:pPr rtl="0"/>
            <a:endParaRPr kumimoji="1" lang="ja-JP" altLang="en-US"/>
          </a:p>
        </p:txBody>
      </p:sp>
      <p:sp>
        <p:nvSpPr>
          <p:cNvPr id="6" name="スライド番号プレースホルダー 5"/>
          <p:cNvSpPr>
            <a:spLocks noGrp="1"/>
          </p:cNvSpPr>
          <p:nvPr>
            <p:ph type="sldNum" sz="quarter" idx="12"/>
          </p:nvPr>
        </p:nvSpPr>
        <p:spPr/>
        <p:txBody>
          <a:bodyPr rtlCol="0"/>
          <a:lstStyle/>
          <a:p>
            <a:pPr rtl="0"/>
            <a:fld id="{D8C446DB-90D4-4F05-8050-421225B112E1}" type="slidenum">
              <a:rPr kumimoji="1" lang="ja-JP" altLang="en-US" smtClean="0"/>
              <a:t>‹#›</a:t>
            </a:fld>
            <a:endParaRPr kumimoji="1" lang="ja-JP" altLang="en-US"/>
          </a:p>
        </p:txBody>
      </p:sp>
    </p:spTree>
    <p:extLst>
      <p:ext uri="{BB962C8B-B14F-4D97-AF65-F5344CB8AC3E}">
        <p14:creationId xmlns:p14="http://schemas.microsoft.com/office/powerpoint/2010/main" val="29056910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en-US"/>
              <a:t>マスター タイトルの書式設定</a:t>
            </a:r>
          </a:p>
        </p:txBody>
      </p:sp>
      <p:sp>
        <p:nvSpPr>
          <p:cNvPr id="3" name="縦書きテキスト プレースホルダー 2"/>
          <p:cNvSpPr>
            <a:spLocks noGrp="1"/>
          </p:cNvSpPr>
          <p:nvPr>
            <p:ph type="body" orient="vert" idx="1"/>
          </p:nvPr>
        </p:nvSpPr>
        <p:spPr/>
        <p:txBody>
          <a:bodyPr vert="eaVert" rtlCol="0"/>
          <a:lstStyle/>
          <a:p>
            <a:pPr lvl="0" rtl="0"/>
            <a:r>
              <a:rPr lang="en-US"/>
              <a:t>マスター テキストの書式設定</a:t>
            </a:r>
          </a:p>
          <a:p>
            <a:pPr lvl="1" rtl="0"/>
            <a:r>
              <a:rPr lang="en-US"/>
              <a:t>第 2 レベル</a:t>
            </a:r>
          </a:p>
          <a:p>
            <a:pPr lvl="2" rtl="0"/>
            <a:r>
              <a:rPr lang="en-US"/>
              <a:t>第 3 レベル</a:t>
            </a:r>
          </a:p>
          <a:p>
            <a:pPr lvl="3" rtl="0"/>
            <a:r>
              <a:rPr lang="en-US"/>
              <a:t>第 4 レベル</a:t>
            </a:r>
          </a:p>
          <a:p>
            <a:pPr lvl="4" rtl="0"/>
            <a:r>
              <a:rPr lang="en-US"/>
              <a:t>第 5 レベル</a:t>
            </a:r>
          </a:p>
        </p:txBody>
      </p:sp>
      <p:sp>
        <p:nvSpPr>
          <p:cNvPr id="4" name="日付プレースホルダー 3"/>
          <p:cNvSpPr>
            <a:spLocks noGrp="1"/>
          </p:cNvSpPr>
          <p:nvPr>
            <p:ph type="dt" sz="half" idx="10"/>
          </p:nvPr>
        </p:nvSpPr>
        <p:spPr/>
        <p:txBody>
          <a:bodyPr rtlCol="0"/>
          <a:lstStyle/>
          <a:p>
            <a:pPr rtl="0"/>
            <a:r>
              <a:rPr kumimoji="1" lang="ja-JP" altLang="en-US"/>
              <a:t>2020/1/20</a:t>
            </a:r>
          </a:p>
        </p:txBody>
      </p:sp>
      <p:sp>
        <p:nvSpPr>
          <p:cNvPr id="5" name="フッター プレースホルダー 4"/>
          <p:cNvSpPr>
            <a:spLocks noGrp="1"/>
          </p:cNvSpPr>
          <p:nvPr>
            <p:ph type="ftr" sz="quarter" idx="11"/>
          </p:nvPr>
        </p:nvSpPr>
        <p:spPr/>
        <p:txBody>
          <a:bodyPr rtlCol="0"/>
          <a:lstStyle/>
          <a:p>
            <a:pPr rtl="0"/>
            <a:endParaRPr kumimoji="1" lang="ja-JP" altLang="en-US"/>
          </a:p>
        </p:txBody>
      </p:sp>
      <p:sp>
        <p:nvSpPr>
          <p:cNvPr id="6" name="スライド番号プレースホルダー 5"/>
          <p:cNvSpPr>
            <a:spLocks noGrp="1"/>
          </p:cNvSpPr>
          <p:nvPr>
            <p:ph type="sldNum" sz="quarter" idx="12"/>
          </p:nvPr>
        </p:nvSpPr>
        <p:spPr/>
        <p:txBody>
          <a:bodyPr rtlCol="0"/>
          <a:lstStyle/>
          <a:p>
            <a:pPr rtl="0"/>
            <a:fld id="{D8C446DB-90D4-4F05-8050-421225B112E1}" type="slidenum">
              <a:rPr kumimoji="1" lang="ja-JP" altLang="en-US" smtClean="0"/>
              <a:t>‹#›</a:t>
            </a:fld>
            <a:endParaRPr kumimoji="1" lang="ja-JP" altLang="en-US"/>
          </a:p>
        </p:txBody>
      </p:sp>
    </p:spTree>
    <p:extLst>
      <p:ext uri="{BB962C8B-B14F-4D97-AF65-F5344CB8AC3E}">
        <p14:creationId xmlns:p14="http://schemas.microsoft.com/office/powerpoint/2010/main" val="39786304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rtlCol="0"/>
          <a:lstStyle/>
          <a:p>
            <a:pPr rtl="0"/>
            <a:r>
              <a:rPr 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rtlCol="0"/>
          <a:lstStyle/>
          <a:p>
            <a:pPr lvl="0" rtl="0"/>
            <a:r>
              <a:rPr lang="en-US"/>
              <a:t>マスター テキストの書式設定</a:t>
            </a:r>
          </a:p>
          <a:p>
            <a:pPr lvl="1" rtl="0"/>
            <a:r>
              <a:rPr lang="en-US"/>
              <a:t>第 2 レベル</a:t>
            </a:r>
          </a:p>
          <a:p>
            <a:pPr lvl="2" rtl="0"/>
            <a:r>
              <a:rPr lang="en-US"/>
              <a:t>第 3 レベル</a:t>
            </a:r>
          </a:p>
          <a:p>
            <a:pPr lvl="3" rtl="0"/>
            <a:r>
              <a:rPr lang="en-US"/>
              <a:t>第 4 レベル</a:t>
            </a:r>
          </a:p>
          <a:p>
            <a:pPr lvl="4" rtl="0"/>
            <a:r>
              <a:rPr lang="en-US"/>
              <a:t>第 5 レベル</a:t>
            </a:r>
          </a:p>
        </p:txBody>
      </p:sp>
      <p:sp>
        <p:nvSpPr>
          <p:cNvPr id="4" name="日付プレースホルダー 3"/>
          <p:cNvSpPr>
            <a:spLocks noGrp="1"/>
          </p:cNvSpPr>
          <p:nvPr>
            <p:ph type="dt" sz="half" idx="10"/>
          </p:nvPr>
        </p:nvSpPr>
        <p:spPr/>
        <p:txBody>
          <a:bodyPr rtlCol="0"/>
          <a:lstStyle/>
          <a:p>
            <a:pPr rtl="0"/>
            <a:r>
              <a:rPr kumimoji="1" lang="ja-JP" altLang="en-US"/>
              <a:t>2020/1/20</a:t>
            </a:r>
          </a:p>
        </p:txBody>
      </p:sp>
      <p:sp>
        <p:nvSpPr>
          <p:cNvPr id="5" name="フッター プレースホルダー 4"/>
          <p:cNvSpPr>
            <a:spLocks noGrp="1"/>
          </p:cNvSpPr>
          <p:nvPr>
            <p:ph type="ftr" sz="quarter" idx="11"/>
          </p:nvPr>
        </p:nvSpPr>
        <p:spPr/>
        <p:txBody>
          <a:bodyPr rtlCol="0"/>
          <a:lstStyle/>
          <a:p>
            <a:pPr rtl="0"/>
            <a:endParaRPr kumimoji="1" lang="ja-JP" altLang="en-US"/>
          </a:p>
        </p:txBody>
      </p:sp>
      <p:sp>
        <p:nvSpPr>
          <p:cNvPr id="6" name="スライド番号プレースホルダー 5"/>
          <p:cNvSpPr>
            <a:spLocks noGrp="1"/>
          </p:cNvSpPr>
          <p:nvPr>
            <p:ph type="sldNum" sz="quarter" idx="12"/>
          </p:nvPr>
        </p:nvSpPr>
        <p:spPr/>
        <p:txBody>
          <a:bodyPr rtlCol="0"/>
          <a:lstStyle/>
          <a:p>
            <a:pPr rtl="0"/>
            <a:fld id="{D8C446DB-90D4-4F05-8050-421225B112E1}" type="slidenum">
              <a:rPr kumimoji="1" lang="ja-JP" altLang="en-US" smtClean="0"/>
              <a:t>‹#›</a:t>
            </a:fld>
            <a:endParaRPr kumimoji="1" lang="ja-JP" altLang="en-US"/>
          </a:p>
        </p:txBody>
      </p:sp>
    </p:spTree>
    <p:extLst>
      <p:ext uri="{BB962C8B-B14F-4D97-AF65-F5344CB8AC3E}">
        <p14:creationId xmlns:p14="http://schemas.microsoft.com/office/powerpoint/2010/main" val="3805636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en-US"/>
              <a:t>マスター タイトルの書式設定</a:t>
            </a:r>
          </a:p>
        </p:txBody>
      </p:sp>
      <p:sp>
        <p:nvSpPr>
          <p:cNvPr id="3" name="コンテンツ プレースホルダー 2"/>
          <p:cNvSpPr>
            <a:spLocks noGrp="1"/>
          </p:cNvSpPr>
          <p:nvPr>
            <p:ph idx="1"/>
          </p:nvPr>
        </p:nvSpPr>
        <p:spPr/>
        <p:txBody>
          <a:bodyPr rtlCol="0"/>
          <a:lstStyle/>
          <a:p>
            <a:pPr lvl="0" rtl="0"/>
            <a:r>
              <a:rPr lang="en-US"/>
              <a:t>マスター テキストの書式設定</a:t>
            </a:r>
          </a:p>
          <a:p>
            <a:pPr lvl="1" rtl="0"/>
            <a:r>
              <a:rPr lang="en-US"/>
              <a:t>第 2 レベル</a:t>
            </a:r>
          </a:p>
          <a:p>
            <a:pPr lvl="2" rtl="0"/>
            <a:r>
              <a:rPr lang="en-US"/>
              <a:t>第 3 レベル</a:t>
            </a:r>
          </a:p>
          <a:p>
            <a:pPr lvl="3" rtl="0"/>
            <a:r>
              <a:rPr lang="en-US"/>
              <a:t>第 4 レベル</a:t>
            </a:r>
          </a:p>
          <a:p>
            <a:pPr lvl="4" rtl="0"/>
            <a:r>
              <a:rPr lang="en-US"/>
              <a:t>第 5 レベル</a:t>
            </a:r>
          </a:p>
        </p:txBody>
      </p:sp>
      <p:sp>
        <p:nvSpPr>
          <p:cNvPr id="4" name="日付プレースホルダー 3"/>
          <p:cNvSpPr>
            <a:spLocks noGrp="1"/>
          </p:cNvSpPr>
          <p:nvPr>
            <p:ph type="dt" sz="half" idx="10"/>
          </p:nvPr>
        </p:nvSpPr>
        <p:spPr/>
        <p:txBody>
          <a:bodyPr rtlCol="0"/>
          <a:lstStyle/>
          <a:p>
            <a:pPr rtl="0"/>
            <a:r>
              <a:rPr kumimoji="1" lang="ja-JP" altLang="en-US"/>
              <a:t>2020/1/20</a:t>
            </a:r>
          </a:p>
        </p:txBody>
      </p:sp>
      <p:sp>
        <p:nvSpPr>
          <p:cNvPr id="5" name="フッター プレースホルダー 4"/>
          <p:cNvSpPr>
            <a:spLocks noGrp="1"/>
          </p:cNvSpPr>
          <p:nvPr>
            <p:ph type="ftr" sz="quarter" idx="11"/>
          </p:nvPr>
        </p:nvSpPr>
        <p:spPr/>
        <p:txBody>
          <a:bodyPr rtlCol="0"/>
          <a:lstStyle/>
          <a:p>
            <a:pPr rtl="0"/>
            <a:endParaRPr kumimoji="1" lang="ja-JP" altLang="en-US"/>
          </a:p>
        </p:txBody>
      </p:sp>
      <p:sp>
        <p:nvSpPr>
          <p:cNvPr id="6" name="スライド番号プレースホルダー 5"/>
          <p:cNvSpPr>
            <a:spLocks noGrp="1"/>
          </p:cNvSpPr>
          <p:nvPr>
            <p:ph type="sldNum" sz="quarter" idx="12"/>
          </p:nvPr>
        </p:nvSpPr>
        <p:spPr/>
        <p:txBody>
          <a:bodyPr rtlCol="0"/>
          <a:lstStyle/>
          <a:p>
            <a:pPr rtl="0"/>
            <a:fld id="{D8C446DB-90D4-4F05-8050-421225B112E1}" type="slidenum">
              <a:rPr kumimoji="1" lang="ja-JP" altLang="en-US" smtClean="0"/>
              <a:t>‹#›</a:t>
            </a:fld>
            <a:endParaRPr kumimoji="1" lang="ja-JP" altLang="en-US"/>
          </a:p>
        </p:txBody>
      </p:sp>
    </p:spTree>
    <p:extLst>
      <p:ext uri="{BB962C8B-B14F-4D97-AF65-F5344CB8AC3E}">
        <p14:creationId xmlns:p14="http://schemas.microsoft.com/office/powerpoint/2010/main" val="33358492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rtlCol="0" anchor="b"/>
          <a:lstStyle>
            <a:lvl1pPr>
              <a:defRPr sz="6000"/>
            </a:lvl1pPr>
          </a:lstStyle>
          <a:p>
            <a:pPr rtl="0"/>
            <a:r>
              <a:rPr 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rtlCol="0"/>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en-US"/>
              <a:t>マスター テキストの書式設定</a:t>
            </a:r>
          </a:p>
        </p:txBody>
      </p:sp>
      <p:sp>
        <p:nvSpPr>
          <p:cNvPr id="4" name="日付プレースホルダー 3"/>
          <p:cNvSpPr>
            <a:spLocks noGrp="1"/>
          </p:cNvSpPr>
          <p:nvPr>
            <p:ph type="dt" sz="half" idx="10"/>
          </p:nvPr>
        </p:nvSpPr>
        <p:spPr/>
        <p:txBody>
          <a:bodyPr rtlCol="0"/>
          <a:lstStyle/>
          <a:p>
            <a:pPr rtl="0"/>
            <a:r>
              <a:rPr kumimoji="1" lang="ja-JP" altLang="en-US"/>
              <a:t>2020/1/20</a:t>
            </a:r>
          </a:p>
        </p:txBody>
      </p:sp>
      <p:sp>
        <p:nvSpPr>
          <p:cNvPr id="5" name="フッター プレースホルダー 4"/>
          <p:cNvSpPr>
            <a:spLocks noGrp="1"/>
          </p:cNvSpPr>
          <p:nvPr>
            <p:ph type="ftr" sz="quarter" idx="11"/>
          </p:nvPr>
        </p:nvSpPr>
        <p:spPr/>
        <p:txBody>
          <a:bodyPr rtlCol="0"/>
          <a:lstStyle/>
          <a:p>
            <a:pPr rtl="0"/>
            <a:endParaRPr kumimoji="1" lang="ja-JP" altLang="en-US"/>
          </a:p>
        </p:txBody>
      </p:sp>
      <p:sp>
        <p:nvSpPr>
          <p:cNvPr id="6" name="スライド番号プレースホルダー 5"/>
          <p:cNvSpPr>
            <a:spLocks noGrp="1"/>
          </p:cNvSpPr>
          <p:nvPr>
            <p:ph type="sldNum" sz="quarter" idx="12"/>
          </p:nvPr>
        </p:nvSpPr>
        <p:spPr/>
        <p:txBody>
          <a:bodyPr rtlCol="0"/>
          <a:lstStyle/>
          <a:p>
            <a:pPr rtl="0"/>
            <a:fld id="{D8C446DB-90D4-4F05-8050-421225B112E1}" type="slidenum">
              <a:rPr kumimoji="1" lang="ja-JP" altLang="en-US" smtClean="0"/>
              <a:t>‹#›</a:t>
            </a:fld>
            <a:endParaRPr kumimoji="1" lang="ja-JP" altLang="en-US"/>
          </a:p>
        </p:txBody>
      </p:sp>
    </p:spTree>
    <p:extLst>
      <p:ext uri="{BB962C8B-B14F-4D97-AF65-F5344CB8AC3E}">
        <p14:creationId xmlns:p14="http://schemas.microsoft.com/office/powerpoint/2010/main" val="3456467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rtlCol="0"/>
          <a:lstStyle/>
          <a:p>
            <a:pPr lvl="0" rtl="0"/>
            <a:r>
              <a:rPr lang="en-US"/>
              <a:t>マスター テキストの書式設定</a:t>
            </a:r>
          </a:p>
          <a:p>
            <a:pPr lvl="1" rtl="0"/>
            <a:r>
              <a:rPr lang="en-US"/>
              <a:t>第 2 レベル</a:t>
            </a:r>
          </a:p>
          <a:p>
            <a:pPr lvl="2" rtl="0"/>
            <a:r>
              <a:rPr lang="en-US"/>
              <a:t>第 3 レベル</a:t>
            </a:r>
          </a:p>
          <a:p>
            <a:pPr lvl="3" rtl="0"/>
            <a:r>
              <a:rPr lang="en-US"/>
              <a:t>第 4 レベル</a:t>
            </a:r>
          </a:p>
          <a:p>
            <a:pPr lvl="4" rtl="0"/>
            <a:r>
              <a:rPr lang="en-US"/>
              <a:t>第 5 レベル</a:t>
            </a:r>
          </a:p>
        </p:txBody>
      </p:sp>
      <p:sp>
        <p:nvSpPr>
          <p:cNvPr id="4" name="コンテンツ プレースホルダー 3"/>
          <p:cNvSpPr>
            <a:spLocks noGrp="1"/>
          </p:cNvSpPr>
          <p:nvPr>
            <p:ph sz="half" idx="2"/>
          </p:nvPr>
        </p:nvSpPr>
        <p:spPr>
          <a:xfrm>
            <a:off x="6172200" y="1825625"/>
            <a:ext cx="5181600" cy="4351338"/>
          </a:xfrm>
        </p:spPr>
        <p:txBody>
          <a:bodyPr rtlCol="0"/>
          <a:lstStyle/>
          <a:p>
            <a:pPr lvl="0" rtl="0"/>
            <a:r>
              <a:rPr lang="en-US"/>
              <a:t>マスター テキストの書式設定</a:t>
            </a:r>
          </a:p>
          <a:p>
            <a:pPr lvl="1" rtl="0"/>
            <a:r>
              <a:rPr lang="en-US"/>
              <a:t>第 2 レベル</a:t>
            </a:r>
          </a:p>
          <a:p>
            <a:pPr lvl="2" rtl="0"/>
            <a:r>
              <a:rPr lang="en-US"/>
              <a:t>第 3 レベル</a:t>
            </a:r>
          </a:p>
          <a:p>
            <a:pPr lvl="3" rtl="0"/>
            <a:r>
              <a:rPr lang="en-US"/>
              <a:t>第 4 レベル</a:t>
            </a:r>
          </a:p>
          <a:p>
            <a:pPr lvl="4" rtl="0"/>
            <a:r>
              <a:rPr lang="en-US"/>
              <a:t>第 5 レベル</a:t>
            </a:r>
          </a:p>
        </p:txBody>
      </p:sp>
      <p:sp>
        <p:nvSpPr>
          <p:cNvPr id="5" name="日付プレースホルダー 4"/>
          <p:cNvSpPr>
            <a:spLocks noGrp="1"/>
          </p:cNvSpPr>
          <p:nvPr>
            <p:ph type="dt" sz="half" idx="10"/>
          </p:nvPr>
        </p:nvSpPr>
        <p:spPr/>
        <p:txBody>
          <a:bodyPr rtlCol="0"/>
          <a:lstStyle/>
          <a:p>
            <a:pPr rtl="0"/>
            <a:r>
              <a:rPr kumimoji="1" lang="ja-JP" altLang="en-US"/>
              <a:t>2020/1/20</a:t>
            </a:r>
          </a:p>
        </p:txBody>
      </p:sp>
      <p:sp>
        <p:nvSpPr>
          <p:cNvPr id="6" name="フッター プレースホルダー 5"/>
          <p:cNvSpPr>
            <a:spLocks noGrp="1"/>
          </p:cNvSpPr>
          <p:nvPr>
            <p:ph type="ftr" sz="quarter" idx="11"/>
          </p:nvPr>
        </p:nvSpPr>
        <p:spPr/>
        <p:txBody>
          <a:bodyPr rtlCol="0"/>
          <a:lstStyle/>
          <a:p>
            <a:pPr rtl="0"/>
            <a:endParaRPr kumimoji="1" lang="ja-JP" altLang="en-US"/>
          </a:p>
        </p:txBody>
      </p:sp>
      <p:sp>
        <p:nvSpPr>
          <p:cNvPr id="7" name="スライド番号プレースホルダー 6"/>
          <p:cNvSpPr>
            <a:spLocks noGrp="1"/>
          </p:cNvSpPr>
          <p:nvPr>
            <p:ph type="sldNum" sz="quarter" idx="12"/>
          </p:nvPr>
        </p:nvSpPr>
        <p:spPr/>
        <p:txBody>
          <a:bodyPr rtlCol="0"/>
          <a:lstStyle/>
          <a:p>
            <a:pPr rtl="0"/>
            <a:fld id="{D8C446DB-90D4-4F05-8050-421225B112E1}" type="slidenum">
              <a:rPr kumimoji="1" lang="ja-JP" altLang="en-US" smtClean="0"/>
              <a:t>‹#›</a:t>
            </a:fld>
            <a:endParaRPr kumimoji="1" lang="ja-JP" altLang="en-US"/>
          </a:p>
        </p:txBody>
      </p:sp>
    </p:spTree>
    <p:extLst>
      <p:ext uri="{BB962C8B-B14F-4D97-AF65-F5344CB8AC3E}">
        <p14:creationId xmlns:p14="http://schemas.microsoft.com/office/powerpoint/2010/main" val="2524344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rtlCol="0"/>
          <a:lstStyle/>
          <a:p>
            <a:pPr rtl="0"/>
            <a:r>
              <a:rPr 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rtlCol="0"/>
          <a:lstStyle/>
          <a:p>
            <a:pPr lvl="0" rtl="0"/>
            <a:r>
              <a:rPr lang="en-US"/>
              <a:t>マスター テキストの書式設定</a:t>
            </a:r>
          </a:p>
          <a:p>
            <a:pPr lvl="1" rtl="0"/>
            <a:r>
              <a:rPr lang="en-US"/>
              <a:t>第 2 レベル</a:t>
            </a:r>
          </a:p>
          <a:p>
            <a:pPr lvl="2" rtl="0"/>
            <a:r>
              <a:rPr lang="en-US"/>
              <a:t>第 3 レベル</a:t>
            </a:r>
          </a:p>
          <a:p>
            <a:pPr lvl="3" rtl="0"/>
            <a:r>
              <a:rPr lang="en-US"/>
              <a:t>第 4 レベル</a:t>
            </a:r>
          </a:p>
          <a:p>
            <a:pPr lvl="4" rtl="0"/>
            <a:r>
              <a:rPr lang="en-US"/>
              <a:t>第 5 レベル</a:t>
            </a:r>
          </a:p>
        </p:txBody>
      </p:sp>
      <p:sp>
        <p:nvSpPr>
          <p:cNvPr id="5" name="テキスト プレースホルダー 4"/>
          <p:cNvSpPr>
            <a:spLocks noGrp="1"/>
          </p:cNvSpPr>
          <p:nvPr>
            <p:ph type="body" sz="quarter" idx="3"/>
          </p:nvPr>
        </p:nvSpPr>
        <p:spPr>
          <a:xfrm>
            <a:off x="6172200" y="1681163"/>
            <a:ext cx="5183188" cy="82391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rtlCol="0"/>
          <a:lstStyle/>
          <a:p>
            <a:pPr lvl="0" rtl="0"/>
            <a:r>
              <a:rPr lang="en-US"/>
              <a:t>マスター テキストの書式設定</a:t>
            </a:r>
          </a:p>
          <a:p>
            <a:pPr lvl="1" rtl="0"/>
            <a:r>
              <a:rPr lang="en-US"/>
              <a:t>第 2 レベル</a:t>
            </a:r>
          </a:p>
          <a:p>
            <a:pPr lvl="2" rtl="0"/>
            <a:r>
              <a:rPr lang="en-US"/>
              <a:t>第 3 レベル</a:t>
            </a:r>
          </a:p>
          <a:p>
            <a:pPr lvl="3" rtl="0"/>
            <a:r>
              <a:rPr lang="en-US"/>
              <a:t>第 4 レベル</a:t>
            </a:r>
          </a:p>
          <a:p>
            <a:pPr lvl="4" rtl="0"/>
            <a:r>
              <a:rPr lang="en-US"/>
              <a:t>第 5 レベル</a:t>
            </a:r>
          </a:p>
        </p:txBody>
      </p:sp>
      <p:sp>
        <p:nvSpPr>
          <p:cNvPr id="7" name="日付プレースホルダー 6"/>
          <p:cNvSpPr>
            <a:spLocks noGrp="1"/>
          </p:cNvSpPr>
          <p:nvPr>
            <p:ph type="dt" sz="half" idx="10"/>
          </p:nvPr>
        </p:nvSpPr>
        <p:spPr/>
        <p:txBody>
          <a:bodyPr rtlCol="0"/>
          <a:lstStyle/>
          <a:p>
            <a:pPr rtl="0"/>
            <a:r>
              <a:rPr kumimoji="1" lang="ja-JP" altLang="en-US"/>
              <a:t>2020/1/20</a:t>
            </a:r>
          </a:p>
        </p:txBody>
      </p:sp>
      <p:sp>
        <p:nvSpPr>
          <p:cNvPr id="8" name="フッター プレースホルダー 7"/>
          <p:cNvSpPr>
            <a:spLocks noGrp="1"/>
          </p:cNvSpPr>
          <p:nvPr>
            <p:ph type="ftr" sz="quarter" idx="11"/>
          </p:nvPr>
        </p:nvSpPr>
        <p:spPr/>
        <p:txBody>
          <a:bodyPr rtlCol="0"/>
          <a:lstStyle/>
          <a:p>
            <a:pPr rtl="0"/>
            <a:endParaRPr kumimoji="1" lang="ja-JP" altLang="en-US"/>
          </a:p>
        </p:txBody>
      </p:sp>
      <p:sp>
        <p:nvSpPr>
          <p:cNvPr id="9" name="スライド番号プレースホルダー 8"/>
          <p:cNvSpPr>
            <a:spLocks noGrp="1"/>
          </p:cNvSpPr>
          <p:nvPr>
            <p:ph type="sldNum" sz="quarter" idx="12"/>
          </p:nvPr>
        </p:nvSpPr>
        <p:spPr/>
        <p:txBody>
          <a:bodyPr rtlCol="0"/>
          <a:lstStyle/>
          <a:p>
            <a:pPr rtl="0"/>
            <a:fld id="{D8C446DB-90D4-4F05-8050-421225B112E1}" type="slidenum">
              <a:rPr kumimoji="1" lang="ja-JP" altLang="en-US" smtClean="0"/>
              <a:t>‹#›</a:t>
            </a:fld>
            <a:endParaRPr kumimoji="1" lang="ja-JP" altLang="en-US"/>
          </a:p>
        </p:txBody>
      </p:sp>
    </p:spTree>
    <p:extLst>
      <p:ext uri="{BB962C8B-B14F-4D97-AF65-F5344CB8AC3E}">
        <p14:creationId xmlns:p14="http://schemas.microsoft.com/office/powerpoint/2010/main" val="2358604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en-US"/>
              <a:t>マスター タイトルの書式設定</a:t>
            </a:r>
          </a:p>
        </p:txBody>
      </p:sp>
      <p:sp>
        <p:nvSpPr>
          <p:cNvPr id="3" name="日付プレースホルダー 2"/>
          <p:cNvSpPr>
            <a:spLocks noGrp="1"/>
          </p:cNvSpPr>
          <p:nvPr>
            <p:ph type="dt" sz="half" idx="10"/>
          </p:nvPr>
        </p:nvSpPr>
        <p:spPr/>
        <p:txBody>
          <a:bodyPr rtlCol="0"/>
          <a:lstStyle/>
          <a:p>
            <a:pPr rtl="0"/>
            <a:r>
              <a:rPr kumimoji="1" lang="ja-JP" altLang="en-US"/>
              <a:t>2020/1/20</a:t>
            </a:r>
          </a:p>
        </p:txBody>
      </p:sp>
      <p:sp>
        <p:nvSpPr>
          <p:cNvPr id="4" name="フッター プレースホルダー 3"/>
          <p:cNvSpPr>
            <a:spLocks noGrp="1"/>
          </p:cNvSpPr>
          <p:nvPr>
            <p:ph type="ftr" sz="quarter" idx="11"/>
          </p:nvPr>
        </p:nvSpPr>
        <p:spPr/>
        <p:txBody>
          <a:bodyPr rtlCol="0"/>
          <a:lstStyle/>
          <a:p>
            <a:pPr rtl="0"/>
            <a:endParaRPr kumimoji="1" lang="ja-JP" altLang="en-US"/>
          </a:p>
        </p:txBody>
      </p:sp>
      <p:sp>
        <p:nvSpPr>
          <p:cNvPr id="5" name="スライド番号プレースホルダー 4"/>
          <p:cNvSpPr>
            <a:spLocks noGrp="1"/>
          </p:cNvSpPr>
          <p:nvPr>
            <p:ph type="sldNum" sz="quarter" idx="12"/>
          </p:nvPr>
        </p:nvSpPr>
        <p:spPr/>
        <p:txBody>
          <a:bodyPr rtlCol="0"/>
          <a:lstStyle/>
          <a:p>
            <a:pPr rtl="0"/>
            <a:fld id="{D8C446DB-90D4-4F05-8050-421225B112E1}" type="slidenum">
              <a:rPr kumimoji="1" lang="ja-JP" altLang="en-US" smtClean="0"/>
              <a:t>‹#›</a:t>
            </a:fld>
            <a:endParaRPr kumimoji="1" lang="ja-JP" altLang="en-US"/>
          </a:p>
        </p:txBody>
      </p:sp>
    </p:spTree>
    <p:extLst>
      <p:ext uri="{BB962C8B-B14F-4D97-AF65-F5344CB8AC3E}">
        <p14:creationId xmlns:p14="http://schemas.microsoft.com/office/powerpoint/2010/main" val="2618056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rtlCol="0"/>
          <a:lstStyle/>
          <a:p>
            <a:pPr rtl="0"/>
            <a:r>
              <a:rPr kumimoji="1" lang="ja-JP" altLang="en-US"/>
              <a:t>2020/1/20</a:t>
            </a:r>
          </a:p>
        </p:txBody>
      </p:sp>
      <p:sp>
        <p:nvSpPr>
          <p:cNvPr id="3" name="フッター プレースホルダー 2"/>
          <p:cNvSpPr>
            <a:spLocks noGrp="1"/>
          </p:cNvSpPr>
          <p:nvPr>
            <p:ph type="ftr" sz="quarter" idx="11"/>
          </p:nvPr>
        </p:nvSpPr>
        <p:spPr/>
        <p:txBody>
          <a:bodyPr rtlCol="0"/>
          <a:lstStyle/>
          <a:p>
            <a:pPr rtl="0"/>
            <a:endParaRPr kumimoji="1" lang="ja-JP" altLang="en-US"/>
          </a:p>
        </p:txBody>
      </p:sp>
      <p:sp>
        <p:nvSpPr>
          <p:cNvPr id="4" name="スライド番号プレースホルダー 3"/>
          <p:cNvSpPr>
            <a:spLocks noGrp="1"/>
          </p:cNvSpPr>
          <p:nvPr>
            <p:ph type="sldNum" sz="quarter" idx="12"/>
          </p:nvPr>
        </p:nvSpPr>
        <p:spPr/>
        <p:txBody>
          <a:bodyPr rtlCol="0"/>
          <a:lstStyle/>
          <a:p>
            <a:pPr rtl="0"/>
            <a:fld id="{D8C446DB-90D4-4F05-8050-421225B112E1}" type="slidenum">
              <a:rPr kumimoji="1" lang="ja-JP" altLang="en-US" smtClean="0"/>
              <a:t>‹#›</a:t>
            </a:fld>
            <a:endParaRPr kumimoji="1" lang="ja-JP" altLang="en-US"/>
          </a:p>
        </p:txBody>
      </p:sp>
    </p:spTree>
    <p:extLst>
      <p:ext uri="{BB962C8B-B14F-4D97-AF65-F5344CB8AC3E}">
        <p14:creationId xmlns:p14="http://schemas.microsoft.com/office/powerpoint/2010/main" val="1909861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rtlCol="0" anchor="b"/>
          <a:lstStyle>
            <a:lvl1pPr>
              <a:defRPr sz="3200"/>
            </a:lvl1pPr>
          </a:lstStyle>
          <a:p>
            <a:pPr rtl="0"/>
            <a:r>
              <a:rPr 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rtlCol="0"/>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rtl="0"/>
            <a:r>
              <a:rPr lang="en-US"/>
              <a:t>マスター テキストの書式設定</a:t>
            </a:r>
          </a:p>
          <a:p>
            <a:pPr lvl="1" rtl="0"/>
            <a:r>
              <a:rPr lang="en-US"/>
              <a:t>第 2 レベル</a:t>
            </a:r>
          </a:p>
          <a:p>
            <a:pPr lvl="2" rtl="0"/>
            <a:r>
              <a:rPr lang="en-US"/>
              <a:t>第 3 レベル</a:t>
            </a:r>
          </a:p>
          <a:p>
            <a:pPr lvl="3" rtl="0"/>
            <a:r>
              <a:rPr lang="en-US"/>
              <a:t>第 4 レベル</a:t>
            </a:r>
          </a:p>
          <a:p>
            <a:pPr lvl="4" rtl="0"/>
            <a:r>
              <a:rPr lang="en-US"/>
              <a:t>第 5 レベル</a:t>
            </a:r>
          </a:p>
        </p:txBody>
      </p:sp>
      <p:sp>
        <p:nvSpPr>
          <p:cNvPr id="4" name="テキスト プレースホルダー 3"/>
          <p:cNvSpPr>
            <a:spLocks noGrp="1"/>
          </p:cNvSpPr>
          <p:nvPr>
            <p:ph type="body" sz="half" idx="2"/>
          </p:nvPr>
        </p:nvSpPr>
        <p:spPr>
          <a:xfrm>
            <a:off x="839788" y="2057400"/>
            <a:ext cx="3932237" cy="3811588"/>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n-US"/>
              <a:t>マスター テキストの書式設定</a:t>
            </a:r>
          </a:p>
        </p:txBody>
      </p:sp>
      <p:sp>
        <p:nvSpPr>
          <p:cNvPr id="5" name="日付プレースホルダー 4"/>
          <p:cNvSpPr>
            <a:spLocks noGrp="1"/>
          </p:cNvSpPr>
          <p:nvPr>
            <p:ph type="dt" sz="half" idx="10"/>
          </p:nvPr>
        </p:nvSpPr>
        <p:spPr/>
        <p:txBody>
          <a:bodyPr rtlCol="0"/>
          <a:lstStyle/>
          <a:p>
            <a:pPr rtl="0"/>
            <a:r>
              <a:rPr kumimoji="1" lang="ja-JP" altLang="en-US"/>
              <a:t>2020/1/20</a:t>
            </a:r>
          </a:p>
        </p:txBody>
      </p:sp>
      <p:sp>
        <p:nvSpPr>
          <p:cNvPr id="6" name="フッター プレースホルダー 5"/>
          <p:cNvSpPr>
            <a:spLocks noGrp="1"/>
          </p:cNvSpPr>
          <p:nvPr>
            <p:ph type="ftr" sz="quarter" idx="11"/>
          </p:nvPr>
        </p:nvSpPr>
        <p:spPr/>
        <p:txBody>
          <a:bodyPr rtlCol="0"/>
          <a:lstStyle/>
          <a:p>
            <a:pPr rtl="0"/>
            <a:endParaRPr kumimoji="1" lang="ja-JP" altLang="en-US"/>
          </a:p>
        </p:txBody>
      </p:sp>
      <p:sp>
        <p:nvSpPr>
          <p:cNvPr id="7" name="スライド番号プレースホルダー 6"/>
          <p:cNvSpPr>
            <a:spLocks noGrp="1"/>
          </p:cNvSpPr>
          <p:nvPr>
            <p:ph type="sldNum" sz="quarter" idx="12"/>
          </p:nvPr>
        </p:nvSpPr>
        <p:spPr/>
        <p:txBody>
          <a:bodyPr rtlCol="0"/>
          <a:lstStyle/>
          <a:p>
            <a:pPr rtl="0"/>
            <a:fld id="{D8C446DB-90D4-4F05-8050-421225B112E1}" type="slidenum">
              <a:rPr kumimoji="1" lang="ja-JP" altLang="en-US" smtClean="0"/>
              <a:t>‹#›</a:t>
            </a:fld>
            <a:endParaRPr kumimoji="1" lang="ja-JP" altLang="en-US"/>
          </a:p>
        </p:txBody>
      </p:sp>
    </p:spTree>
    <p:extLst>
      <p:ext uri="{BB962C8B-B14F-4D97-AF65-F5344CB8AC3E}">
        <p14:creationId xmlns:p14="http://schemas.microsoft.com/office/powerpoint/2010/main" val="30137090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rtlCol="0" anchor="b"/>
          <a:lstStyle>
            <a:lvl1pPr>
              <a:defRPr sz="3200"/>
            </a:lvl1pPr>
          </a:lstStyle>
          <a:p>
            <a:pPr rtl="0"/>
            <a:r>
              <a:rPr 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n-US"/>
              <a:t>マスター テキストの書式設定</a:t>
            </a:r>
          </a:p>
        </p:txBody>
      </p:sp>
      <p:sp>
        <p:nvSpPr>
          <p:cNvPr id="5" name="日付プレースホルダー 4"/>
          <p:cNvSpPr>
            <a:spLocks noGrp="1"/>
          </p:cNvSpPr>
          <p:nvPr>
            <p:ph type="dt" sz="half" idx="10"/>
          </p:nvPr>
        </p:nvSpPr>
        <p:spPr/>
        <p:txBody>
          <a:bodyPr rtlCol="0"/>
          <a:lstStyle/>
          <a:p>
            <a:pPr rtl="0"/>
            <a:r>
              <a:rPr kumimoji="1" lang="ja-JP" altLang="en-US"/>
              <a:t>2020/1/20</a:t>
            </a:r>
          </a:p>
        </p:txBody>
      </p:sp>
      <p:sp>
        <p:nvSpPr>
          <p:cNvPr id="6" name="フッター プレースホルダー 5"/>
          <p:cNvSpPr>
            <a:spLocks noGrp="1"/>
          </p:cNvSpPr>
          <p:nvPr>
            <p:ph type="ftr" sz="quarter" idx="11"/>
          </p:nvPr>
        </p:nvSpPr>
        <p:spPr/>
        <p:txBody>
          <a:bodyPr rtlCol="0"/>
          <a:lstStyle/>
          <a:p>
            <a:pPr rtl="0"/>
            <a:endParaRPr kumimoji="1" lang="ja-JP" altLang="en-US"/>
          </a:p>
        </p:txBody>
      </p:sp>
      <p:sp>
        <p:nvSpPr>
          <p:cNvPr id="7" name="スライド番号プレースホルダー 6"/>
          <p:cNvSpPr>
            <a:spLocks noGrp="1"/>
          </p:cNvSpPr>
          <p:nvPr>
            <p:ph type="sldNum" sz="quarter" idx="12"/>
          </p:nvPr>
        </p:nvSpPr>
        <p:spPr/>
        <p:txBody>
          <a:bodyPr rtlCol="0"/>
          <a:lstStyle/>
          <a:p>
            <a:pPr rtl="0"/>
            <a:fld id="{D8C446DB-90D4-4F05-8050-421225B112E1}" type="slidenum">
              <a:rPr kumimoji="1" lang="ja-JP" altLang="en-US" smtClean="0"/>
              <a:t>‹#›</a:t>
            </a:fld>
            <a:endParaRPr kumimoji="1" lang="ja-JP" altLang="en-US"/>
          </a:p>
        </p:txBody>
      </p:sp>
    </p:spTree>
    <p:extLst>
      <p:ext uri="{BB962C8B-B14F-4D97-AF65-F5344CB8AC3E}">
        <p14:creationId xmlns:p14="http://schemas.microsoft.com/office/powerpoint/2010/main" val="2151947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pPr rtl="0"/>
            <a:r>
              <a:rPr 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rtl="0"/>
            <a:r>
              <a:rPr lang="en-US"/>
              <a:t>マスター テキストの書式設定</a:t>
            </a:r>
          </a:p>
          <a:p>
            <a:pPr lvl="1" rtl="0"/>
            <a:r>
              <a:rPr lang="en-US"/>
              <a:t>第 2 レベル</a:t>
            </a:r>
          </a:p>
          <a:p>
            <a:pPr lvl="2" rtl="0"/>
            <a:r>
              <a:rPr lang="en-US"/>
              <a:t>第 3 レベル</a:t>
            </a:r>
          </a:p>
          <a:p>
            <a:pPr lvl="3" rtl="0"/>
            <a:r>
              <a:rPr lang="en-US"/>
              <a:t>第 4 レベル</a:t>
            </a:r>
          </a:p>
          <a:p>
            <a:pPr lvl="4" rtl="0"/>
            <a:r>
              <a:rPr lang="en-US"/>
              <a:t>第 5 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rtl="0"/>
            <a:r>
              <a:rPr kumimoji="1" lang="ja-JP" altLang="en-US"/>
              <a:t>2020/1/20</a:t>
            </a:r>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rtl="0"/>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rtl="0"/>
            <a:fld id="{D8C446DB-90D4-4F05-8050-421225B112E1}" type="slidenum">
              <a:rPr kumimoji="1" lang="ja-JP" altLang="en-US" smtClean="0"/>
              <a:t>‹#›</a:t>
            </a:fld>
            <a:endParaRPr kumimoji="1" lang="ja-JP" altLang="en-US"/>
          </a:p>
        </p:txBody>
      </p:sp>
    </p:spTree>
    <p:extLst>
      <p:ext uri="{BB962C8B-B14F-4D97-AF65-F5344CB8AC3E}">
        <p14:creationId xmlns:p14="http://schemas.microsoft.com/office/powerpoint/2010/main" val="11482678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63782" y="1122363"/>
            <a:ext cx="9864436" cy="2387600"/>
          </a:xfrm>
        </p:spPr>
        <p:txBody>
          <a:bodyPr rtlCol="0">
            <a:normAutofit fontScale="90000"/>
          </a:bodyPr>
          <a:lstStyle/>
          <a:p>
            <a:pPr rtl="0"/>
            <a:r>
              <a:rPr lang="en-US" dirty="0">
                <a:latin typeface="Arial" panose="020B0604020202020204" pitchFamily="34" charset="0"/>
                <a:cs typeface="Arial" panose="020B0604020202020204" pitchFamily="34" charset="0"/>
              </a:rPr>
              <a:t>Data Integrity</a:t>
            </a:r>
            <a:br>
              <a:rPr kumimoji="1" lang="en-US" altLang="ja-JP"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(For </a:t>
            </a:r>
            <a:r>
              <a:rPr lang="en-US" dirty="0">
                <a:solidFill>
                  <a:schemeClr val="tx1">
                    <a:lumMod val="95000"/>
                    <a:lumOff val="5000"/>
                  </a:schemeClr>
                </a:solidFill>
                <a:latin typeface="Arial" panose="020B0604020202020204" pitchFamily="34" charset="0"/>
                <a:cs typeface="Arial" panose="020B0604020202020204" pitchFamily="34" charset="0"/>
              </a:rPr>
              <a:t>Working-Level Personnel</a:t>
            </a:r>
            <a:r>
              <a:rPr lang="en-US" dirty="0">
                <a:latin typeface="Arial" panose="020B0604020202020204" pitchFamily="34" charset="0"/>
                <a:cs typeface="Arial" panose="020B0604020202020204" pitchFamily="34" charset="0"/>
              </a:rPr>
              <a:t>)</a:t>
            </a:r>
            <a:endParaRPr kumimoji="1" lang="ja-JP" altLang="en-US" dirty="0">
              <a:latin typeface="Arial" panose="020B0604020202020204" pitchFamily="34" charset="0"/>
              <a:cs typeface="Arial" panose="020B0604020202020204" pitchFamily="34" charset="0"/>
            </a:endParaRPr>
          </a:p>
        </p:txBody>
      </p:sp>
      <p:sp>
        <p:nvSpPr>
          <p:cNvPr id="3" name="サブタイトル 2"/>
          <p:cNvSpPr>
            <a:spLocks noGrp="1"/>
          </p:cNvSpPr>
          <p:nvPr>
            <p:ph type="subTitle" idx="1"/>
          </p:nvPr>
        </p:nvSpPr>
        <p:spPr/>
        <p:txBody>
          <a:bodyPr rtlCol="0"/>
          <a:lstStyle/>
          <a:p>
            <a:pPr rtl="0"/>
            <a:r>
              <a:rPr lang="en-US" dirty="0">
                <a:latin typeface="Arial" panose="020B0604020202020204" pitchFamily="34" charset="0"/>
                <a:cs typeface="Arial" panose="020B0604020202020204" pitchFamily="34" charset="0"/>
              </a:rPr>
              <a:t>GMP Expert Committee, Quality and Technology Committee, Japan Pharmaceutical Manufacturers Association</a:t>
            </a:r>
            <a:endParaRPr lang="en-US" altLang="ja-JP" dirty="0">
              <a:latin typeface="Arial" panose="020B0604020202020204" pitchFamily="34" charset="0"/>
              <a:cs typeface="Arial" panose="020B0604020202020204" pitchFamily="34" charset="0"/>
            </a:endParaRPr>
          </a:p>
          <a:p>
            <a:pPr rtl="0"/>
            <a:r>
              <a:rPr lang="en-US" dirty="0">
                <a:latin typeface="Arial" panose="020B0604020202020204" pitchFamily="34" charset="0"/>
                <a:cs typeface="Arial" panose="020B0604020202020204" pitchFamily="34" charset="0"/>
              </a:rPr>
              <a:t>DI Project - Prepared in May 2019</a:t>
            </a:r>
          </a:p>
        </p:txBody>
      </p:sp>
      <p:sp>
        <p:nvSpPr>
          <p:cNvPr id="4" name="スライド番号プレースホルダー 3"/>
          <p:cNvSpPr>
            <a:spLocks noGrp="1"/>
          </p:cNvSpPr>
          <p:nvPr>
            <p:ph type="sldNum" sz="quarter" idx="12"/>
          </p:nvPr>
        </p:nvSpPr>
        <p:spPr/>
        <p:txBody>
          <a:bodyPr rtlCol="0"/>
          <a:lstStyle/>
          <a:p>
            <a:pPr rtl="0">
              <a:defRPr/>
            </a:pPr>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fld id="{EA87AE14-B523-440C-92B5-F1BBA3CF7C82}" type="slidenum">
              <a:rPr lang="en-US" altLang="ja-JP" i="1">
                <a:ln>
                  <a:solidFill>
                    <a:schemeClr val="tx1"/>
                  </a:solidFill>
                </a:ln>
                <a:solidFill>
                  <a:srgbClr val="000000"/>
                </a:solidFill>
                <a:latin typeface="Arial" panose="020B0604020202020204" pitchFamily="34" charset="0"/>
                <a:ea typeface="HG丸ｺﾞｼｯｸM-PRO" panose="020F0600000000000000" pitchFamily="50" charset="-128"/>
                <a:cs typeface="Arial" panose="020B0604020202020204" pitchFamily="34" charset="0"/>
              </a:rPr>
              <a:pPr>
                <a:defRPr/>
              </a:pPr>
              <a:t>1</a:t>
            </a:fld>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endParaRPr lang="en-US" altLang="ja-JP" b="1" i="1" dirty="0">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endParaRPr>
          </a:p>
        </p:txBody>
      </p:sp>
    </p:spTree>
    <p:extLst>
      <p:ext uri="{BB962C8B-B14F-4D97-AF65-F5344CB8AC3E}">
        <p14:creationId xmlns:p14="http://schemas.microsoft.com/office/powerpoint/2010/main" val="9552133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en-US">
                <a:solidFill>
                  <a:srgbClr val="FF0000"/>
                </a:solidFill>
                <a:latin typeface="Arial" panose="020B0604020202020204" pitchFamily="34" charset="0"/>
                <a:cs typeface="Arial" panose="020B0604020202020204" pitchFamily="34" charset="0"/>
              </a:rPr>
              <a:t>A</a:t>
            </a:r>
            <a:r>
              <a:rPr lang="en-US">
                <a:latin typeface="Arial" panose="020B0604020202020204" pitchFamily="34" charset="0"/>
                <a:cs typeface="Arial" panose="020B0604020202020204" pitchFamily="34" charset="0"/>
              </a:rPr>
              <a:t>: Accurate</a:t>
            </a:r>
            <a:r>
              <a:rPr lang="en-US">
                <a:solidFill>
                  <a:srgbClr val="FF0000"/>
                </a:solidFill>
                <a:latin typeface="Arial" panose="020B0604020202020204" pitchFamily="34" charset="0"/>
                <a:cs typeface="Arial" panose="020B0604020202020204" pitchFamily="34" charset="0"/>
              </a:rPr>
              <a:t> </a:t>
            </a:r>
            <a:r>
              <a:rPr lang="en-US" sz="3200">
                <a:latin typeface="Arial" panose="020B0604020202020204" pitchFamily="34" charset="0"/>
                <a:cs typeface="Arial" panose="020B0604020202020204" pitchFamily="34" charset="0"/>
              </a:rPr>
              <a:t>(continued)</a:t>
            </a:r>
            <a:endParaRPr kumimoji="1" lang="ja-JP" altLang="en-US" sz="3200" dirty="0">
              <a:latin typeface="Arial" panose="020B0604020202020204" pitchFamily="34" charset="0"/>
              <a:cs typeface="Arial" panose="020B0604020202020204" pitchFamily="34" charset="0"/>
            </a:endParaRPr>
          </a:p>
        </p:txBody>
      </p:sp>
      <p:sp>
        <p:nvSpPr>
          <p:cNvPr id="3" name="コンテンツ プレースホルダー 2"/>
          <p:cNvSpPr>
            <a:spLocks noGrp="1"/>
          </p:cNvSpPr>
          <p:nvPr>
            <p:ph idx="1"/>
          </p:nvPr>
        </p:nvSpPr>
        <p:spPr>
          <a:xfrm>
            <a:off x="838200" y="1407887"/>
            <a:ext cx="7344589" cy="2052943"/>
          </a:xfrm>
        </p:spPr>
        <p:txBody>
          <a:bodyPr vert="horz" lIns="91440" tIns="45720" rIns="91440" bIns="45720" rtlCol="0" anchor="t">
            <a:noAutofit/>
          </a:bodyPr>
          <a:lstStyle/>
          <a:p>
            <a:pPr marL="0" indent="0" algn="just">
              <a:lnSpc>
                <a:spcPct val="100000"/>
              </a:lnSpc>
              <a:buNone/>
            </a:pPr>
            <a:r>
              <a:rPr lang="en-US" dirty="0">
                <a:solidFill>
                  <a:schemeClr val="accent1">
                    <a:lumMod val="50000"/>
                  </a:schemeClr>
                </a:solidFill>
                <a:latin typeface="Arial" panose="020B0604020202020204" pitchFamily="34" charset="0"/>
                <a:ea typeface="ＭＳ Ｐゴシック"/>
                <a:cs typeface="Arial" panose="020B0604020202020204" pitchFamily="34" charset="0"/>
              </a:rPr>
              <a:t>Together, these elements aim to ensure the accuracy of information, including scientific data, that is used to make critical decisions about the quality of products.</a:t>
            </a:r>
            <a:endParaRPr kumimoji="1" lang="ja-JP" altLang="en-US" sz="2400" dirty="0">
              <a:solidFill>
                <a:schemeClr val="accent1">
                  <a:lumMod val="50000"/>
                </a:schemeClr>
              </a:solidFill>
              <a:latin typeface="Arial" panose="020B0604020202020204" pitchFamily="34" charset="0"/>
              <a:cs typeface="Arial" panose="020B0604020202020204" pitchFamily="34" charset="0"/>
            </a:endParaRPr>
          </a:p>
        </p:txBody>
      </p:sp>
      <p:grpSp>
        <p:nvGrpSpPr>
          <p:cNvPr id="4" name="グループ化 3"/>
          <p:cNvGrpSpPr/>
          <p:nvPr/>
        </p:nvGrpSpPr>
        <p:grpSpPr>
          <a:xfrm>
            <a:off x="8061638" y="1396311"/>
            <a:ext cx="3695962" cy="2631097"/>
            <a:chOff x="1776584" y="2538638"/>
            <a:chExt cx="3695962" cy="2631097"/>
          </a:xfrm>
        </p:grpSpPr>
        <p:graphicFrame>
          <p:nvGraphicFramePr>
            <p:cNvPr id="5" name="グラフ 4" title="Consistent"/>
            <p:cNvGraphicFramePr/>
            <p:nvPr>
              <p:extLst>
                <p:ext uri="{D42A27DB-BD31-4B8C-83A1-F6EECF244321}">
                  <p14:modId xmlns:p14="http://schemas.microsoft.com/office/powerpoint/2010/main" val="2686372773"/>
                </p:ext>
              </p:extLst>
            </p:nvPr>
          </p:nvGraphicFramePr>
          <p:xfrm>
            <a:off x="1776584" y="2538638"/>
            <a:ext cx="3695962" cy="2631097"/>
          </p:xfrm>
          <a:graphic>
            <a:graphicData uri="http://schemas.openxmlformats.org/drawingml/2006/chart">
              <c:chart xmlns:c="http://schemas.openxmlformats.org/drawingml/2006/chart" xmlns:r="http://schemas.openxmlformats.org/officeDocument/2006/relationships" r:id="rId3"/>
            </a:graphicData>
          </a:graphic>
        </p:graphicFrame>
        <p:sp>
          <p:nvSpPr>
            <p:cNvPr id="6" name="テキスト ボックス 5"/>
            <p:cNvSpPr txBox="1"/>
            <p:nvPr/>
          </p:nvSpPr>
          <p:spPr>
            <a:xfrm>
              <a:off x="3687227" y="2741603"/>
              <a:ext cx="1080815" cy="523220"/>
            </a:xfrm>
            <a:prstGeom prst="rect">
              <a:avLst/>
            </a:prstGeom>
            <a:noFill/>
          </p:spPr>
          <p:txBody>
            <a:bodyPr wrap="square" rtlCol="0">
              <a:spAutoFit/>
            </a:bodyPr>
            <a:lstStyle/>
            <a:p>
              <a:pPr rtl="0"/>
              <a:r>
                <a:rPr lang="en-US" sz="28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A</a:t>
              </a:r>
              <a:endParaRPr kumimoji="1" lang="ja-JP" altLang="en-US" sz="28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7" name="テキスト ボックス 6"/>
            <p:cNvSpPr txBox="1"/>
            <p:nvPr/>
          </p:nvSpPr>
          <p:spPr>
            <a:xfrm>
              <a:off x="4227634" y="3120043"/>
              <a:ext cx="1080815" cy="523220"/>
            </a:xfrm>
            <a:prstGeom prst="rect">
              <a:avLst/>
            </a:prstGeom>
            <a:noFill/>
          </p:spPr>
          <p:txBody>
            <a:bodyPr wrap="square" rtlCol="0">
              <a:spAutoFit/>
            </a:bodyPr>
            <a:lstStyle/>
            <a:p>
              <a:pPr rtl="0"/>
              <a:r>
                <a:rPr lang="en-US" sz="28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L</a:t>
              </a:r>
              <a:endParaRPr kumimoji="1" lang="ja-JP" altLang="en-US" sz="28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8" name="テキスト ボックス 7"/>
            <p:cNvSpPr txBox="1"/>
            <p:nvPr/>
          </p:nvSpPr>
          <p:spPr>
            <a:xfrm>
              <a:off x="4332494" y="3713724"/>
              <a:ext cx="1080815" cy="523220"/>
            </a:xfrm>
            <a:prstGeom prst="rect">
              <a:avLst/>
            </a:prstGeom>
            <a:noFill/>
          </p:spPr>
          <p:txBody>
            <a:bodyPr wrap="square" rtlCol="0">
              <a:spAutoFit/>
            </a:bodyPr>
            <a:lstStyle/>
            <a:p>
              <a:pPr rtl="0"/>
              <a:r>
                <a:rPr lang="en-US" sz="28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C</a:t>
              </a:r>
              <a:endParaRPr kumimoji="1" lang="ja-JP" altLang="en-US" sz="28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9" name="テキスト ボックス 8"/>
            <p:cNvSpPr txBox="1"/>
            <p:nvPr/>
          </p:nvSpPr>
          <p:spPr>
            <a:xfrm>
              <a:off x="3984624" y="4267450"/>
              <a:ext cx="1080815" cy="523220"/>
            </a:xfrm>
            <a:prstGeom prst="rect">
              <a:avLst/>
            </a:prstGeom>
            <a:noFill/>
          </p:spPr>
          <p:txBody>
            <a:bodyPr wrap="square" rtlCol="0">
              <a:spAutoFit/>
            </a:bodyPr>
            <a:lstStyle/>
            <a:p>
              <a:pPr rtl="0"/>
              <a:r>
                <a:rPr lang="en-US" sz="28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O</a:t>
              </a:r>
              <a:endParaRPr kumimoji="1" lang="ja-JP" altLang="en-US" sz="28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10" name="テキスト ボックス 9"/>
            <p:cNvSpPr txBox="1"/>
            <p:nvPr/>
          </p:nvSpPr>
          <p:spPr>
            <a:xfrm>
              <a:off x="3413736" y="4482339"/>
              <a:ext cx="1080815" cy="523220"/>
            </a:xfrm>
            <a:prstGeom prst="rect">
              <a:avLst/>
            </a:prstGeom>
            <a:noFill/>
          </p:spPr>
          <p:txBody>
            <a:bodyPr wrap="square" rtlCol="0">
              <a:spAutoFit/>
            </a:bodyPr>
            <a:lstStyle/>
            <a:p>
              <a:pPr rtl="0"/>
              <a:r>
                <a:rPr lang="en-US" sz="28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A</a:t>
              </a:r>
              <a:endParaRPr kumimoji="1" lang="ja-JP" altLang="en-US" sz="28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11" name="円弧 10"/>
            <p:cNvSpPr/>
            <p:nvPr/>
          </p:nvSpPr>
          <p:spPr>
            <a:xfrm flipH="1">
              <a:off x="2768831" y="3017324"/>
              <a:ext cx="1668522" cy="1668522"/>
            </a:xfrm>
            <a:prstGeom prst="arc">
              <a:avLst>
                <a:gd name="adj1" fmla="val 16200000"/>
                <a:gd name="adj2" fmla="val 4261883"/>
              </a:avLst>
            </a:prstGeom>
            <a:ln w="76200">
              <a:solidFill>
                <a:schemeClr val="accent5">
                  <a:lumMod val="20000"/>
                  <a:lumOff val="80000"/>
                </a:schemeClr>
              </a:solidFill>
              <a:headEnd type="triangle"/>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rtl="0"/>
              <a:endParaRPr kumimoji="1" lang="ja-JP" altLang="en-US">
                <a:latin typeface="Arial" panose="020B0604020202020204" pitchFamily="34" charset="0"/>
                <a:cs typeface="Arial" panose="020B0604020202020204" pitchFamily="34" charset="0"/>
              </a:endParaRPr>
            </a:p>
          </p:txBody>
        </p:sp>
        <p:sp>
          <p:nvSpPr>
            <p:cNvPr id="12" name="テキスト ボックス 11"/>
            <p:cNvSpPr txBox="1"/>
            <p:nvPr/>
          </p:nvSpPr>
          <p:spPr>
            <a:xfrm>
              <a:off x="2606412" y="3412193"/>
              <a:ext cx="1080815" cy="707886"/>
            </a:xfrm>
            <a:prstGeom prst="rect">
              <a:avLst/>
            </a:prstGeom>
            <a:noFill/>
          </p:spPr>
          <p:txBody>
            <a:bodyPr wrap="square" rtlCol="0">
              <a:spAutoFit/>
            </a:bodyPr>
            <a:lstStyle/>
            <a:p>
              <a:pPr rtl="0"/>
              <a:r>
                <a:rPr lang="en-US" sz="40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a:t>
              </a:r>
              <a:endParaRPr kumimoji="1" lang="ja-JP" altLang="en-US" sz="40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grpSp>
      <p:sp>
        <p:nvSpPr>
          <p:cNvPr id="13" name="コンテンツ プレースホルダー 2"/>
          <p:cNvSpPr txBox="1">
            <a:spLocks/>
          </p:cNvSpPr>
          <p:nvPr/>
        </p:nvSpPr>
        <p:spPr>
          <a:xfrm>
            <a:off x="838199" y="4347029"/>
            <a:ext cx="10512294" cy="140559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rtl="0">
              <a:buFont typeface="Wingdings" panose="05000000000000000000" pitchFamily="2" charset="2"/>
              <a:buChar char="Ø"/>
            </a:pPr>
            <a:r>
              <a:rPr lang="en-US" dirty="0">
                <a:latin typeface="Arial" panose="020B0604020202020204" pitchFamily="34" charset="0"/>
                <a:cs typeface="Arial" panose="020B0604020202020204" pitchFamily="34" charset="0"/>
              </a:rPr>
              <a:t>Prepare </a:t>
            </a:r>
            <a:r>
              <a:rPr lang="en-US" strike="sngStrike" dirty="0">
                <a:latin typeface="Arial" panose="020B0604020202020204" pitchFamily="34" charset="0"/>
                <a:cs typeface="Arial" panose="020B0604020202020204" pitchFamily="34" charset="0"/>
              </a:rPr>
              <a:t>the</a:t>
            </a:r>
            <a:r>
              <a:rPr lang="en-US" dirty="0">
                <a:latin typeface="Arial" panose="020B0604020202020204" pitchFamily="34" charset="0"/>
                <a:cs typeface="Arial" panose="020B0604020202020204" pitchFamily="34" charset="0"/>
              </a:rPr>
              <a:t> written procedures, perform the operations in accordance with these, and make records.</a:t>
            </a:r>
            <a:endParaRPr lang="en-US" altLang="ja-JP" dirty="0">
              <a:latin typeface="Arial" panose="020B0604020202020204" pitchFamily="34" charset="0"/>
              <a:cs typeface="Arial" panose="020B0604020202020204" pitchFamily="34" charset="0"/>
            </a:endParaRPr>
          </a:p>
          <a:p>
            <a:pPr rtl="0">
              <a:buFont typeface="Wingdings" panose="05000000000000000000" pitchFamily="2" charset="2"/>
              <a:buChar char="Ø"/>
            </a:pPr>
            <a:r>
              <a:rPr lang="en-US" dirty="0">
                <a:latin typeface="Arial" panose="020B0604020202020204" pitchFamily="34" charset="0"/>
                <a:cs typeface="Arial" panose="020B0604020202020204" pitchFamily="34" charset="0"/>
              </a:rPr>
              <a:t>Strictly reject dishonest practices related to documents and records (falsification, tampering, etc.)</a:t>
            </a:r>
            <a:endParaRPr lang="ja-JP" altLang="en-US" dirty="0">
              <a:latin typeface="Arial" panose="020B0604020202020204" pitchFamily="34" charset="0"/>
              <a:cs typeface="Arial" panose="020B0604020202020204" pitchFamily="34" charset="0"/>
            </a:endParaRPr>
          </a:p>
        </p:txBody>
      </p:sp>
      <p:sp>
        <p:nvSpPr>
          <p:cNvPr id="14" name="スライド番号プレースホルダー 13"/>
          <p:cNvSpPr>
            <a:spLocks noGrp="1"/>
          </p:cNvSpPr>
          <p:nvPr>
            <p:ph type="sldNum" sz="quarter" idx="12"/>
          </p:nvPr>
        </p:nvSpPr>
        <p:spPr/>
        <p:txBody>
          <a:bodyPr rtlCol="0"/>
          <a:lstStyle/>
          <a:p>
            <a:pPr rtl="0">
              <a:defRPr/>
            </a:pPr>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fld id="{EA87AE14-B523-440C-92B5-F1BBA3CF7C82}" type="slidenum">
              <a:rPr lang="en-US" altLang="ja-JP" i="1">
                <a:ln>
                  <a:solidFill>
                    <a:schemeClr val="tx1"/>
                  </a:solidFill>
                </a:ln>
                <a:solidFill>
                  <a:srgbClr val="000000"/>
                </a:solidFill>
                <a:latin typeface="Arial" panose="020B0604020202020204" pitchFamily="34" charset="0"/>
                <a:ea typeface="HG丸ｺﾞｼｯｸM-PRO" panose="020F0600000000000000" pitchFamily="50" charset="-128"/>
                <a:cs typeface="Arial" panose="020B0604020202020204" pitchFamily="34" charset="0"/>
              </a:rPr>
              <a:pPr>
                <a:defRPr/>
              </a:pPr>
              <a:t>10</a:t>
            </a:fld>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endParaRPr lang="en-US" altLang="ja-JP" b="1" i="1" dirty="0">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endParaRPr>
          </a:p>
        </p:txBody>
      </p:sp>
    </p:spTree>
    <p:extLst>
      <p:ext uri="{BB962C8B-B14F-4D97-AF65-F5344CB8AC3E}">
        <p14:creationId xmlns:p14="http://schemas.microsoft.com/office/powerpoint/2010/main" val="2972513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en-US">
                <a:solidFill>
                  <a:srgbClr val="FF0000"/>
                </a:solidFill>
                <a:latin typeface="Arial" panose="020B0604020202020204" pitchFamily="34" charset="0"/>
                <a:cs typeface="Arial" panose="020B0604020202020204" pitchFamily="34" charset="0"/>
              </a:rPr>
              <a:t>C</a:t>
            </a:r>
            <a:r>
              <a:rPr lang="en-US">
                <a:latin typeface="Arial" panose="020B0604020202020204" pitchFamily="34" charset="0"/>
                <a:cs typeface="Arial" panose="020B0604020202020204" pitchFamily="34" charset="0"/>
              </a:rPr>
              <a:t>: Complete</a:t>
            </a:r>
            <a:endParaRPr kumimoji="1" lang="ja-JP" altLang="en-US" dirty="0">
              <a:solidFill>
                <a:srgbClr val="FF0000"/>
              </a:solidFill>
              <a:latin typeface="Arial" panose="020B0604020202020204" pitchFamily="34" charset="0"/>
              <a:cs typeface="Arial" panose="020B0604020202020204" pitchFamily="34" charset="0"/>
            </a:endParaRPr>
          </a:p>
        </p:txBody>
      </p:sp>
      <p:sp>
        <p:nvSpPr>
          <p:cNvPr id="3" name="コンテンツ プレースホルダー 2"/>
          <p:cNvSpPr>
            <a:spLocks noGrp="1"/>
          </p:cNvSpPr>
          <p:nvPr>
            <p:ph idx="1"/>
          </p:nvPr>
        </p:nvSpPr>
        <p:spPr>
          <a:xfrm>
            <a:off x="838200" y="1402976"/>
            <a:ext cx="7523429" cy="2895211"/>
          </a:xfrm>
        </p:spPr>
        <p:txBody>
          <a:bodyPr vert="horz" lIns="91440" tIns="45720" rIns="91440" bIns="45720" rtlCol="0" anchor="t">
            <a:normAutofit fontScale="92500"/>
          </a:bodyPr>
          <a:lstStyle/>
          <a:p>
            <a:pPr marL="0" indent="0" algn="just">
              <a:lnSpc>
                <a:spcPct val="100000"/>
              </a:lnSpc>
              <a:buNone/>
            </a:pPr>
            <a:r>
              <a:rPr lang="en-US" dirty="0">
                <a:solidFill>
                  <a:schemeClr val="accent1">
                    <a:lumMod val="50000"/>
                  </a:schemeClr>
                </a:solidFill>
                <a:latin typeface="Arial" panose="020B0604020202020204" pitchFamily="34" charset="0"/>
                <a:ea typeface="ＭＳ Ｐゴシック"/>
                <a:cs typeface="Arial" panose="020B0604020202020204" pitchFamily="34" charset="0"/>
              </a:rPr>
              <a:t>All information that would be critical to recreating an event is important when trying to understand the event. The level of detail required for an information set to be considered complete would depend on the criticality of the information. A complete record of data generated electronically includes relevant metadata.</a:t>
            </a:r>
          </a:p>
        </p:txBody>
      </p:sp>
      <p:grpSp>
        <p:nvGrpSpPr>
          <p:cNvPr id="4" name="グループ化 3"/>
          <p:cNvGrpSpPr/>
          <p:nvPr/>
        </p:nvGrpSpPr>
        <p:grpSpPr>
          <a:xfrm>
            <a:off x="8052510" y="1401415"/>
            <a:ext cx="3695962" cy="2631097"/>
            <a:chOff x="1776584" y="2538638"/>
            <a:chExt cx="3695962" cy="2631097"/>
          </a:xfrm>
        </p:grpSpPr>
        <p:graphicFrame>
          <p:nvGraphicFramePr>
            <p:cNvPr id="5" name="グラフ 4" title="Consistent"/>
            <p:cNvGraphicFramePr/>
            <p:nvPr>
              <p:extLst>
                <p:ext uri="{D42A27DB-BD31-4B8C-83A1-F6EECF244321}">
                  <p14:modId xmlns:p14="http://schemas.microsoft.com/office/powerpoint/2010/main" val="1328418443"/>
                </p:ext>
              </p:extLst>
            </p:nvPr>
          </p:nvGraphicFramePr>
          <p:xfrm>
            <a:off x="1776584" y="2538638"/>
            <a:ext cx="3695962" cy="2631097"/>
          </p:xfrm>
          <a:graphic>
            <a:graphicData uri="http://schemas.openxmlformats.org/drawingml/2006/chart">
              <c:chart xmlns:c="http://schemas.openxmlformats.org/drawingml/2006/chart" xmlns:r="http://schemas.openxmlformats.org/officeDocument/2006/relationships" r:id="rId3"/>
            </a:graphicData>
          </a:graphic>
        </p:graphicFrame>
        <p:sp>
          <p:nvSpPr>
            <p:cNvPr id="6" name="テキスト ボックス 5"/>
            <p:cNvSpPr txBox="1"/>
            <p:nvPr/>
          </p:nvSpPr>
          <p:spPr>
            <a:xfrm>
              <a:off x="3687227" y="2741603"/>
              <a:ext cx="1080815" cy="523220"/>
            </a:xfrm>
            <a:prstGeom prst="rect">
              <a:avLst/>
            </a:prstGeom>
            <a:noFill/>
          </p:spPr>
          <p:txBody>
            <a:bodyPr wrap="square" rtlCol="0">
              <a:spAutoFit/>
            </a:bodyPr>
            <a:lstStyle/>
            <a:p>
              <a:pPr rtl="0"/>
              <a:r>
                <a:rPr lang="en-US" sz="28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A</a:t>
              </a:r>
              <a:endParaRPr kumimoji="1" lang="ja-JP" altLang="en-US" sz="28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7" name="テキスト ボックス 6"/>
            <p:cNvSpPr txBox="1"/>
            <p:nvPr/>
          </p:nvSpPr>
          <p:spPr>
            <a:xfrm>
              <a:off x="4227634" y="3120043"/>
              <a:ext cx="1080815" cy="523220"/>
            </a:xfrm>
            <a:prstGeom prst="rect">
              <a:avLst/>
            </a:prstGeom>
            <a:noFill/>
          </p:spPr>
          <p:txBody>
            <a:bodyPr wrap="square" rtlCol="0">
              <a:spAutoFit/>
            </a:bodyPr>
            <a:lstStyle/>
            <a:p>
              <a:pPr rtl="0"/>
              <a:r>
                <a:rPr lang="en-US" sz="28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L</a:t>
              </a:r>
              <a:endParaRPr kumimoji="1" lang="ja-JP" altLang="en-US" sz="28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8" name="テキスト ボックス 7"/>
            <p:cNvSpPr txBox="1"/>
            <p:nvPr/>
          </p:nvSpPr>
          <p:spPr>
            <a:xfrm>
              <a:off x="4332494" y="3713724"/>
              <a:ext cx="1080815" cy="523220"/>
            </a:xfrm>
            <a:prstGeom prst="rect">
              <a:avLst/>
            </a:prstGeom>
            <a:noFill/>
          </p:spPr>
          <p:txBody>
            <a:bodyPr wrap="square" rtlCol="0">
              <a:spAutoFit/>
            </a:bodyPr>
            <a:lstStyle/>
            <a:p>
              <a:pPr rtl="0"/>
              <a:r>
                <a:rPr lang="en-US" sz="28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C</a:t>
              </a:r>
              <a:endParaRPr kumimoji="1" lang="ja-JP" altLang="en-US" sz="28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9" name="テキスト ボックス 8"/>
            <p:cNvSpPr txBox="1"/>
            <p:nvPr/>
          </p:nvSpPr>
          <p:spPr>
            <a:xfrm>
              <a:off x="3984624" y="4267450"/>
              <a:ext cx="1080815" cy="523220"/>
            </a:xfrm>
            <a:prstGeom prst="rect">
              <a:avLst/>
            </a:prstGeom>
            <a:noFill/>
          </p:spPr>
          <p:txBody>
            <a:bodyPr wrap="square" rtlCol="0">
              <a:spAutoFit/>
            </a:bodyPr>
            <a:lstStyle/>
            <a:p>
              <a:pPr rtl="0"/>
              <a:r>
                <a:rPr lang="en-US" sz="28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O</a:t>
              </a:r>
              <a:endParaRPr kumimoji="1" lang="ja-JP" altLang="en-US" sz="28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10" name="テキスト ボックス 9"/>
            <p:cNvSpPr txBox="1"/>
            <p:nvPr/>
          </p:nvSpPr>
          <p:spPr>
            <a:xfrm>
              <a:off x="3413736" y="4482339"/>
              <a:ext cx="1080815" cy="523220"/>
            </a:xfrm>
            <a:prstGeom prst="rect">
              <a:avLst/>
            </a:prstGeom>
            <a:noFill/>
          </p:spPr>
          <p:txBody>
            <a:bodyPr wrap="square" rtlCol="0">
              <a:spAutoFit/>
            </a:bodyPr>
            <a:lstStyle/>
            <a:p>
              <a:pPr rtl="0"/>
              <a:r>
                <a:rPr lang="en-US" sz="28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A</a:t>
              </a:r>
              <a:endParaRPr kumimoji="1" lang="ja-JP" altLang="en-US" sz="28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11" name="円弧 10"/>
            <p:cNvSpPr/>
            <p:nvPr/>
          </p:nvSpPr>
          <p:spPr>
            <a:xfrm flipH="1">
              <a:off x="2768831" y="3017324"/>
              <a:ext cx="1668522" cy="1668522"/>
            </a:xfrm>
            <a:prstGeom prst="arc">
              <a:avLst>
                <a:gd name="adj1" fmla="val 16200000"/>
                <a:gd name="adj2" fmla="val 4261883"/>
              </a:avLst>
            </a:prstGeom>
            <a:ln w="76200">
              <a:solidFill>
                <a:schemeClr val="accent5">
                  <a:lumMod val="20000"/>
                  <a:lumOff val="80000"/>
                </a:schemeClr>
              </a:solidFill>
              <a:headEnd type="triangle"/>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rtl="0"/>
              <a:endParaRPr kumimoji="1" lang="ja-JP" altLang="en-US">
                <a:latin typeface="Arial" panose="020B0604020202020204" pitchFamily="34" charset="0"/>
                <a:cs typeface="Arial" panose="020B0604020202020204" pitchFamily="34" charset="0"/>
              </a:endParaRPr>
            </a:p>
          </p:txBody>
        </p:sp>
        <p:sp>
          <p:nvSpPr>
            <p:cNvPr id="12" name="テキスト ボックス 11"/>
            <p:cNvSpPr txBox="1"/>
            <p:nvPr/>
          </p:nvSpPr>
          <p:spPr>
            <a:xfrm>
              <a:off x="2606412" y="3412193"/>
              <a:ext cx="1080815" cy="707886"/>
            </a:xfrm>
            <a:prstGeom prst="rect">
              <a:avLst/>
            </a:prstGeom>
            <a:noFill/>
          </p:spPr>
          <p:txBody>
            <a:bodyPr wrap="square" rtlCol="0">
              <a:spAutoFit/>
            </a:bodyPr>
            <a:lstStyle/>
            <a:p>
              <a:pPr rtl="0"/>
              <a:r>
                <a:rPr lang="en-US" sz="40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a:t>
              </a:r>
              <a:endParaRPr kumimoji="1" lang="ja-JP" altLang="en-US" sz="40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grpSp>
      <p:sp>
        <p:nvSpPr>
          <p:cNvPr id="13" name="コンテンツ プレースホルダー 2"/>
          <p:cNvSpPr txBox="1">
            <a:spLocks/>
          </p:cNvSpPr>
          <p:nvPr/>
        </p:nvSpPr>
        <p:spPr>
          <a:xfrm>
            <a:off x="838200" y="4333198"/>
            <a:ext cx="10515600" cy="22338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rtl="0">
              <a:lnSpc>
                <a:spcPct val="100000"/>
              </a:lnSpc>
              <a:buFont typeface="Wingdings" panose="05000000000000000000" pitchFamily="2" charset="2"/>
              <a:buChar char="Ø"/>
            </a:pPr>
            <a:r>
              <a:rPr lang="en-US" dirty="0">
                <a:latin typeface="Arial" panose="020B0604020202020204" pitchFamily="34" charset="0"/>
                <a:cs typeface="Arial" panose="020B0604020202020204" pitchFamily="34" charset="0"/>
              </a:rPr>
              <a:t>When electronic records are integrated from a computerized system to another system (i.e., when records are not maintained in the original system), transfer or archive meta data (including audit trails and electronic signatures) with the electronic records.</a:t>
            </a:r>
            <a:endParaRPr lang="en-US" altLang="ja-JP" dirty="0">
              <a:latin typeface="Arial" panose="020B0604020202020204" pitchFamily="34" charset="0"/>
              <a:cs typeface="Arial" panose="020B0604020202020204" pitchFamily="34" charset="0"/>
            </a:endParaRPr>
          </a:p>
        </p:txBody>
      </p:sp>
      <p:sp>
        <p:nvSpPr>
          <p:cNvPr id="14" name="スライド番号プレースホルダー 13"/>
          <p:cNvSpPr>
            <a:spLocks noGrp="1"/>
          </p:cNvSpPr>
          <p:nvPr>
            <p:ph type="sldNum" sz="quarter" idx="12"/>
          </p:nvPr>
        </p:nvSpPr>
        <p:spPr/>
        <p:txBody>
          <a:bodyPr rtlCol="0"/>
          <a:lstStyle/>
          <a:p>
            <a:pPr rtl="0">
              <a:defRPr/>
            </a:pPr>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fld id="{EA87AE14-B523-440C-92B5-F1BBA3CF7C82}" type="slidenum">
              <a:rPr lang="en-US" altLang="ja-JP" i="1">
                <a:ln>
                  <a:solidFill>
                    <a:schemeClr val="tx1"/>
                  </a:solidFill>
                </a:ln>
                <a:solidFill>
                  <a:srgbClr val="000000"/>
                </a:solidFill>
                <a:latin typeface="Arial" panose="020B0604020202020204" pitchFamily="34" charset="0"/>
                <a:ea typeface="HG丸ｺﾞｼｯｸM-PRO" panose="020F0600000000000000" pitchFamily="50" charset="-128"/>
                <a:cs typeface="Arial" panose="020B0604020202020204" pitchFamily="34" charset="0"/>
              </a:rPr>
              <a:pPr>
                <a:defRPr/>
              </a:pPr>
              <a:t>11</a:t>
            </a:fld>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endParaRPr lang="en-US" altLang="ja-JP" b="1" i="1" dirty="0">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endParaRPr>
          </a:p>
        </p:txBody>
      </p:sp>
    </p:spTree>
    <p:extLst>
      <p:ext uri="{BB962C8B-B14F-4D97-AF65-F5344CB8AC3E}">
        <p14:creationId xmlns:p14="http://schemas.microsoft.com/office/powerpoint/2010/main" val="37359148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en-US" dirty="0">
                <a:solidFill>
                  <a:srgbClr val="FF0000"/>
                </a:solidFill>
                <a:latin typeface="Arial" panose="020B0604020202020204" pitchFamily="34" charset="0"/>
                <a:cs typeface="Arial" panose="020B0604020202020204" pitchFamily="34" charset="0"/>
              </a:rPr>
              <a:t>C</a:t>
            </a:r>
            <a:r>
              <a:rPr lang="en-US" dirty="0">
                <a:latin typeface="Arial" panose="020B0604020202020204" pitchFamily="34" charset="0"/>
                <a:cs typeface="Arial" panose="020B0604020202020204" pitchFamily="34" charset="0"/>
              </a:rPr>
              <a:t>: Consistent</a:t>
            </a:r>
            <a:endParaRPr kumimoji="1" lang="ja-JP" altLang="en-US" dirty="0">
              <a:solidFill>
                <a:srgbClr val="FF0000"/>
              </a:solidFill>
              <a:latin typeface="Arial" panose="020B0604020202020204" pitchFamily="34" charset="0"/>
              <a:cs typeface="Arial" panose="020B0604020202020204" pitchFamily="34" charset="0"/>
            </a:endParaRPr>
          </a:p>
        </p:txBody>
      </p:sp>
      <p:sp>
        <p:nvSpPr>
          <p:cNvPr id="3" name="コンテンツ プレースホルダー 2"/>
          <p:cNvSpPr>
            <a:spLocks noGrp="1"/>
          </p:cNvSpPr>
          <p:nvPr>
            <p:ph idx="1"/>
          </p:nvPr>
        </p:nvSpPr>
        <p:spPr>
          <a:xfrm>
            <a:off x="838199" y="1825626"/>
            <a:ext cx="7398871" cy="2206886"/>
          </a:xfrm>
        </p:spPr>
        <p:txBody>
          <a:bodyPr rtlCol="0">
            <a:normAutofit fontScale="92500" lnSpcReduction="10000"/>
          </a:bodyPr>
          <a:lstStyle/>
          <a:p>
            <a:pPr marL="0" indent="0" algn="just">
              <a:lnSpc>
                <a:spcPct val="110000"/>
              </a:lnSpc>
              <a:buNone/>
            </a:pPr>
            <a:r>
              <a:rPr lang="en-US" dirty="0">
                <a:solidFill>
                  <a:schemeClr val="accent1">
                    <a:lumMod val="50000"/>
                  </a:schemeClr>
                </a:solidFill>
                <a:latin typeface="Arial" panose="020B0604020202020204" pitchFamily="34" charset="0"/>
                <a:cs typeface="Arial" panose="020B0604020202020204" pitchFamily="34" charset="0"/>
              </a:rPr>
              <a:t>Good Documentation Practices should be applied throughout any process, without exception, including deviations that may occur during the process. This includes capturing all changes made to data.</a:t>
            </a:r>
            <a:endParaRPr lang="en-US" altLang="ja-JP" dirty="0">
              <a:solidFill>
                <a:schemeClr val="accent1">
                  <a:lumMod val="50000"/>
                </a:schemeClr>
              </a:solidFill>
              <a:latin typeface="Arial" panose="020B0604020202020204" pitchFamily="34" charset="0"/>
              <a:cs typeface="Arial" panose="020B0604020202020204" pitchFamily="34" charset="0"/>
            </a:endParaRPr>
          </a:p>
        </p:txBody>
      </p:sp>
      <p:grpSp>
        <p:nvGrpSpPr>
          <p:cNvPr id="4" name="グループ化 3"/>
          <p:cNvGrpSpPr/>
          <p:nvPr/>
        </p:nvGrpSpPr>
        <p:grpSpPr>
          <a:xfrm>
            <a:off x="8052510" y="1401415"/>
            <a:ext cx="3695962" cy="2631097"/>
            <a:chOff x="1776584" y="2538638"/>
            <a:chExt cx="3695962" cy="2631097"/>
          </a:xfrm>
        </p:grpSpPr>
        <p:graphicFrame>
          <p:nvGraphicFramePr>
            <p:cNvPr id="5" name="グラフ 4" title="Consistent"/>
            <p:cNvGraphicFramePr/>
            <p:nvPr>
              <p:extLst>
                <p:ext uri="{D42A27DB-BD31-4B8C-83A1-F6EECF244321}">
                  <p14:modId xmlns:p14="http://schemas.microsoft.com/office/powerpoint/2010/main" val="87157797"/>
                </p:ext>
              </p:extLst>
            </p:nvPr>
          </p:nvGraphicFramePr>
          <p:xfrm>
            <a:off x="1776584" y="2538638"/>
            <a:ext cx="3695962" cy="2631097"/>
          </p:xfrm>
          <a:graphic>
            <a:graphicData uri="http://schemas.openxmlformats.org/drawingml/2006/chart">
              <c:chart xmlns:c="http://schemas.openxmlformats.org/drawingml/2006/chart" xmlns:r="http://schemas.openxmlformats.org/officeDocument/2006/relationships" r:id="rId3"/>
            </a:graphicData>
          </a:graphic>
        </p:graphicFrame>
        <p:sp>
          <p:nvSpPr>
            <p:cNvPr id="6" name="テキスト ボックス 5"/>
            <p:cNvSpPr txBox="1"/>
            <p:nvPr/>
          </p:nvSpPr>
          <p:spPr>
            <a:xfrm>
              <a:off x="3687227" y="2741603"/>
              <a:ext cx="1080815" cy="523220"/>
            </a:xfrm>
            <a:prstGeom prst="rect">
              <a:avLst/>
            </a:prstGeom>
            <a:noFill/>
          </p:spPr>
          <p:txBody>
            <a:bodyPr wrap="square" rtlCol="0">
              <a:spAutoFit/>
            </a:bodyPr>
            <a:lstStyle/>
            <a:p>
              <a:pPr rtl="0"/>
              <a:r>
                <a:rPr lang="en-US" sz="28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A</a:t>
              </a:r>
              <a:endParaRPr kumimoji="1" lang="ja-JP" altLang="en-US" sz="28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7" name="テキスト ボックス 6"/>
            <p:cNvSpPr txBox="1"/>
            <p:nvPr/>
          </p:nvSpPr>
          <p:spPr>
            <a:xfrm>
              <a:off x="4227634" y="3120043"/>
              <a:ext cx="1080815" cy="523220"/>
            </a:xfrm>
            <a:prstGeom prst="rect">
              <a:avLst/>
            </a:prstGeom>
            <a:noFill/>
          </p:spPr>
          <p:txBody>
            <a:bodyPr wrap="square" rtlCol="0">
              <a:spAutoFit/>
            </a:bodyPr>
            <a:lstStyle/>
            <a:p>
              <a:pPr rtl="0"/>
              <a:r>
                <a:rPr lang="en-US" sz="28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L</a:t>
              </a:r>
              <a:endParaRPr kumimoji="1" lang="ja-JP" altLang="en-US" sz="28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8" name="テキスト ボックス 7"/>
            <p:cNvSpPr txBox="1"/>
            <p:nvPr/>
          </p:nvSpPr>
          <p:spPr>
            <a:xfrm>
              <a:off x="4332494" y="3713724"/>
              <a:ext cx="1080815" cy="523220"/>
            </a:xfrm>
            <a:prstGeom prst="rect">
              <a:avLst/>
            </a:prstGeom>
            <a:noFill/>
          </p:spPr>
          <p:txBody>
            <a:bodyPr wrap="square" rtlCol="0">
              <a:spAutoFit/>
            </a:bodyPr>
            <a:lstStyle/>
            <a:p>
              <a:pPr rtl="0"/>
              <a:r>
                <a:rPr lang="en-US" sz="28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C</a:t>
              </a:r>
              <a:endParaRPr kumimoji="1" lang="ja-JP" altLang="en-US" sz="28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9" name="テキスト ボックス 8"/>
            <p:cNvSpPr txBox="1"/>
            <p:nvPr/>
          </p:nvSpPr>
          <p:spPr>
            <a:xfrm>
              <a:off x="3984624" y="4267450"/>
              <a:ext cx="1080815" cy="523220"/>
            </a:xfrm>
            <a:prstGeom prst="rect">
              <a:avLst/>
            </a:prstGeom>
            <a:noFill/>
          </p:spPr>
          <p:txBody>
            <a:bodyPr wrap="square" rtlCol="0">
              <a:spAutoFit/>
            </a:bodyPr>
            <a:lstStyle/>
            <a:p>
              <a:pPr rtl="0"/>
              <a:r>
                <a:rPr lang="en-US" sz="28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O</a:t>
              </a:r>
              <a:endParaRPr kumimoji="1" lang="ja-JP" altLang="en-US" sz="28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10" name="テキスト ボックス 9"/>
            <p:cNvSpPr txBox="1"/>
            <p:nvPr/>
          </p:nvSpPr>
          <p:spPr>
            <a:xfrm>
              <a:off x="3413736" y="4482339"/>
              <a:ext cx="1080815" cy="523220"/>
            </a:xfrm>
            <a:prstGeom prst="rect">
              <a:avLst/>
            </a:prstGeom>
            <a:noFill/>
          </p:spPr>
          <p:txBody>
            <a:bodyPr wrap="square" rtlCol="0">
              <a:spAutoFit/>
            </a:bodyPr>
            <a:lstStyle/>
            <a:p>
              <a:pPr rtl="0"/>
              <a:r>
                <a:rPr lang="en-US" sz="28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A</a:t>
              </a:r>
              <a:endParaRPr kumimoji="1" lang="ja-JP" altLang="en-US" sz="28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11" name="円弧 10"/>
            <p:cNvSpPr/>
            <p:nvPr/>
          </p:nvSpPr>
          <p:spPr>
            <a:xfrm flipH="1">
              <a:off x="2768831" y="3017324"/>
              <a:ext cx="1668522" cy="1668522"/>
            </a:xfrm>
            <a:prstGeom prst="arc">
              <a:avLst>
                <a:gd name="adj1" fmla="val 16200000"/>
                <a:gd name="adj2" fmla="val 4261883"/>
              </a:avLst>
            </a:prstGeom>
            <a:ln w="76200">
              <a:solidFill>
                <a:schemeClr val="accent5">
                  <a:lumMod val="20000"/>
                  <a:lumOff val="80000"/>
                </a:schemeClr>
              </a:solidFill>
              <a:headEnd type="triangle"/>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rtl="0"/>
              <a:endParaRPr kumimoji="1" lang="ja-JP" altLang="en-US">
                <a:latin typeface="Arial" panose="020B0604020202020204" pitchFamily="34" charset="0"/>
                <a:cs typeface="Arial" panose="020B0604020202020204" pitchFamily="34" charset="0"/>
              </a:endParaRPr>
            </a:p>
          </p:txBody>
        </p:sp>
        <p:sp>
          <p:nvSpPr>
            <p:cNvPr id="12" name="テキスト ボックス 11"/>
            <p:cNvSpPr txBox="1"/>
            <p:nvPr/>
          </p:nvSpPr>
          <p:spPr>
            <a:xfrm>
              <a:off x="2606412" y="3412193"/>
              <a:ext cx="1080815" cy="707886"/>
            </a:xfrm>
            <a:prstGeom prst="rect">
              <a:avLst/>
            </a:prstGeom>
            <a:noFill/>
          </p:spPr>
          <p:txBody>
            <a:bodyPr wrap="square" rtlCol="0">
              <a:spAutoFit/>
            </a:bodyPr>
            <a:lstStyle/>
            <a:p>
              <a:pPr rtl="0"/>
              <a:r>
                <a:rPr lang="en-US" sz="40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a:t>
              </a:r>
              <a:endParaRPr kumimoji="1" lang="ja-JP" altLang="en-US" sz="40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grpSp>
      <p:sp>
        <p:nvSpPr>
          <p:cNvPr id="13" name="コンテンツ プレースホルダー 2"/>
          <p:cNvSpPr txBox="1">
            <a:spLocks/>
          </p:cNvSpPr>
          <p:nvPr/>
        </p:nvSpPr>
        <p:spPr>
          <a:xfrm>
            <a:off x="838198" y="4305782"/>
            <a:ext cx="10331372" cy="156599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rtl="0">
              <a:lnSpc>
                <a:spcPct val="100000"/>
              </a:lnSpc>
              <a:buFont typeface="Wingdings" panose="05000000000000000000" pitchFamily="2" charset="2"/>
              <a:buChar char="Ø"/>
            </a:pPr>
            <a:r>
              <a:rPr lang="en-US" dirty="0">
                <a:latin typeface="Arial" panose="020B0604020202020204" pitchFamily="34" charset="0"/>
                <a:cs typeface="Arial" panose="020B0604020202020204" pitchFamily="34" charset="0"/>
              </a:rPr>
              <a:t>Apply good data management practice to all GMP documents and records. Records include electronic records and electronic signatures.</a:t>
            </a:r>
          </a:p>
        </p:txBody>
      </p:sp>
      <p:sp>
        <p:nvSpPr>
          <p:cNvPr id="14" name="スライド番号プレースホルダー 13"/>
          <p:cNvSpPr>
            <a:spLocks noGrp="1"/>
          </p:cNvSpPr>
          <p:nvPr>
            <p:ph type="sldNum" sz="quarter" idx="12"/>
          </p:nvPr>
        </p:nvSpPr>
        <p:spPr/>
        <p:txBody>
          <a:bodyPr rtlCol="0"/>
          <a:lstStyle/>
          <a:p>
            <a:pPr rtl="0">
              <a:defRPr/>
            </a:pPr>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fld id="{EA87AE14-B523-440C-92B5-F1BBA3CF7C82}" type="slidenum">
              <a:rPr lang="en-US" altLang="ja-JP" i="1">
                <a:ln>
                  <a:solidFill>
                    <a:schemeClr val="tx1"/>
                  </a:solidFill>
                </a:ln>
                <a:solidFill>
                  <a:srgbClr val="000000"/>
                </a:solidFill>
                <a:latin typeface="Arial" panose="020B0604020202020204" pitchFamily="34" charset="0"/>
                <a:ea typeface="HG丸ｺﾞｼｯｸM-PRO" panose="020F0600000000000000" pitchFamily="50" charset="-128"/>
                <a:cs typeface="Arial" panose="020B0604020202020204" pitchFamily="34" charset="0"/>
              </a:rPr>
              <a:pPr>
                <a:defRPr/>
              </a:pPr>
              <a:t>12</a:t>
            </a:fld>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endParaRPr lang="en-US" altLang="ja-JP" b="1" i="1" dirty="0">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endParaRPr>
          </a:p>
        </p:txBody>
      </p:sp>
    </p:spTree>
    <p:extLst>
      <p:ext uri="{BB962C8B-B14F-4D97-AF65-F5344CB8AC3E}">
        <p14:creationId xmlns:p14="http://schemas.microsoft.com/office/powerpoint/2010/main" val="25912992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lnSpc>
                <a:spcPct val="100000"/>
              </a:lnSpc>
            </a:pPr>
            <a:r>
              <a:rPr lang="en-US">
                <a:solidFill>
                  <a:srgbClr val="FF0000"/>
                </a:solidFill>
                <a:latin typeface="Arial" panose="020B0604020202020204" pitchFamily="34" charset="0"/>
                <a:cs typeface="Arial" panose="020B0604020202020204" pitchFamily="34" charset="0"/>
              </a:rPr>
              <a:t>E</a:t>
            </a:r>
            <a:r>
              <a:rPr lang="en-US">
                <a:latin typeface="Arial" panose="020B0604020202020204" pitchFamily="34" charset="0"/>
                <a:cs typeface="Arial" panose="020B0604020202020204" pitchFamily="34" charset="0"/>
              </a:rPr>
              <a:t>: Enduring</a:t>
            </a:r>
            <a:endParaRPr kumimoji="1" lang="ja-JP" altLang="en-US" dirty="0">
              <a:solidFill>
                <a:srgbClr val="FF0000"/>
              </a:solidFill>
              <a:latin typeface="Arial" panose="020B0604020202020204" pitchFamily="34" charset="0"/>
              <a:cs typeface="Arial" panose="020B0604020202020204" pitchFamily="34" charset="0"/>
            </a:endParaRPr>
          </a:p>
        </p:txBody>
      </p:sp>
      <p:sp>
        <p:nvSpPr>
          <p:cNvPr id="3" name="コンテンツ プレースホルダー 2"/>
          <p:cNvSpPr>
            <a:spLocks noGrp="1"/>
          </p:cNvSpPr>
          <p:nvPr>
            <p:ph idx="1"/>
          </p:nvPr>
        </p:nvSpPr>
        <p:spPr>
          <a:xfrm>
            <a:off x="838200" y="1825624"/>
            <a:ext cx="7398871" cy="2206887"/>
          </a:xfrm>
        </p:spPr>
        <p:txBody>
          <a:bodyPr vert="horz" lIns="91440" tIns="45720" rIns="91440" bIns="45720" rtlCol="0" anchor="t">
            <a:normAutofit fontScale="92500" lnSpcReduction="20000"/>
          </a:bodyPr>
          <a:lstStyle/>
          <a:p>
            <a:pPr marL="0" indent="0" algn="just">
              <a:lnSpc>
                <a:spcPct val="120000"/>
              </a:lnSpc>
              <a:buNone/>
            </a:pPr>
            <a:r>
              <a:rPr lang="en-US" dirty="0">
                <a:solidFill>
                  <a:schemeClr val="accent1">
                    <a:lumMod val="50000"/>
                  </a:schemeClr>
                </a:solidFill>
                <a:latin typeface="Arial" panose="020B0604020202020204" pitchFamily="34" charset="0"/>
                <a:ea typeface="ＭＳ Ｐゴシック"/>
                <a:cs typeface="Arial" panose="020B0604020202020204" pitchFamily="34" charset="0"/>
              </a:rPr>
              <a:t>Part of ensuring records are available is making sure they exist for the entire period during which they might be needed. This means they need to remain intact and accessible as an indelible/durable record.</a:t>
            </a:r>
          </a:p>
        </p:txBody>
      </p:sp>
      <p:grpSp>
        <p:nvGrpSpPr>
          <p:cNvPr id="4" name="グループ化 3"/>
          <p:cNvGrpSpPr/>
          <p:nvPr/>
        </p:nvGrpSpPr>
        <p:grpSpPr>
          <a:xfrm>
            <a:off x="8052510" y="1401415"/>
            <a:ext cx="3695962" cy="2631097"/>
            <a:chOff x="1776584" y="2538638"/>
            <a:chExt cx="3695962" cy="2631097"/>
          </a:xfrm>
        </p:grpSpPr>
        <p:graphicFrame>
          <p:nvGraphicFramePr>
            <p:cNvPr id="5" name="グラフ 4" title="Consistent"/>
            <p:cNvGraphicFramePr/>
            <p:nvPr>
              <p:extLst>
                <p:ext uri="{D42A27DB-BD31-4B8C-83A1-F6EECF244321}">
                  <p14:modId xmlns:p14="http://schemas.microsoft.com/office/powerpoint/2010/main" val="292897011"/>
                </p:ext>
              </p:extLst>
            </p:nvPr>
          </p:nvGraphicFramePr>
          <p:xfrm>
            <a:off x="1776584" y="2538638"/>
            <a:ext cx="3695962" cy="2631097"/>
          </p:xfrm>
          <a:graphic>
            <a:graphicData uri="http://schemas.openxmlformats.org/drawingml/2006/chart">
              <c:chart xmlns:c="http://schemas.openxmlformats.org/drawingml/2006/chart" xmlns:r="http://schemas.openxmlformats.org/officeDocument/2006/relationships" r:id="rId3"/>
            </a:graphicData>
          </a:graphic>
        </p:graphicFrame>
        <p:sp>
          <p:nvSpPr>
            <p:cNvPr id="6" name="テキスト ボックス 5"/>
            <p:cNvSpPr txBox="1"/>
            <p:nvPr/>
          </p:nvSpPr>
          <p:spPr>
            <a:xfrm>
              <a:off x="3687227" y="2741603"/>
              <a:ext cx="1080815" cy="523220"/>
            </a:xfrm>
            <a:prstGeom prst="rect">
              <a:avLst/>
            </a:prstGeom>
            <a:noFill/>
          </p:spPr>
          <p:txBody>
            <a:bodyPr wrap="square" rtlCol="0">
              <a:spAutoFit/>
            </a:bodyPr>
            <a:lstStyle/>
            <a:p>
              <a:pPr rtl="0"/>
              <a:r>
                <a:rPr lang="en-US" sz="28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A</a:t>
              </a:r>
              <a:endParaRPr kumimoji="1" lang="ja-JP" altLang="en-US" sz="28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7" name="テキスト ボックス 6"/>
            <p:cNvSpPr txBox="1"/>
            <p:nvPr/>
          </p:nvSpPr>
          <p:spPr>
            <a:xfrm>
              <a:off x="4227634" y="3120043"/>
              <a:ext cx="1080815" cy="523220"/>
            </a:xfrm>
            <a:prstGeom prst="rect">
              <a:avLst/>
            </a:prstGeom>
            <a:noFill/>
          </p:spPr>
          <p:txBody>
            <a:bodyPr wrap="square" rtlCol="0">
              <a:spAutoFit/>
            </a:bodyPr>
            <a:lstStyle/>
            <a:p>
              <a:pPr rtl="0"/>
              <a:r>
                <a:rPr lang="en-US" sz="28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L</a:t>
              </a:r>
              <a:endParaRPr kumimoji="1" lang="ja-JP" altLang="en-US" sz="28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8" name="テキスト ボックス 7"/>
            <p:cNvSpPr txBox="1"/>
            <p:nvPr/>
          </p:nvSpPr>
          <p:spPr>
            <a:xfrm>
              <a:off x="4332494" y="3713724"/>
              <a:ext cx="1080815" cy="523220"/>
            </a:xfrm>
            <a:prstGeom prst="rect">
              <a:avLst/>
            </a:prstGeom>
            <a:noFill/>
          </p:spPr>
          <p:txBody>
            <a:bodyPr wrap="square" rtlCol="0">
              <a:spAutoFit/>
            </a:bodyPr>
            <a:lstStyle/>
            <a:p>
              <a:pPr rtl="0"/>
              <a:r>
                <a:rPr lang="en-US" sz="28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C</a:t>
              </a:r>
              <a:endParaRPr kumimoji="1" lang="ja-JP" altLang="en-US" sz="28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9" name="テキスト ボックス 8"/>
            <p:cNvSpPr txBox="1"/>
            <p:nvPr/>
          </p:nvSpPr>
          <p:spPr>
            <a:xfrm>
              <a:off x="3984624" y="4267450"/>
              <a:ext cx="1080815" cy="523220"/>
            </a:xfrm>
            <a:prstGeom prst="rect">
              <a:avLst/>
            </a:prstGeom>
            <a:noFill/>
          </p:spPr>
          <p:txBody>
            <a:bodyPr wrap="square" rtlCol="0">
              <a:spAutoFit/>
            </a:bodyPr>
            <a:lstStyle/>
            <a:p>
              <a:pPr rtl="0"/>
              <a:r>
                <a:rPr lang="en-US" sz="28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O</a:t>
              </a:r>
              <a:endParaRPr kumimoji="1" lang="ja-JP" altLang="en-US" sz="28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10" name="テキスト ボックス 9"/>
            <p:cNvSpPr txBox="1"/>
            <p:nvPr/>
          </p:nvSpPr>
          <p:spPr>
            <a:xfrm>
              <a:off x="3413736" y="4482339"/>
              <a:ext cx="1080815" cy="523220"/>
            </a:xfrm>
            <a:prstGeom prst="rect">
              <a:avLst/>
            </a:prstGeom>
            <a:noFill/>
          </p:spPr>
          <p:txBody>
            <a:bodyPr wrap="square" rtlCol="0">
              <a:spAutoFit/>
            </a:bodyPr>
            <a:lstStyle/>
            <a:p>
              <a:pPr rtl="0"/>
              <a:r>
                <a:rPr lang="en-US" sz="28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A</a:t>
              </a:r>
              <a:endParaRPr kumimoji="1" lang="ja-JP" altLang="en-US" sz="28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11" name="円弧 10"/>
            <p:cNvSpPr/>
            <p:nvPr/>
          </p:nvSpPr>
          <p:spPr>
            <a:xfrm flipH="1">
              <a:off x="2768831" y="3017324"/>
              <a:ext cx="1668522" cy="1668522"/>
            </a:xfrm>
            <a:prstGeom prst="arc">
              <a:avLst>
                <a:gd name="adj1" fmla="val 16200000"/>
                <a:gd name="adj2" fmla="val 4261883"/>
              </a:avLst>
            </a:prstGeom>
            <a:ln w="76200">
              <a:solidFill>
                <a:schemeClr val="accent5">
                  <a:lumMod val="20000"/>
                  <a:lumOff val="80000"/>
                </a:schemeClr>
              </a:solidFill>
              <a:headEnd type="triangle"/>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rtl="0"/>
              <a:endParaRPr kumimoji="1" lang="ja-JP" altLang="en-US">
                <a:latin typeface="Arial" panose="020B0604020202020204" pitchFamily="34" charset="0"/>
                <a:cs typeface="Arial" panose="020B0604020202020204" pitchFamily="34" charset="0"/>
              </a:endParaRPr>
            </a:p>
          </p:txBody>
        </p:sp>
        <p:sp>
          <p:nvSpPr>
            <p:cNvPr id="12" name="テキスト ボックス 11"/>
            <p:cNvSpPr txBox="1"/>
            <p:nvPr/>
          </p:nvSpPr>
          <p:spPr>
            <a:xfrm>
              <a:off x="2606412" y="3412193"/>
              <a:ext cx="1080815" cy="707886"/>
            </a:xfrm>
            <a:prstGeom prst="rect">
              <a:avLst/>
            </a:prstGeom>
            <a:noFill/>
          </p:spPr>
          <p:txBody>
            <a:bodyPr wrap="square" rtlCol="0">
              <a:spAutoFit/>
            </a:bodyPr>
            <a:lstStyle/>
            <a:p>
              <a:pPr rtl="0"/>
              <a:r>
                <a:rPr lang="en-US" sz="40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a:t>
              </a:r>
              <a:endParaRPr kumimoji="1" lang="ja-JP" altLang="en-US" sz="40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grpSp>
      <p:sp>
        <p:nvSpPr>
          <p:cNvPr id="13" name="コンテンツ プレースホルダー 2"/>
          <p:cNvSpPr txBox="1">
            <a:spLocks/>
          </p:cNvSpPr>
          <p:nvPr/>
        </p:nvSpPr>
        <p:spPr>
          <a:xfrm>
            <a:off x="838200" y="4058056"/>
            <a:ext cx="10503165" cy="243799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rtl="0">
              <a:lnSpc>
                <a:spcPct val="110000"/>
              </a:lnSpc>
              <a:buFont typeface="Wingdings" panose="05000000000000000000" pitchFamily="2" charset="2"/>
              <a:buChar char="Ø"/>
            </a:pPr>
            <a:r>
              <a:rPr lang="en-US" dirty="0">
                <a:latin typeface="Arial" panose="020B0604020202020204" pitchFamily="34" charset="0"/>
                <a:cs typeface="Arial" panose="020B0604020202020204" pitchFamily="34" charset="0"/>
              </a:rPr>
              <a:t>Make paper records in permanent ink.</a:t>
            </a:r>
            <a:endParaRPr lang="en-US" altLang="ja-JP" dirty="0">
              <a:latin typeface="Arial" panose="020B0604020202020204" pitchFamily="34" charset="0"/>
              <a:cs typeface="Arial" panose="020B0604020202020204" pitchFamily="34" charset="0"/>
            </a:endParaRPr>
          </a:p>
          <a:p>
            <a:pPr rtl="0">
              <a:lnSpc>
                <a:spcPct val="110000"/>
              </a:lnSpc>
              <a:buFont typeface="Wingdings" panose="05000000000000000000" pitchFamily="2" charset="2"/>
              <a:buChar char="Ø"/>
            </a:pPr>
            <a:r>
              <a:rPr lang="en-US" dirty="0">
                <a:latin typeface="Arial" panose="020B0604020202020204" pitchFamily="34" charset="0"/>
                <a:cs typeface="Arial" panose="020B0604020202020204" pitchFamily="34" charset="0"/>
              </a:rPr>
              <a:t>Store electronic records by secure and validated processes.</a:t>
            </a:r>
            <a:endParaRPr lang="en-US" altLang="ja-JP" dirty="0">
              <a:latin typeface="Arial" panose="020B0604020202020204" pitchFamily="34" charset="0"/>
              <a:cs typeface="Arial" panose="020B0604020202020204" pitchFamily="34" charset="0"/>
            </a:endParaRPr>
          </a:p>
          <a:p>
            <a:pPr rtl="0">
              <a:lnSpc>
                <a:spcPct val="110000"/>
              </a:lnSpc>
              <a:buFont typeface="Wingdings" panose="05000000000000000000" pitchFamily="2" charset="2"/>
              <a:buChar char="Ø"/>
            </a:pPr>
            <a:r>
              <a:rPr lang="en-US" dirty="0">
                <a:latin typeface="Arial" panose="020B0604020202020204" pitchFamily="34" charset="0"/>
                <a:cs typeface="Arial" panose="020B0604020202020204" pitchFamily="34" charset="0"/>
              </a:rPr>
              <a:t>Hold documents intact for the duration of the retention period, based on the lifecycle of such documents.</a:t>
            </a:r>
            <a:endParaRPr lang="en-US" altLang="ja-JP" dirty="0">
              <a:latin typeface="Arial" panose="020B0604020202020204" pitchFamily="34" charset="0"/>
              <a:cs typeface="Arial" panose="020B0604020202020204" pitchFamily="34" charset="0"/>
            </a:endParaRPr>
          </a:p>
          <a:p>
            <a:pPr rtl="0">
              <a:lnSpc>
                <a:spcPct val="110000"/>
              </a:lnSpc>
            </a:pPr>
            <a:endParaRPr lang="ja-JP" altLang="en-US" dirty="0">
              <a:latin typeface="Arial" panose="020B0604020202020204" pitchFamily="34" charset="0"/>
              <a:cs typeface="Arial" panose="020B0604020202020204" pitchFamily="34" charset="0"/>
            </a:endParaRPr>
          </a:p>
        </p:txBody>
      </p:sp>
      <p:sp>
        <p:nvSpPr>
          <p:cNvPr id="14" name="スライド番号プレースホルダー 13"/>
          <p:cNvSpPr>
            <a:spLocks noGrp="1"/>
          </p:cNvSpPr>
          <p:nvPr>
            <p:ph type="sldNum" sz="quarter" idx="12"/>
          </p:nvPr>
        </p:nvSpPr>
        <p:spPr/>
        <p:txBody>
          <a:bodyPr rtlCol="0"/>
          <a:lstStyle/>
          <a:p>
            <a:pPr rtl="0">
              <a:defRPr/>
            </a:pPr>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fld id="{EA87AE14-B523-440C-92B5-F1BBA3CF7C82}" type="slidenum">
              <a:rPr lang="en-US" altLang="ja-JP" i="1">
                <a:ln>
                  <a:solidFill>
                    <a:schemeClr val="tx1"/>
                  </a:solidFill>
                </a:ln>
                <a:solidFill>
                  <a:srgbClr val="000000"/>
                </a:solidFill>
                <a:latin typeface="Arial" panose="020B0604020202020204" pitchFamily="34" charset="0"/>
                <a:ea typeface="HG丸ｺﾞｼｯｸM-PRO" panose="020F0600000000000000" pitchFamily="50" charset="-128"/>
                <a:cs typeface="Arial" panose="020B0604020202020204" pitchFamily="34" charset="0"/>
              </a:rPr>
              <a:pPr rtl="0">
                <a:defRPr/>
              </a:pPr>
              <a:t>13</a:t>
            </a:fld>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endParaRPr lang="en-US" altLang="ja-JP" b="1" i="1" dirty="0">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endParaRPr>
          </a:p>
        </p:txBody>
      </p:sp>
    </p:spTree>
    <p:extLst>
      <p:ext uri="{BB962C8B-B14F-4D97-AF65-F5344CB8AC3E}">
        <p14:creationId xmlns:p14="http://schemas.microsoft.com/office/powerpoint/2010/main" val="19325602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en-US">
                <a:solidFill>
                  <a:srgbClr val="FF0000"/>
                </a:solidFill>
                <a:latin typeface="Arial" panose="020B0604020202020204" pitchFamily="34" charset="0"/>
                <a:cs typeface="Arial" panose="020B0604020202020204" pitchFamily="34" charset="0"/>
              </a:rPr>
              <a:t>A</a:t>
            </a:r>
            <a:r>
              <a:rPr lang="en-US">
                <a:latin typeface="Arial" panose="020B0604020202020204" pitchFamily="34" charset="0"/>
                <a:cs typeface="Arial" panose="020B0604020202020204" pitchFamily="34" charset="0"/>
              </a:rPr>
              <a:t>: Available</a:t>
            </a:r>
            <a:endParaRPr kumimoji="1" lang="ja-JP" altLang="en-US" dirty="0">
              <a:solidFill>
                <a:srgbClr val="FF0000"/>
              </a:solidFill>
              <a:latin typeface="Arial" panose="020B0604020202020204" pitchFamily="34" charset="0"/>
              <a:cs typeface="Arial" panose="020B0604020202020204" pitchFamily="34" charset="0"/>
            </a:endParaRPr>
          </a:p>
        </p:txBody>
      </p:sp>
      <p:sp>
        <p:nvSpPr>
          <p:cNvPr id="3" name="コンテンツ プレースホルダー 2"/>
          <p:cNvSpPr>
            <a:spLocks noGrp="1"/>
          </p:cNvSpPr>
          <p:nvPr>
            <p:ph idx="1"/>
          </p:nvPr>
        </p:nvSpPr>
        <p:spPr>
          <a:xfrm>
            <a:off x="850635" y="1563929"/>
            <a:ext cx="7173041" cy="2468583"/>
          </a:xfrm>
        </p:spPr>
        <p:txBody>
          <a:bodyPr vert="horz" lIns="91440" tIns="45720" rIns="91440" bIns="45720" rtlCol="0" anchor="t">
            <a:normAutofit fontScale="85000" lnSpcReduction="10000"/>
          </a:bodyPr>
          <a:lstStyle/>
          <a:p>
            <a:pPr marL="0" indent="0" algn="just">
              <a:lnSpc>
                <a:spcPct val="110000"/>
              </a:lnSpc>
              <a:buNone/>
            </a:pPr>
            <a:r>
              <a:rPr lang="en-US" dirty="0">
                <a:solidFill>
                  <a:schemeClr val="accent1">
                    <a:lumMod val="50000"/>
                  </a:schemeClr>
                </a:solidFill>
                <a:latin typeface="Arial" panose="020B0604020202020204" pitchFamily="34" charset="0"/>
                <a:ea typeface="ＭＳ Ｐゴシック"/>
                <a:cs typeface="Arial" panose="020B0604020202020204" pitchFamily="34" charset="0"/>
              </a:rPr>
              <a:t>Records must be available for review at any time during the required retention period, accessible in a readable format to all applicable personnel who are responsible for their review whether for routine release decisions, investigations, trending, annual reports, audits or inspections.</a:t>
            </a:r>
            <a:endParaRPr lang="en-US" altLang="ja-JP" dirty="0">
              <a:solidFill>
                <a:schemeClr val="accent1">
                  <a:lumMod val="50000"/>
                </a:schemeClr>
              </a:solidFill>
              <a:latin typeface="Arial" panose="020B0604020202020204" pitchFamily="34" charset="0"/>
              <a:ea typeface="ＭＳ Ｐゴシック"/>
              <a:cs typeface="Arial" panose="020B0604020202020204" pitchFamily="34" charset="0"/>
            </a:endParaRPr>
          </a:p>
        </p:txBody>
      </p:sp>
      <p:grpSp>
        <p:nvGrpSpPr>
          <p:cNvPr id="4" name="グループ化 3"/>
          <p:cNvGrpSpPr/>
          <p:nvPr/>
        </p:nvGrpSpPr>
        <p:grpSpPr>
          <a:xfrm>
            <a:off x="8052510" y="1401415"/>
            <a:ext cx="3695962" cy="2631097"/>
            <a:chOff x="1776584" y="2538638"/>
            <a:chExt cx="3695962" cy="2631097"/>
          </a:xfrm>
        </p:grpSpPr>
        <p:graphicFrame>
          <p:nvGraphicFramePr>
            <p:cNvPr id="5" name="グラフ 4" title="Consistent"/>
            <p:cNvGraphicFramePr/>
            <p:nvPr>
              <p:extLst>
                <p:ext uri="{D42A27DB-BD31-4B8C-83A1-F6EECF244321}">
                  <p14:modId xmlns:p14="http://schemas.microsoft.com/office/powerpoint/2010/main" val="3653550895"/>
                </p:ext>
              </p:extLst>
            </p:nvPr>
          </p:nvGraphicFramePr>
          <p:xfrm>
            <a:off x="1776584" y="2538638"/>
            <a:ext cx="3695962" cy="2631097"/>
          </p:xfrm>
          <a:graphic>
            <a:graphicData uri="http://schemas.openxmlformats.org/drawingml/2006/chart">
              <c:chart xmlns:c="http://schemas.openxmlformats.org/drawingml/2006/chart" xmlns:r="http://schemas.openxmlformats.org/officeDocument/2006/relationships" r:id="rId3"/>
            </a:graphicData>
          </a:graphic>
        </p:graphicFrame>
        <p:sp>
          <p:nvSpPr>
            <p:cNvPr id="6" name="テキスト ボックス 5"/>
            <p:cNvSpPr txBox="1"/>
            <p:nvPr/>
          </p:nvSpPr>
          <p:spPr>
            <a:xfrm>
              <a:off x="3687227" y="2741603"/>
              <a:ext cx="1080815" cy="523220"/>
            </a:xfrm>
            <a:prstGeom prst="rect">
              <a:avLst/>
            </a:prstGeom>
            <a:noFill/>
          </p:spPr>
          <p:txBody>
            <a:bodyPr wrap="square" rtlCol="0">
              <a:spAutoFit/>
            </a:bodyPr>
            <a:lstStyle/>
            <a:p>
              <a:pPr rtl="0"/>
              <a:r>
                <a:rPr lang="en-US" sz="28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A</a:t>
              </a:r>
              <a:endParaRPr kumimoji="1" lang="ja-JP" altLang="en-US" sz="28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7" name="テキスト ボックス 6"/>
            <p:cNvSpPr txBox="1"/>
            <p:nvPr/>
          </p:nvSpPr>
          <p:spPr>
            <a:xfrm>
              <a:off x="4227634" y="3120043"/>
              <a:ext cx="1080815" cy="523220"/>
            </a:xfrm>
            <a:prstGeom prst="rect">
              <a:avLst/>
            </a:prstGeom>
            <a:noFill/>
          </p:spPr>
          <p:txBody>
            <a:bodyPr wrap="square" rtlCol="0">
              <a:spAutoFit/>
            </a:bodyPr>
            <a:lstStyle/>
            <a:p>
              <a:pPr rtl="0"/>
              <a:r>
                <a:rPr lang="en-US" sz="28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L</a:t>
              </a:r>
              <a:endParaRPr kumimoji="1" lang="ja-JP" altLang="en-US" sz="28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8" name="テキスト ボックス 7"/>
            <p:cNvSpPr txBox="1"/>
            <p:nvPr/>
          </p:nvSpPr>
          <p:spPr>
            <a:xfrm>
              <a:off x="4332494" y="3713724"/>
              <a:ext cx="1080815" cy="523220"/>
            </a:xfrm>
            <a:prstGeom prst="rect">
              <a:avLst/>
            </a:prstGeom>
            <a:noFill/>
          </p:spPr>
          <p:txBody>
            <a:bodyPr wrap="square" rtlCol="0">
              <a:spAutoFit/>
            </a:bodyPr>
            <a:lstStyle/>
            <a:p>
              <a:pPr rtl="0"/>
              <a:r>
                <a:rPr lang="en-US" sz="28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C</a:t>
              </a:r>
              <a:endParaRPr kumimoji="1" lang="ja-JP" altLang="en-US" sz="28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9" name="テキスト ボックス 8"/>
            <p:cNvSpPr txBox="1"/>
            <p:nvPr/>
          </p:nvSpPr>
          <p:spPr>
            <a:xfrm>
              <a:off x="3984624" y="4267450"/>
              <a:ext cx="1080815" cy="523220"/>
            </a:xfrm>
            <a:prstGeom prst="rect">
              <a:avLst/>
            </a:prstGeom>
            <a:noFill/>
          </p:spPr>
          <p:txBody>
            <a:bodyPr wrap="square" rtlCol="0">
              <a:spAutoFit/>
            </a:bodyPr>
            <a:lstStyle/>
            <a:p>
              <a:pPr rtl="0"/>
              <a:r>
                <a:rPr lang="en-US" sz="28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O</a:t>
              </a:r>
              <a:endParaRPr kumimoji="1" lang="ja-JP" altLang="en-US" sz="28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10" name="テキスト ボックス 9"/>
            <p:cNvSpPr txBox="1"/>
            <p:nvPr/>
          </p:nvSpPr>
          <p:spPr>
            <a:xfrm>
              <a:off x="3413736" y="4482339"/>
              <a:ext cx="1080815" cy="523220"/>
            </a:xfrm>
            <a:prstGeom prst="rect">
              <a:avLst/>
            </a:prstGeom>
            <a:noFill/>
          </p:spPr>
          <p:txBody>
            <a:bodyPr wrap="square" rtlCol="0">
              <a:spAutoFit/>
            </a:bodyPr>
            <a:lstStyle/>
            <a:p>
              <a:pPr rtl="0"/>
              <a:r>
                <a:rPr lang="en-US" sz="28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A</a:t>
              </a:r>
              <a:endParaRPr kumimoji="1" lang="ja-JP" altLang="en-US" sz="28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11" name="円弧 10"/>
            <p:cNvSpPr/>
            <p:nvPr/>
          </p:nvSpPr>
          <p:spPr>
            <a:xfrm flipH="1">
              <a:off x="2768831" y="3017324"/>
              <a:ext cx="1668522" cy="1668522"/>
            </a:xfrm>
            <a:prstGeom prst="arc">
              <a:avLst>
                <a:gd name="adj1" fmla="val 16200000"/>
                <a:gd name="adj2" fmla="val 4261883"/>
              </a:avLst>
            </a:prstGeom>
            <a:ln w="76200">
              <a:solidFill>
                <a:schemeClr val="accent5">
                  <a:lumMod val="20000"/>
                  <a:lumOff val="80000"/>
                </a:schemeClr>
              </a:solidFill>
              <a:headEnd type="triangle"/>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rtl="0"/>
              <a:endParaRPr kumimoji="1" lang="ja-JP" altLang="en-US">
                <a:latin typeface="Arial" panose="020B0604020202020204" pitchFamily="34" charset="0"/>
                <a:cs typeface="Arial" panose="020B0604020202020204" pitchFamily="34" charset="0"/>
              </a:endParaRPr>
            </a:p>
          </p:txBody>
        </p:sp>
        <p:sp>
          <p:nvSpPr>
            <p:cNvPr id="12" name="テキスト ボックス 11"/>
            <p:cNvSpPr txBox="1"/>
            <p:nvPr/>
          </p:nvSpPr>
          <p:spPr>
            <a:xfrm>
              <a:off x="2606412" y="3412193"/>
              <a:ext cx="1080815" cy="707886"/>
            </a:xfrm>
            <a:prstGeom prst="rect">
              <a:avLst/>
            </a:prstGeom>
            <a:noFill/>
          </p:spPr>
          <p:txBody>
            <a:bodyPr wrap="square" rtlCol="0">
              <a:spAutoFit/>
            </a:bodyPr>
            <a:lstStyle/>
            <a:p>
              <a:pPr rtl="0"/>
              <a:r>
                <a:rPr lang="en-US" sz="40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a:t>
              </a:r>
              <a:endParaRPr kumimoji="1" lang="ja-JP" altLang="en-US" sz="40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grpSp>
      <p:sp>
        <p:nvSpPr>
          <p:cNvPr id="13" name="コンテンツ プレースホルダー 2"/>
          <p:cNvSpPr txBox="1">
            <a:spLocks/>
          </p:cNvSpPr>
          <p:nvPr/>
        </p:nvSpPr>
        <p:spPr>
          <a:xfrm>
            <a:off x="825765" y="4305054"/>
            <a:ext cx="10515600" cy="241642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279400" indent="-279400" algn="just" rtl="0">
              <a:lnSpc>
                <a:spcPct val="100000"/>
              </a:lnSpc>
              <a:buFont typeface="Wingdings" panose="05000000000000000000" pitchFamily="2" charset="2"/>
              <a:buChar char="Ø"/>
            </a:pPr>
            <a:r>
              <a:rPr lang="en-US" dirty="0">
                <a:latin typeface="Arial" panose="020B0604020202020204" pitchFamily="34" charset="0"/>
                <a:ea typeface="ＭＳ Ｐゴシック" panose="020B0600070205080204" pitchFamily="50" charset="-128"/>
                <a:cs typeface="Arial" panose="020B0604020202020204" pitchFamily="34" charset="0"/>
              </a:rPr>
              <a:t>Store batch records and other records supporting the batch quality in a secure and reliable manner so as to be retrievable within a specified period of time and to allow for complete reconstruction of batch history. If a computerized system is used, this should be guaranteed at the time of system update.</a:t>
            </a:r>
          </a:p>
        </p:txBody>
      </p:sp>
      <p:sp>
        <p:nvSpPr>
          <p:cNvPr id="14" name="スライド番号プレースホルダー 13"/>
          <p:cNvSpPr>
            <a:spLocks noGrp="1"/>
          </p:cNvSpPr>
          <p:nvPr>
            <p:ph type="sldNum" sz="quarter" idx="12"/>
          </p:nvPr>
        </p:nvSpPr>
        <p:spPr/>
        <p:txBody>
          <a:bodyPr rtlCol="0"/>
          <a:lstStyle/>
          <a:p>
            <a:pPr rtl="0">
              <a:defRPr/>
            </a:pPr>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fld id="{EA87AE14-B523-440C-92B5-F1BBA3CF7C82}" type="slidenum">
              <a:rPr lang="en-US" altLang="ja-JP" i="1">
                <a:ln>
                  <a:solidFill>
                    <a:schemeClr val="tx1"/>
                  </a:solidFill>
                </a:ln>
                <a:solidFill>
                  <a:srgbClr val="000000"/>
                </a:solidFill>
                <a:latin typeface="Arial" panose="020B0604020202020204" pitchFamily="34" charset="0"/>
                <a:ea typeface="HG丸ｺﾞｼｯｸM-PRO" panose="020F0600000000000000" pitchFamily="50" charset="-128"/>
                <a:cs typeface="Arial" panose="020B0604020202020204" pitchFamily="34" charset="0"/>
              </a:rPr>
              <a:pPr>
                <a:defRPr/>
              </a:pPr>
              <a:t>14</a:t>
            </a:fld>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endParaRPr lang="en-US" altLang="ja-JP" b="1" i="1" dirty="0">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endParaRPr>
          </a:p>
        </p:txBody>
      </p:sp>
    </p:spTree>
    <p:extLst>
      <p:ext uri="{BB962C8B-B14F-4D97-AF65-F5344CB8AC3E}">
        <p14:creationId xmlns:p14="http://schemas.microsoft.com/office/powerpoint/2010/main" val="33838378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normAutofit/>
          </a:bodyPr>
          <a:lstStyle/>
          <a:p>
            <a:pPr rtl="0"/>
            <a:r>
              <a:rPr lang="en-US" dirty="0">
                <a:latin typeface="Arial" panose="020B0604020202020204" pitchFamily="34" charset="0"/>
                <a:cs typeface="Arial" panose="020B0604020202020204" pitchFamily="34" charset="0"/>
              </a:rPr>
              <a:t>Table of Contents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(Content for Working-Level Personnel)</a:t>
            </a:r>
            <a:endParaRPr kumimoji="1" lang="ja-JP" altLang="en-US" dirty="0">
              <a:latin typeface="Arial" panose="020B0604020202020204" pitchFamily="34" charset="0"/>
              <a:cs typeface="Arial" panose="020B0604020202020204" pitchFamily="34" charset="0"/>
            </a:endParaRPr>
          </a:p>
        </p:txBody>
      </p:sp>
      <p:sp>
        <p:nvSpPr>
          <p:cNvPr id="3" name="コンテンツ プレースホルダー 2"/>
          <p:cNvSpPr>
            <a:spLocks noGrp="1"/>
          </p:cNvSpPr>
          <p:nvPr>
            <p:ph idx="1"/>
          </p:nvPr>
        </p:nvSpPr>
        <p:spPr/>
        <p:txBody>
          <a:bodyPr rtlCol="0">
            <a:normAutofit/>
          </a:bodyPr>
          <a:lstStyle/>
          <a:p>
            <a:pPr defTabSz="640079" rtl="0">
              <a:lnSpc>
                <a:spcPct val="100000"/>
              </a:lnSpc>
              <a:spcBef>
                <a:spcPts val="400"/>
              </a:spcBef>
              <a:defRPr sz="1679"/>
            </a:pPr>
            <a:r>
              <a:rPr lang="en-US" sz="2400" dirty="0">
                <a:solidFill>
                  <a:schemeClr val="bg1">
                    <a:lumMod val="75000"/>
                  </a:schemeClr>
                </a:solidFill>
                <a:latin typeface="Arial" panose="020B0604020202020204" pitchFamily="34" charset="0"/>
                <a:cs typeface="Arial" panose="020B0604020202020204" pitchFamily="34" charset="0"/>
              </a:rPr>
              <a:t>Data Integrity - Why must we comply with this? –</a:t>
            </a:r>
            <a:endParaRPr lang="en-US" altLang="ja-JP" sz="2400" dirty="0">
              <a:solidFill>
                <a:schemeClr val="bg1">
                  <a:lumMod val="75000"/>
                </a:schemeClr>
              </a:solidFill>
              <a:latin typeface="Arial" panose="020B0604020202020204" pitchFamily="34" charset="0"/>
              <a:cs typeface="Arial" panose="020B0604020202020204" pitchFamily="34" charset="0"/>
            </a:endParaRPr>
          </a:p>
          <a:p>
            <a:pPr defTabSz="640079" rtl="0">
              <a:lnSpc>
                <a:spcPct val="100000"/>
              </a:lnSpc>
              <a:spcBef>
                <a:spcPts val="400"/>
              </a:spcBef>
              <a:defRPr sz="1679"/>
            </a:pPr>
            <a:r>
              <a:rPr lang="en-US" sz="2400" dirty="0">
                <a:solidFill>
                  <a:schemeClr val="bg1">
                    <a:lumMod val="75000"/>
                  </a:schemeClr>
                </a:solidFill>
                <a:latin typeface="Arial" panose="020B0604020202020204" pitchFamily="34" charset="0"/>
                <a:cs typeface="Arial" panose="020B0604020202020204" pitchFamily="34" charset="0"/>
              </a:rPr>
              <a:t>What is ALCOA +?</a:t>
            </a:r>
            <a:endParaRPr lang="en-US" altLang="ja-JP" sz="2400" dirty="0">
              <a:solidFill>
                <a:schemeClr val="bg1">
                  <a:lumMod val="75000"/>
                </a:schemeClr>
              </a:solidFill>
              <a:latin typeface="Arial" panose="020B0604020202020204" pitchFamily="34" charset="0"/>
              <a:cs typeface="Arial" panose="020B0604020202020204" pitchFamily="34" charset="0"/>
            </a:endParaRPr>
          </a:p>
          <a:p>
            <a:pPr defTabSz="640079" rtl="0">
              <a:lnSpc>
                <a:spcPct val="100000"/>
              </a:lnSpc>
              <a:spcBef>
                <a:spcPts val="400"/>
              </a:spcBef>
              <a:defRPr sz="1679"/>
            </a:pPr>
            <a:r>
              <a:rPr lang="en-US" sz="2400" dirty="0">
                <a:latin typeface="Arial" panose="020B0604020202020204" pitchFamily="34" charset="0"/>
                <a:cs typeface="Arial" panose="020B0604020202020204" pitchFamily="34" charset="0"/>
              </a:rPr>
              <a:t>Recommended practices / inadvisable practices</a:t>
            </a:r>
            <a:endParaRPr lang="en-US" altLang="ja-JP" sz="2400" dirty="0">
              <a:latin typeface="Arial" panose="020B0604020202020204" pitchFamily="34" charset="0"/>
              <a:cs typeface="Arial" panose="020B0604020202020204" pitchFamily="34" charset="0"/>
            </a:endParaRPr>
          </a:p>
          <a:p>
            <a:pPr defTabSz="640079" rtl="0">
              <a:lnSpc>
                <a:spcPct val="100000"/>
              </a:lnSpc>
              <a:spcBef>
                <a:spcPts val="400"/>
              </a:spcBef>
              <a:defRPr sz="1679"/>
            </a:pPr>
            <a:r>
              <a:rPr lang="en-US" sz="2400" dirty="0">
                <a:solidFill>
                  <a:schemeClr val="bg1">
                    <a:lumMod val="75000"/>
                  </a:schemeClr>
                </a:solidFill>
                <a:latin typeface="Arial" panose="020B0604020202020204" pitchFamily="34" charset="0"/>
                <a:cs typeface="Arial" panose="020B0604020202020204" pitchFamily="34" charset="0"/>
              </a:rPr>
              <a:t>Examples of DI-related deviations (from FDA warning letter)</a:t>
            </a:r>
            <a:endParaRPr lang="en-US" altLang="ja-JP" sz="2400" dirty="0">
              <a:solidFill>
                <a:schemeClr val="bg1">
                  <a:lumMod val="75000"/>
                </a:schemeClr>
              </a:solidFill>
              <a:latin typeface="Arial" panose="020B0604020202020204" pitchFamily="34" charset="0"/>
              <a:cs typeface="Arial" panose="020B0604020202020204" pitchFamily="34" charset="0"/>
            </a:endParaRPr>
          </a:p>
          <a:p>
            <a:pPr marL="0" indent="0" defTabSz="640079" rtl="0">
              <a:lnSpc>
                <a:spcPct val="100000"/>
              </a:lnSpc>
              <a:spcBef>
                <a:spcPts val="400"/>
              </a:spcBef>
              <a:buNone/>
              <a:defRPr sz="1679"/>
            </a:pPr>
            <a:endParaRPr lang="en-US" altLang="ja-JP" sz="2400" dirty="0">
              <a:solidFill>
                <a:schemeClr val="bg1">
                  <a:lumMod val="75000"/>
                </a:schemeClr>
              </a:solidFill>
              <a:latin typeface="Arial" panose="020B0604020202020204" pitchFamily="34" charset="0"/>
              <a:cs typeface="Arial" panose="020B0604020202020204" pitchFamily="34" charset="0"/>
            </a:endParaRPr>
          </a:p>
          <a:p>
            <a:pPr marL="0" indent="0" defTabSz="640079" rtl="0">
              <a:lnSpc>
                <a:spcPct val="100000"/>
              </a:lnSpc>
              <a:spcBef>
                <a:spcPts val="400"/>
              </a:spcBef>
              <a:buNone/>
              <a:defRPr sz="1679"/>
            </a:pPr>
            <a:r>
              <a:rPr lang="en-US" sz="2400" dirty="0">
                <a:solidFill>
                  <a:schemeClr val="bg1">
                    <a:lumMod val="75000"/>
                  </a:schemeClr>
                </a:solidFill>
                <a:latin typeface="Arial" panose="020B0604020202020204" pitchFamily="34" charset="0"/>
                <a:cs typeface="Arial" panose="020B0604020202020204" pitchFamily="34" charset="0"/>
              </a:rPr>
              <a:t>(Appendix) Glossary (from PIC/S DI guidance 13. Definitions)</a:t>
            </a:r>
            <a:endParaRPr lang="ja-JP" altLang="en-US" sz="2400" dirty="0">
              <a:solidFill>
                <a:schemeClr val="bg1">
                  <a:lumMod val="75000"/>
                </a:schemeClr>
              </a:solidFill>
              <a:latin typeface="Arial" panose="020B0604020202020204" pitchFamily="34" charset="0"/>
              <a:cs typeface="Arial" panose="020B0604020202020204" pitchFamily="34" charset="0"/>
            </a:endParaRPr>
          </a:p>
          <a:p>
            <a:pPr marL="0" indent="0" defTabSz="640079" rtl="0">
              <a:lnSpc>
                <a:spcPct val="100000"/>
              </a:lnSpc>
              <a:spcBef>
                <a:spcPts val="400"/>
              </a:spcBef>
              <a:buNone/>
              <a:defRPr sz="1679"/>
            </a:pPr>
            <a:endParaRPr lang="ja-JP" altLang="en-US" sz="2400" dirty="0">
              <a:solidFill>
                <a:schemeClr val="bg1">
                  <a:lumMod val="75000"/>
                </a:schemeClr>
              </a:solidFill>
              <a:latin typeface="Arial" panose="020B0604020202020204" pitchFamily="34" charset="0"/>
              <a:cs typeface="Arial" panose="020B0604020202020204" pitchFamily="34" charset="0"/>
            </a:endParaRPr>
          </a:p>
          <a:p>
            <a:pPr marL="0" indent="0" defTabSz="640079" rtl="0">
              <a:lnSpc>
                <a:spcPct val="100000"/>
              </a:lnSpc>
              <a:spcBef>
                <a:spcPts val="400"/>
              </a:spcBef>
              <a:buNone/>
              <a:defRPr sz="1679"/>
            </a:pPr>
            <a:endParaRPr lang="ja-JP" altLang="en-US" sz="2400" dirty="0">
              <a:solidFill>
                <a:schemeClr val="bg1">
                  <a:lumMod val="75000"/>
                </a:schemeClr>
              </a:solidFill>
              <a:latin typeface="Arial" panose="020B0604020202020204" pitchFamily="34" charset="0"/>
              <a:cs typeface="Arial" panose="020B0604020202020204" pitchFamily="34" charset="0"/>
            </a:endParaRPr>
          </a:p>
        </p:txBody>
      </p:sp>
      <p:sp>
        <p:nvSpPr>
          <p:cNvPr id="4" name="スライド番号プレースホルダー 3"/>
          <p:cNvSpPr>
            <a:spLocks noGrp="1"/>
          </p:cNvSpPr>
          <p:nvPr>
            <p:ph type="sldNum" sz="quarter" idx="12"/>
          </p:nvPr>
        </p:nvSpPr>
        <p:spPr/>
        <p:txBody>
          <a:bodyPr rtlCol="0"/>
          <a:lstStyle/>
          <a:p>
            <a:pPr rtl="0">
              <a:defRPr/>
            </a:pPr>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fld id="{EA87AE14-B523-440C-92B5-F1BBA3CF7C82}" type="slidenum">
              <a:rPr lang="en-US" altLang="ja-JP" i="1">
                <a:ln>
                  <a:solidFill>
                    <a:schemeClr val="tx1"/>
                  </a:solidFill>
                </a:ln>
                <a:solidFill>
                  <a:srgbClr val="000000"/>
                </a:solidFill>
                <a:latin typeface="Arial" panose="020B0604020202020204" pitchFamily="34" charset="0"/>
                <a:ea typeface="HG丸ｺﾞｼｯｸM-PRO" panose="020F0600000000000000" pitchFamily="50" charset="-128"/>
                <a:cs typeface="Arial" panose="020B0604020202020204" pitchFamily="34" charset="0"/>
              </a:rPr>
              <a:pPr>
                <a:defRPr/>
              </a:pPr>
              <a:t>15</a:t>
            </a:fld>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endParaRPr lang="en-US" altLang="ja-JP" b="1" i="1" dirty="0">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endParaRPr>
          </a:p>
        </p:txBody>
      </p:sp>
    </p:spTree>
    <p:extLst>
      <p:ext uri="{BB962C8B-B14F-4D97-AF65-F5344CB8AC3E}">
        <p14:creationId xmlns:p14="http://schemas.microsoft.com/office/powerpoint/2010/main" val="11940060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雲 4"/>
          <p:cNvSpPr/>
          <p:nvPr/>
        </p:nvSpPr>
        <p:spPr>
          <a:xfrm>
            <a:off x="6350000" y="3251200"/>
            <a:ext cx="5422900" cy="3276600"/>
          </a:xfrm>
          <a:prstGeom prst="cloud">
            <a:avLst/>
          </a:prstGeom>
          <a:noFill/>
          <a:ln w="28575">
            <a:solidFill>
              <a:srgbClr val="FF9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kumimoji="1" lang="ja-JP" altLang="en-US" sz="2800" dirty="0">
              <a:solidFill>
                <a:schemeClr val="tx1"/>
              </a:solidFill>
              <a:latin typeface="Arial" panose="020B0604020202020204" pitchFamily="34" charset="0"/>
              <a:cs typeface="Arial" panose="020B0604020202020204" pitchFamily="34" charset="0"/>
            </a:endParaRPr>
          </a:p>
        </p:txBody>
      </p:sp>
      <p:sp>
        <p:nvSpPr>
          <p:cNvPr id="4" name="タイトル 1"/>
          <p:cNvSpPr>
            <a:spLocks noGrp="1"/>
          </p:cNvSpPr>
          <p:nvPr>
            <p:ph type="title"/>
          </p:nvPr>
        </p:nvSpPr>
        <p:spPr>
          <a:xfrm>
            <a:off x="0" y="170253"/>
            <a:ext cx="12192000" cy="908739"/>
          </a:xfrm>
        </p:spPr>
        <p:txBody>
          <a:bodyPr rtlCol="0">
            <a:normAutofit/>
          </a:bodyPr>
          <a:lstStyle/>
          <a:p>
            <a:pPr algn="ctr" rtl="0"/>
            <a:r>
              <a:rPr lang="en-US" sz="3200" b="1">
                <a:latin typeface="Arial" panose="020B0604020202020204" pitchFamily="34" charset="0"/>
                <a:cs typeface="Arial" panose="020B0604020202020204" pitchFamily="34" charset="0"/>
              </a:rPr>
              <a:t>Key points of data integrity, specific to paper systems (1)</a:t>
            </a:r>
            <a:endParaRPr kumimoji="1" lang="ja-JP" altLang="en-US" sz="3200" b="1" dirty="0">
              <a:latin typeface="Arial" panose="020B0604020202020204" pitchFamily="34" charset="0"/>
              <a:cs typeface="Arial" panose="020B0604020202020204" pitchFamily="34" charset="0"/>
            </a:endParaRPr>
          </a:p>
        </p:txBody>
      </p:sp>
      <p:sp>
        <p:nvSpPr>
          <p:cNvPr id="3" name="角丸四角形 2"/>
          <p:cNvSpPr/>
          <p:nvPr/>
        </p:nvSpPr>
        <p:spPr>
          <a:xfrm>
            <a:off x="301541" y="1078989"/>
            <a:ext cx="5641776" cy="5616000"/>
          </a:xfrm>
          <a:prstGeom prst="roundRect">
            <a:avLst>
              <a:gd name="adj" fmla="val 10177"/>
            </a:avLst>
          </a:prstGeom>
          <a:solidFill>
            <a:schemeClr val="bg1"/>
          </a:solidFill>
          <a:ln w="762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sz="2000" dirty="0">
                <a:solidFill>
                  <a:schemeClr val="tx1">
                    <a:lumMod val="95000"/>
                    <a:lumOff val="5000"/>
                  </a:schemeClr>
                </a:solidFill>
                <a:latin typeface="Arial" panose="020B0604020202020204" pitchFamily="34" charset="0"/>
                <a:ea typeface="ＭＳ Ｐゴシック"/>
                <a:cs typeface="Arial" panose="020B0604020202020204" pitchFamily="34" charset="0"/>
              </a:rPr>
              <a:t>• Procedures outlining good documentation practices and arrangements for document control should be available within the QMS.</a:t>
            </a:r>
          </a:p>
          <a:p>
            <a:pPr>
              <a:defRPr/>
            </a:pPr>
            <a:endParaRPr lang="en-US" altLang="ja-JP" sz="2000" dirty="0">
              <a:solidFill>
                <a:schemeClr val="tx1">
                  <a:lumMod val="95000"/>
                  <a:lumOff val="5000"/>
                </a:schemeClr>
              </a:solidFill>
              <a:latin typeface="Arial" panose="020B0604020202020204" pitchFamily="34" charset="0"/>
              <a:cs typeface="Arial" panose="020B0604020202020204" pitchFamily="34" charset="0"/>
            </a:endParaRPr>
          </a:p>
          <a:p>
            <a:pPr marL="342900" indent="-342900">
              <a:buFontTx/>
              <a:buChar char="-"/>
              <a:defRPr/>
            </a:pPr>
            <a:r>
              <a:rPr lang="en-US" sz="2000" dirty="0">
                <a:solidFill>
                  <a:schemeClr val="tx1">
                    <a:lumMod val="95000"/>
                    <a:lumOff val="5000"/>
                  </a:schemeClr>
                </a:solidFill>
                <a:latin typeface="Arial" panose="020B0604020202020204" pitchFamily="34" charset="0"/>
                <a:cs typeface="Arial" panose="020B0604020202020204" pitchFamily="34" charset="0"/>
              </a:rPr>
              <a:t>Generation , distribution and control of templates used to record data</a:t>
            </a:r>
          </a:p>
          <a:p>
            <a:pPr marL="342900" indent="-342900">
              <a:buFontTx/>
              <a:buChar char="-"/>
              <a:defRPr/>
            </a:pPr>
            <a:endParaRPr lang="en-US" altLang="ja-JP" sz="2000" dirty="0">
              <a:solidFill>
                <a:schemeClr val="tx1"/>
              </a:solidFill>
              <a:latin typeface="Arial" panose="020B0604020202020204" pitchFamily="34" charset="0"/>
              <a:cs typeface="Arial" panose="020B0604020202020204" pitchFamily="34" charset="0"/>
            </a:endParaRPr>
          </a:p>
          <a:p>
            <a:pPr rtl="0">
              <a:defRPr/>
            </a:pPr>
            <a:r>
              <a:rPr lang="en-US" sz="2000" dirty="0">
                <a:solidFill>
                  <a:schemeClr val="tx1"/>
                </a:solidFill>
                <a:latin typeface="Arial" panose="020B0604020202020204" pitchFamily="34" charset="0"/>
                <a:cs typeface="Arial" panose="020B0604020202020204" pitchFamily="34" charset="0"/>
              </a:rPr>
              <a:t>- Control procedures for written operating procedures and paper record sheets, etc.</a:t>
            </a:r>
            <a:endParaRPr lang="en-US" altLang="ja-JP" sz="2000" dirty="0">
              <a:solidFill>
                <a:schemeClr val="tx1"/>
              </a:solidFill>
              <a:latin typeface="Arial" panose="020B0604020202020204" pitchFamily="34" charset="0"/>
              <a:cs typeface="Arial" panose="020B0604020202020204" pitchFamily="34" charset="0"/>
            </a:endParaRPr>
          </a:p>
        </p:txBody>
      </p:sp>
      <p:sp>
        <p:nvSpPr>
          <p:cNvPr id="9" name="角丸四角形 8"/>
          <p:cNvSpPr/>
          <p:nvPr/>
        </p:nvSpPr>
        <p:spPr>
          <a:xfrm>
            <a:off x="6232762" y="1078989"/>
            <a:ext cx="5641776" cy="5616000"/>
          </a:xfrm>
          <a:prstGeom prst="roundRect">
            <a:avLst>
              <a:gd name="adj" fmla="val 8505"/>
            </a:avLst>
          </a:prstGeom>
          <a:noFill/>
          <a:ln w="762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rtl="0"/>
            <a:endParaRPr lang="en-US" altLang="ja-JP" sz="2000" dirty="0">
              <a:solidFill>
                <a:srgbClr val="FF0000"/>
              </a:solidFill>
              <a:latin typeface="Arial" panose="020B0604020202020204" pitchFamily="34" charset="0"/>
              <a:cs typeface="Arial" panose="020B0604020202020204" pitchFamily="34" charset="0"/>
            </a:endParaRPr>
          </a:p>
          <a:p>
            <a:pPr rtl="0"/>
            <a:endParaRPr lang="en-US" altLang="ja-JP" sz="2000" dirty="0">
              <a:solidFill>
                <a:srgbClr val="FF0000"/>
              </a:solidFill>
              <a:latin typeface="Arial" panose="020B0604020202020204" pitchFamily="34" charset="0"/>
              <a:cs typeface="Arial" panose="020B0604020202020204" pitchFamily="34" charset="0"/>
            </a:endParaRPr>
          </a:p>
          <a:p>
            <a:pPr rtl="0"/>
            <a:endParaRPr lang="en-US" altLang="ja-JP" sz="2000" dirty="0">
              <a:solidFill>
                <a:srgbClr val="FF0000"/>
              </a:solidFill>
              <a:latin typeface="Arial" panose="020B0604020202020204" pitchFamily="34" charset="0"/>
              <a:cs typeface="Arial" panose="020B0604020202020204" pitchFamily="34" charset="0"/>
            </a:endParaRPr>
          </a:p>
          <a:p>
            <a:pPr rtl="0"/>
            <a:endParaRPr lang="en-US" altLang="ja-JP" sz="2000" dirty="0">
              <a:solidFill>
                <a:srgbClr val="FF0000"/>
              </a:solidFill>
              <a:latin typeface="Arial" panose="020B0604020202020204" pitchFamily="34" charset="0"/>
              <a:cs typeface="Arial" panose="020B0604020202020204" pitchFamily="34" charset="0"/>
            </a:endParaRPr>
          </a:p>
          <a:p>
            <a:pPr rtl="0"/>
            <a:r>
              <a:rPr lang="en-US" sz="2000" dirty="0">
                <a:solidFill>
                  <a:srgbClr val="FF0000"/>
                </a:solidFill>
                <a:latin typeface="Arial" panose="020B0604020202020204" pitchFamily="34" charset="0"/>
                <a:cs typeface="Arial" panose="020B0604020202020204" pitchFamily="34" charset="0"/>
              </a:rPr>
              <a:t>Procedures are not specified for the generation, distribution and control of original paper record template.</a:t>
            </a:r>
            <a:endParaRPr lang="en-US" altLang="ja-JP" sz="2000" dirty="0">
              <a:solidFill>
                <a:srgbClr val="FF0000"/>
              </a:solidFill>
              <a:latin typeface="Arial" panose="020B0604020202020204" pitchFamily="34" charset="0"/>
              <a:cs typeface="Arial" panose="020B0604020202020204" pitchFamily="34" charset="0"/>
            </a:endParaRPr>
          </a:p>
          <a:p>
            <a:pPr rtl="0"/>
            <a:endParaRPr lang="en-US" altLang="ja-JP" sz="2000" dirty="0">
              <a:solidFill>
                <a:schemeClr val="tx1"/>
              </a:solidFill>
              <a:latin typeface="Arial" panose="020B0604020202020204" pitchFamily="34" charset="0"/>
              <a:cs typeface="Arial" panose="020B0604020202020204" pitchFamily="34" charset="0"/>
            </a:endParaRPr>
          </a:p>
          <a:p>
            <a:pPr rtl="0"/>
            <a:r>
              <a:rPr lang="en-US" sz="2000" dirty="0">
                <a:solidFill>
                  <a:schemeClr val="tx1"/>
                </a:solidFill>
                <a:latin typeface="Arial" panose="020B0604020202020204" pitchFamily="34" charset="0"/>
                <a:cs typeface="Arial" panose="020B0604020202020204" pitchFamily="34" charset="0"/>
              </a:rPr>
              <a:t>• Records may be </a:t>
            </a:r>
            <a:r>
              <a:rPr lang="en-US" sz="2000" dirty="0">
                <a:solidFill>
                  <a:schemeClr val="tx1">
                    <a:lumMod val="95000"/>
                    <a:lumOff val="5000"/>
                  </a:schemeClr>
                </a:solidFill>
                <a:latin typeface="Arial" panose="020B0604020202020204" pitchFamily="34" charset="0"/>
                <a:cs typeface="Arial" panose="020B0604020202020204" pitchFamily="34" charset="0"/>
              </a:rPr>
              <a:t>falsified if templates are not controlled!</a:t>
            </a:r>
            <a:endParaRPr lang="en-US" altLang="ja-JP" sz="2000" dirty="0">
              <a:solidFill>
                <a:schemeClr val="tx1">
                  <a:lumMod val="95000"/>
                  <a:lumOff val="5000"/>
                </a:schemeClr>
              </a:solidFill>
              <a:latin typeface="Arial" panose="020B0604020202020204" pitchFamily="34" charset="0"/>
              <a:cs typeface="Arial" panose="020B0604020202020204" pitchFamily="34" charset="0"/>
            </a:endParaRPr>
          </a:p>
          <a:p>
            <a:pPr rtl="0"/>
            <a:r>
              <a:rPr lang="en-US" sz="2000" dirty="0">
                <a:solidFill>
                  <a:schemeClr val="tx1">
                    <a:lumMod val="95000"/>
                    <a:lumOff val="5000"/>
                  </a:schemeClr>
                </a:solidFill>
                <a:latin typeface="Arial" panose="020B0604020202020204" pitchFamily="34" charset="0"/>
                <a:cs typeface="Arial" panose="020B0604020202020204" pitchFamily="34" charset="0"/>
              </a:rPr>
              <a:t>• An obsolete version of record template may be used if versions and issuance of templates are not controlled!</a:t>
            </a:r>
            <a:endParaRPr lang="en-US" altLang="ja-JP" sz="2000" dirty="0">
              <a:solidFill>
                <a:schemeClr val="tx1">
                  <a:lumMod val="95000"/>
                  <a:lumOff val="5000"/>
                </a:schemeClr>
              </a:solidFill>
              <a:latin typeface="Arial" panose="020B0604020202020204" pitchFamily="34" charset="0"/>
              <a:cs typeface="Arial" panose="020B0604020202020204" pitchFamily="34" charset="0"/>
            </a:endParaRPr>
          </a:p>
          <a:p>
            <a:pPr rtl="0"/>
            <a:r>
              <a:rPr lang="en-US" sz="2000" dirty="0">
                <a:solidFill>
                  <a:schemeClr val="tx1">
                    <a:lumMod val="95000"/>
                    <a:lumOff val="5000"/>
                  </a:schemeClr>
                </a:solidFill>
                <a:latin typeface="Arial" panose="020B0604020202020204" pitchFamily="34" charset="0"/>
                <a:cs typeface="Arial" panose="020B0604020202020204" pitchFamily="34" charset="0"/>
              </a:rPr>
              <a:t>• Can the contemporaneousness of records be guaranteed if data are recorded on a template other than the one specified</a:t>
            </a:r>
            <a:r>
              <a:rPr lang="en-US" sz="2000" dirty="0">
                <a:solidFill>
                  <a:schemeClr val="tx1"/>
                </a:solidFill>
                <a:latin typeface="Arial" panose="020B0604020202020204" pitchFamily="34" charset="0"/>
                <a:cs typeface="Arial" panose="020B0604020202020204" pitchFamily="34" charset="0"/>
              </a:rPr>
              <a:t>?</a:t>
            </a:r>
            <a:endParaRPr lang="ja-JP" altLang="en-US" sz="2000" dirty="0">
              <a:solidFill>
                <a:schemeClr val="tx1"/>
              </a:solidFill>
              <a:latin typeface="Arial" panose="020B0604020202020204" pitchFamily="34" charset="0"/>
              <a:cs typeface="Arial" panose="020B0604020202020204" pitchFamily="34" charset="0"/>
            </a:endParaRPr>
          </a:p>
          <a:p>
            <a:pPr algn="ctr" rtl="0"/>
            <a:endParaRPr kumimoji="1" lang="ja-JP" altLang="en-US" sz="2400" dirty="0">
              <a:solidFill>
                <a:schemeClr val="tx1"/>
              </a:solidFill>
              <a:latin typeface="Arial" panose="020B0604020202020204" pitchFamily="34" charset="0"/>
              <a:cs typeface="Arial" panose="020B0604020202020204" pitchFamily="34" charset="0"/>
            </a:endParaRPr>
          </a:p>
        </p:txBody>
      </p:sp>
      <p:sp>
        <p:nvSpPr>
          <p:cNvPr id="10" name="角丸四角形 9"/>
          <p:cNvSpPr/>
          <p:nvPr/>
        </p:nvSpPr>
        <p:spPr>
          <a:xfrm>
            <a:off x="301541" y="1030515"/>
            <a:ext cx="5641776" cy="756000"/>
          </a:xfrm>
          <a:prstGeom prst="roundRect">
            <a:avLst>
              <a:gd name="adj" fmla="val 46277"/>
            </a:avLst>
          </a:prstGeom>
          <a:solidFill>
            <a:schemeClr val="accent6">
              <a:lumMod val="75000"/>
            </a:schemeClr>
          </a:solidFill>
          <a:ln w="762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en-US" sz="2800">
                <a:solidFill>
                  <a:schemeClr val="bg1"/>
                </a:solidFill>
                <a:latin typeface="Arial" panose="020B0604020202020204" pitchFamily="34" charset="0"/>
                <a:cs typeface="Arial" panose="020B0604020202020204" pitchFamily="34" charset="0"/>
              </a:rPr>
              <a:t>Recommended practices</a:t>
            </a:r>
          </a:p>
        </p:txBody>
      </p:sp>
      <p:sp>
        <p:nvSpPr>
          <p:cNvPr id="12" name="角丸四角形 11"/>
          <p:cNvSpPr/>
          <p:nvPr/>
        </p:nvSpPr>
        <p:spPr>
          <a:xfrm>
            <a:off x="6232762" y="1030515"/>
            <a:ext cx="5641776" cy="756000"/>
          </a:xfrm>
          <a:prstGeom prst="roundRect">
            <a:avLst>
              <a:gd name="adj" fmla="val 46277"/>
            </a:avLst>
          </a:prstGeom>
          <a:solidFill>
            <a:srgbClr val="FF5050"/>
          </a:solidFill>
          <a:ln w="762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en-US" sz="2800">
                <a:solidFill>
                  <a:schemeClr val="bg1"/>
                </a:solidFill>
                <a:latin typeface="Arial" panose="020B0604020202020204" pitchFamily="34" charset="0"/>
                <a:cs typeface="Arial" panose="020B0604020202020204" pitchFamily="34" charset="0"/>
              </a:rPr>
              <a:t>Inadvisable practices</a:t>
            </a:r>
            <a:endParaRPr lang="en-US" altLang="ja-JP" sz="2800" dirty="0">
              <a:solidFill>
                <a:schemeClr val="bg1"/>
              </a:solidFill>
              <a:latin typeface="Arial" panose="020B0604020202020204" pitchFamily="34" charset="0"/>
              <a:cs typeface="Arial" panose="020B0604020202020204" pitchFamily="34" charset="0"/>
            </a:endParaRPr>
          </a:p>
        </p:txBody>
      </p:sp>
      <p:sp>
        <p:nvSpPr>
          <p:cNvPr id="2" name="スライド番号プレースホルダー 1"/>
          <p:cNvSpPr>
            <a:spLocks noGrp="1"/>
          </p:cNvSpPr>
          <p:nvPr>
            <p:ph type="sldNum" sz="quarter" idx="12"/>
          </p:nvPr>
        </p:nvSpPr>
        <p:spPr/>
        <p:txBody>
          <a:bodyPr rtlCol="0"/>
          <a:lstStyle/>
          <a:p>
            <a:pPr rtl="0">
              <a:defRPr/>
            </a:pPr>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fld id="{EA87AE14-B523-440C-92B5-F1BBA3CF7C82}" type="slidenum">
              <a:rPr lang="en-US" altLang="ja-JP" i="1">
                <a:ln>
                  <a:solidFill>
                    <a:schemeClr val="tx1"/>
                  </a:solidFill>
                </a:ln>
                <a:solidFill>
                  <a:srgbClr val="000000"/>
                </a:solidFill>
                <a:latin typeface="Arial" panose="020B0604020202020204" pitchFamily="34" charset="0"/>
                <a:ea typeface="HG丸ｺﾞｼｯｸM-PRO" panose="020F0600000000000000" pitchFamily="50" charset="-128"/>
                <a:cs typeface="Arial" panose="020B0604020202020204" pitchFamily="34" charset="0"/>
              </a:rPr>
              <a:pPr>
                <a:defRPr/>
              </a:pPr>
              <a:t>16</a:t>
            </a:fld>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endParaRPr lang="en-US" altLang="ja-JP" b="1" i="1" dirty="0">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endParaRPr>
          </a:p>
        </p:txBody>
      </p:sp>
    </p:spTree>
    <p:extLst>
      <p:ext uri="{BB962C8B-B14F-4D97-AF65-F5344CB8AC3E}">
        <p14:creationId xmlns:p14="http://schemas.microsoft.com/office/powerpoint/2010/main" val="23952702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雲 4"/>
          <p:cNvSpPr/>
          <p:nvPr/>
        </p:nvSpPr>
        <p:spPr>
          <a:xfrm>
            <a:off x="6350000" y="3251200"/>
            <a:ext cx="5422900" cy="3276600"/>
          </a:xfrm>
          <a:prstGeom prst="cloud">
            <a:avLst/>
          </a:prstGeom>
          <a:noFill/>
          <a:ln w="28575">
            <a:solidFill>
              <a:srgbClr val="FF9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kumimoji="1" lang="ja-JP" altLang="en-US" sz="2800" dirty="0">
              <a:solidFill>
                <a:schemeClr val="tx1"/>
              </a:solidFill>
              <a:latin typeface="Arial" panose="020B0604020202020204" pitchFamily="34" charset="0"/>
              <a:cs typeface="Arial" panose="020B0604020202020204" pitchFamily="34" charset="0"/>
            </a:endParaRPr>
          </a:p>
        </p:txBody>
      </p:sp>
      <p:sp>
        <p:nvSpPr>
          <p:cNvPr id="4" name="タイトル 1"/>
          <p:cNvSpPr>
            <a:spLocks noGrp="1"/>
          </p:cNvSpPr>
          <p:nvPr>
            <p:ph type="title"/>
          </p:nvPr>
        </p:nvSpPr>
        <p:spPr>
          <a:xfrm>
            <a:off x="0" y="170253"/>
            <a:ext cx="12192000" cy="908739"/>
          </a:xfrm>
        </p:spPr>
        <p:txBody>
          <a:bodyPr rtlCol="0">
            <a:normAutofit/>
          </a:bodyPr>
          <a:lstStyle/>
          <a:p>
            <a:pPr algn="ctr" rtl="0"/>
            <a:r>
              <a:rPr lang="en-US" sz="3200" b="1">
                <a:latin typeface="Arial" panose="020B0604020202020204" pitchFamily="34" charset="0"/>
                <a:cs typeface="Arial" panose="020B0604020202020204" pitchFamily="34" charset="0"/>
              </a:rPr>
              <a:t>Key points of data integrity, specific to paper systems (2)</a:t>
            </a:r>
            <a:endParaRPr kumimoji="1" lang="ja-JP" altLang="en-US" sz="3200" b="1" dirty="0">
              <a:latin typeface="Arial" panose="020B0604020202020204" pitchFamily="34" charset="0"/>
              <a:cs typeface="Arial" panose="020B0604020202020204" pitchFamily="34" charset="0"/>
            </a:endParaRPr>
          </a:p>
        </p:txBody>
      </p:sp>
      <p:sp>
        <p:nvSpPr>
          <p:cNvPr id="3" name="角丸四角形 2"/>
          <p:cNvSpPr/>
          <p:nvPr/>
        </p:nvSpPr>
        <p:spPr>
          <a:xfrm>
            <a:off x="301541" y="1078989"/>
            <a:ext cx="5641776" cy="5616000"/>
          </a:xfrm>
          <a:prstGeom prst="roundRect">
            <a:avLst>
              <a:gd name="adj" fmla="val 10177"/>
            </a:avLst>
          </a:prstGeom>
          <a:solidFill>
            <a:schemeClr val="bg1"/>
          </a:solidFill>
          <a:ln w="762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sz="2200" dirty="0">
                <a:solidFill>
                  <a:schemeClr val="tx1">
                    <a:lumMod val="95000"/>
                    <a:lumOff val="5000"/>
                  </a:schemeClr>
                </a:solidFill>
                <a:latin typeface="Arial" panose="020B0604020202020204" pitchFamily="34" charset="0"/>
                <a:cs typeface="Arial" panose="020B0604020202020204" pitchFamily="34" charset="0"/>
              </a:rPr>
              <a:t>• Procedures outlining good documentation practices and arrangements for document control should be available within the QMS (Continued)</a:t>
            </a:r>
            <a:endParaRPr lang="en-US" altLang="ja-JP" sz="2200" dirty="0">
              <a:solidFill>
                <a:schemeClr val="tx1">
                  <a:lumMod val="95000"/>
                  <a:lumOff val="5000"/>
                </a:schemeClr>
              </a:solidFill>
              <a:latin typeface="Arial" panose="020B0604020202020204" pitchFamily="34" charset="0"/>
              <a:cs typeface="Arial" panose="020B0604020202020204" pitchFamily="34" charset="0"/>
            </a:endParaRPr>
          </a:p>
          <a:p>
            <a:pPr rtl="0"/>
            <a:endParaRPr lang="en-US" altLang="ja-JP" sz="2200" dirty="0">
              <a:solidFill>
                <a:schemeClr val="tx1">
                  <a:lumMod val="95000"/>
                  <a:lumOff val="5000"/>
                </a:schemeClr>
              </a:solidFill>
              <a:latin typeface="Arial" panose="020B0604020202020204" pitchFamily="34" charset="0"/>
              <a:cs typeface="Arial" panose="020B0604020202020204" pitchFamily="34" charset="0"/>
            </a:endParaRPr>
          </a:p>
          <a:p>
            <a:r>
              <a:rPr lang="en-US" sz="2200" dirty="0">
                <a:solidFill>
                  <a:schemeClr val="tx1">
                    <a:lumMod val="95000"/>
                    <a:lumOff val="5000"/>
                  </a:schemeClr>
                </a:solidFill>
                <a:latin typeface="Arial" panose="020B0604020202020204" pitchFamily="34" charset="0"/>
                <a:cs typeface="Arial" panose="020B0604020202020204" pitchFamily="34" charset="0"/>
              </a:rPr>
              <a:t>- How completed documents are routinely reviewed for accuracy,</a:t>
            </a:r>
          </a:p>
          <a:p>
            <a:r>
              <a:rPr lang="en-US" sz="2200" dirty="0">
                <a:solidFill>
                  <a:schemeClr val="tx1">
                    <a:lumMod val="95000"/>
                    <a:lumOff val="5000"/>
                  </a:schemeClr>
                </a:solidFill>
                <a:latin typeface="Arial" panose="020B0604020202020204" pitchFamily="34" charset="0"/>
                <a:cs typeface="Arial" panose="020B0604020202020204" pitchFamily="34" charset="0"/>
              </a:rPr>
              <a:t>authenticity and completeness;</a:t>
            </a:r>
            <a:endParaRPr lang="en-US" altLang="ja-JP" sz="2200" dirty="0">
              <a:solidFill>
                <a:schemeClr val="tx1">
                  <a:lumMod val="95000"/>
                  <a:lumOff val="5000"/>
                </a:schemeClr>
              </a:solidFill>
              <a:latin typeface="Arial" panose="020B0604020202020204" pitchFamily="34" charset="0"/>
              <a:cs typeface="Arial" panose="020B0604020202020204" pitchFamily="34" charset="0"/>
            </a:endParaRPr>
          </a:p>
          <a:p>
            <a:pPr rtl="0"/>
            <a:r>
              <a:rPr lang="en-US" sz="2200" dirty="0">
                <a:solidFill>
                  <a:schemeClr val="tx1"/>
                </a:solidFill>
                <a:latin typeface="Arial" panose="020B0604020202020204" pitchFamily="34" charset="0"/>
                <a:cs typeface="Arial" panose="020B0604020202020204" pitchFamily="34" charset="0"/>
              </a:rPr>
              <a:t>- Storage method for records</a:t>
            </a:r>
            <a:endParaRPr lang="en-US" altLang="ja-JP" sz="2200" dirty="0">
              <a:solidFill>
                <a:schemeClr val="tx1"/>
              </a:solidFill>
              <a:latin typeface="Arial" panose="020B0604020202020204" pitchFamily="34" charset="0"/>
              <a:cs typeface="Arial" panose="020B0604020202020204" pitchFamily="34" charset="0"/>
            </a:endParaRPr>
          </a:p>
        </p:txBody>
      </p:sp>
      <p:sp>
        <p:nvSpPr>
          <p:cNvPr id="9" name="角丸四角形 8"/>
          <p:cNvSpPr/>
          <p:nvPr/>
        </p:nvSpPr>
        <p:spPr>
          <a:xfrm>
            <a:off x="6232762" y="1078989"/>
            <a:ext cx="5641776" cy="5616000"/>
          </a:xfrm>
          <a:prstGeom prst="roundRect">
            <a:avLst>
              <a:gd name="adj" fmla="val 8505"/>
            </a:avLst>
          </a:prstGeom>
          <a:noFill/>
          <a:ln w="762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rtl="0"/>
            <a:endParaRPr lang="en-US" altLang="ja-JP" sz="2200" dirty="0">
              <a:solidFill>
                <a:srgbClr val="FF0000"/>
              </a:solidFill>
              <a:latin typeface="Arial" panose="020B0604020202020204" pitchFamily="34" charset="0"/>
              <a:cs typeface="Arial" panose="020B0604020202020204" pitchFamily="34" charset="0"/>
            </a:endParaRPr>
          </a:p>
          <a:p>
            <a:pPr rtl="0"/>
            <a:endParaRPr lang="en-US" altLang="ja-JP" sz="2200" dirty="0">
              <a:solidFill>
                <a:srgbClr val="FF0000"/>
              </a:solidFill>
              <a:latin typeface="Arial" panose="020B0604020202020204" pitchFamily="34" charset="0"/>
              <a:cs typeface="Arial" panose="020B0604020202020204" pitchFamily="34" charset="0"/>
            </a:endParaRPr>
          </a:p>
          <a:p>
            <a:pPr rtl="0"/>
            <a:endParaRPr lang="en-US" altLang="ja-JP" sz="2200" dirty="0">
              <a:solidFill>
                <a:srgbClr val="FF0000"/>
              </a:solidFill>
              <a:latin typeface="Arial" panose="020B0604020202020204" pitchFamily="34" charset="0"/>
              <a:cs typeface="Arial" panose="020B0604020202020204" pitchFamily="34" charset="0"/>
            </a:endParaRPr>
          </a:p>
          <a:p>
            <a:pPr rtl="0"/>
            <a:r>
              <a:rPr lang="en-US" sz="2200" dirty="0">
                <a:solidFill>
                  <a:srgbClr val="FF0000"/>
                </a:solidFill>
                <a:latin typeface="Arial" panose="020B0604020202020204" pitchFamily="34" charset="0"/>
                <a:ea typeface="ＭＳ Ｐゴシック"/>
                <a:cs typeface="Arial" panose="020B0604020202020204" pitchFamily="34" charset="0"/>
              </a:rPr>
              <a:t>No method for reviewing and controlling various records is </a:t>
            </a:r>
            <a:r>
              <a:rPr lang="en-US" sz="2200" strike="sngStrike" dirty="0">
                <a:solidFill>
                  <a:srgbClr val="FF0000"/>
                </a:solidFill>
                <a:latin typeface="Arial" panose="020B0604020202020204" pitchFamily="34" charset="0"/>
                <a:ea typeface="ＭＳ Ｐゴシック"/>
                <a:cs typeface="Arial" panose="020B0604020202020204" pitchFamily="34" charset="0"/>
              </a:rPr>
              <a:t>not</a:t>
            </a:r>
            <a:r>
              <a:rPr lang="en-US" sz="2200" dirty="0">
                <a:solidFill>
                  <a:srgbClr val="FF0000"/>
                </a:solidFill>
                <a:latin typeface="Arial" panose="020B0604020202020204" pitchFamily="34" charset="0"/>
                <a:ea typeface="ＭＳ Ｐゴシック"/>
                <a:cs typeface="Arial" panose="020B0604020202020204" pitchFamily="34" charset="0"/>
              </a:rPr>
              <a:t> specified. </a:t>
            </a:r>
            <a:r>
              <a:rPr lang="en-US" sz="2200" dirty="0">
                <a:latin typeface="Arial" panose="020B0604020202020204" pitchFamily="34" charset="0"/>
                <a:ea typeface="ＭＳ Ｐゴシック"/>
                <a:cs typeface="Arial" panose="020B0604020202020204" pitchFamily="34" charset="0"/>
              </a:rPr>
              <a:t>(Continued)</a:t>
            </a:r>
            <a:endParaRPr lang="ja-JP" sz="2200" dirty="0">
              <a:latin typeface="Arial" panose="020B0604020202020204" pitchFamily="34" charset="0"/>
              <a:ea typeface="ＭＳ Ｐゴシック"/>
              <a:cs typeface="Arial" panose="020B0604020202020204" pitchFamily="34" charset="0"/>
            </a:endParaRPr>
          </a:p>
          <a:p>
            <a:pPr rtl="0"/>
            <a:endParaRPr lang="en-US" altLang="ja-JP" sz="2200" dirty="0">
              <a:solidFill>
                <a:srgbClr val="000000"/>
              </a:solidFill>
              <a:latin typeface="Arial" panose="020B0604020202020204" pitchFamily="34" charset="0"/>
              <a:ea typeface="ＭＳ Ｐゴシック" panose="020B0600070205080204" pitchFamily="34" charset="-128"/>
              <a:cs typeface="Arial" panose="020B0604020202020204" pitchFamily="34" charset="0"/>
            </a:endParaRPr>
          </a:p>
          <a:p>
            <a:pPr rtl="0"/>
            <a:r>
              <a:rPr lang="en-US" sz="2200" dirty="0">
                <a:solidFill>
                  <a:schemeClr val="tx1"/>
                </a:solidFill>
                <a:latin typeface="Arial" panose="020B0604020202020204" pitchFamily="34" charset="0"/>
                <a:cs typeface="Arial" panose="020B0604020202020204" pitchFamily="34" charset="0"/>
              </a:rPr>
              <a:t>• Incorrect data may be accepted by QA owing to improper review of records!</a:t>
            </a:r>
            <a:endParaRPr lang="en-US" altLang="ja-JP" sz="2200" dirty="0">
              <a:solidFill>
                <a:schemeClr val="tx1"/>
              </a:solidFill>
              <a:latin typeface="Arial" panose="020B0604020202020204" pitchFamily="34" charset="0"/>
              <a:cs typeface="Arial" panose="020B0604020202020204" pitchFamily="34" charset="0"/>
            </a:endParaRPr>
          </a:p>
          <a:p>
            <a:pPr rtl="0"/>
            <a:r>
              <a:rPr lang="en-US" sz="2200" dirty="0">
                <a:solidFill>
                  <a:schemeClr val="tx1"/>
                </a:solidFill>
                <a:latin typeface="Arial" panose="020B0604020202020204" pitchFamily="34" charset="0"/>
                <a:cs typeface="Arial" panose="020B0604020202020204" pitchFamily="34" charset="0"/>
              </a:rPr>
              <a:t>• It may become impossible to confirm the traceability of paper records printed out directly from the electronic system (e.g., balance, pH meter)!</a:t>
            </a:r>
            <a:endParaRPr lang="en-US" altLang="ja-JP" sz="2200" dirty="0">
              <a:solidFill>
                <a:schemeClr val="tx1"/>
              </a:solidFill>
              <a:latin typeface="Arial" panose="020B0604020202020204" pitchFamily="34" charset="0"/>
              <a:cs typeface="Arial" panose="020B0604020202020204" pitchFamily="34" charset="0"/>
            </a:endParaRPr>
          </a:p>
          <a:p>
            <a:pPr rtl="0"/>
            <a:r>
              <a:rPr lang="en-US" sz="2200" dirty="0">
                <a:solidFill>
                  <a:schemeClr val="tx1"/>
                </a:solidFill>
                <a:latin typeface="Arial" panose="020B0604020202020204" pitchFamily="34" charset="0"/>
                <a:cs typeface="Arial" panose="020B0604020202020204" pitchFamily="34" charset="0"/>
              </a:rPr>
              <a:t>• Can the integrity of </a:t>
            </a:r>
            <a:r>
              <a:rPr lang="en-US" sz="2200" dirty="0">
                <a:solidFill>
                  <a:schemeClr val="tx1">
                    <a:lumMod val="95000"/>
                    <a:lumOff val="5000"/>
                  </a:schemeClr>
                </a:solidFill>
                <a:latin typeface="Arial" panose="020B0604020202020204" pitchFamily="34" charset="0"/>
                <a:cs typeface="Arial" panose="020B0604020202020204" pitchFamily="34" charset="0"/>
              </a:rPr>
              <a:t>various stored </a:t>
            </a:r>
            <a:r>
              <a:rPr lang="en-US" sz="2200" dirty="0">
                <a:solidFill>
                  <a:schemeClr val="tx1"/>
                </a:solidFill>
                <a:latin typeface="Arial" panose="020B0604020202020204" pitchFamily="34" charset="0"/>
                <a:cs typeface="Arial" panose="020B0604020202020204" pitchFamily="34" charset="0"/>
              </a:rPr>
              <a:t>records be guaranteed?</a:t>
            </a:r>
            <a:endParaRPr lang="ja-JP" altLang="en-US" sz="2200" dirty="0">
              <a:solidFill>
                <a:schemeClr val="tx1"/>
              </a:solidFill>
              <a:latin typeface="Arial" panose="020B0604020202020204" pitchFamily="34" charset="0"/>
              <a:cs typeface="Arial" panose="020B0604020202020204" pitchFamily="34" charset="0"/>
            </a:endParaRPr>
          </a:p>
          <a:p>
            <a:pPr algn="ctr" rtl="0"/>
            <a:endParaRPr kumimoji="1" lang="ja-JP" altLang="en-US" sz="2200" dirty="0">
              <a:solidFill>
                <a:schemeClr val="tx1"/>
              </a:solidFill>
              <a:latin typeface="Arial" panose="020B0604020202020204" pitchFamily="34" charset="0"/>
              <a:cs typeface="Arial" panose="020B0604020202020204" pitchFamily="34" charset="0"/>
            </a:endParaRPr>
          </a:p>
        </p:txBody>
      </p:sp>
      <p:sp>
        <p:nvSpPr>
          <p:cNvPr id="10" name="角丸四角形 9"/>
          <p:cNvSpPr/>
          <p:nvPr/>
        </p:nvSpPr>
        <p:spPr>
          <a:xfrm>
            <a:off x="301541" y="1030515"/>
            <a:ext cx="5641776" cy="756000"/>
          </a:xfrm>
          <a:prstGeom prst="roundRect">
            <a:avLst>
              <a:gd name="adj" fmla="val 46277"/>
            </a:avLst>
          </a:prstGeom>
          <a:solidFill>
            <a:schemeClr val="accent6">
              <a:lumMod val="75000"/>
            </a:schemeClr>
          </a:solidFill>
          <a:ln w="762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en-US" sz="2800">
                <a:solidFill>
                  <a:schemeClr val="bg1"/>
                </a:solidFill>
                <a:latin typeface="Arial" panose="020B0604020202020204" pitchFamily="34" charset="0"/>
                <a:cs typeface="Arial" panose="020B0604020202020204" pitchFamily="34" charset="0"/>
              </a:rPr>
              <a:t>Recommended practices</a:t>
            </a:r>
          </a:p>
        </p:txBody>
      </p:sp>
      <p:sp>
        <p:nvSpPr>
          <p:cNvPr id="12" name="角丸四角形 11"/>
          <p:cNvSpPr/>
          <p:nvPr/>
        </p:nvSpPr>
        <p:spPr>
          <a:xfrm>
            <a:off x="6232762" y="1030515"/>
            <a:ext cx="5641776" cy="756000"/>
          </a:xfrm>
          <a:prstGeom prst="roundRect">
            <a:avLst>
              <a:gd name="adj" fmla="val 46277"/>
            </a:avLst>
          </a:prstGeom>
          <a:solidFill>
            <a:srgbClr val="FF5050"/>
          </a:solidFill>
          <a:ln w="762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en-US" sz="2800">
                <a:solidFill>
                  <a:schemeClr val="bg1"/>
                </a:solidFill>
                <a:latin typeface="Arial" panose="020B0604020202020204" pitchFamily="34" charset="0"/>
                <a:cs typeface="Arial" panose="020B0604020202020204" pitchFamily="34" charset="0"/>
              </a:rPr>
              <a:t>Inadvisable practices</a:t>
            </a:r>
            <a:endParaRPr lang="en-US" altLang="ja-JP" sz="2800" dirty="0">
              <a:solidFill>
                <a:schemeClr val="bg1"/>
              </a:solidFill>
              <a:latin typeface="Arial" panose="020B0604020202020204" pitchFamily="34" charset="0"/>
              <a:cs typeface="Arial" panose="020B0604020202020204" pitchFamily="34" charset="0"/>
            </a:endParaRPr>
          </a:p>
        </p:txBody>
      </p:sp>
      <p:sp>
        <p:nvSpPr>
          <p:cNvPr id="2" name="スライド番号プレースホルダー 1"/>
          <p:cNvSpPr>
            <a:spLocks noGrp="1"/>
          </p:cNvSpPr>
          <p:nvPr>
            <p:ph type="sldNum" sz="quarter" idx="12"/>
          </p:nvPr>
        </p:nvSpPr>
        <p:spPr/>
        <p:txBody>
          <a:bodyPr rtlCol="0"/>
          <a:lstStyle/>
          <a:p>
            <a:pPr rtl="0">
              <a:defRPr/>
            </a:pPr>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fld id="{EA87AE14-B523-440C-92B5-F1BBA3CF7C82}" type="slidenum">
              <a:rPr lang="en-US" altLang="ja-JP" i="1">
                <a:ln>
                  <a:solidFill>
                    <a:schemeClr val="tx1"/>
                  </a:solidFill>
                </a:ln>
                <a:solidFill>
                  <a:srgbClr val="000000"/>
                </a:solidFill>
                <a:latin typeface="Arial" panose="020B0604020202020204" pitchFamily="34" charset="0"/>
                <a:ea typeface="HG丸ｺﾞｼｯｸM-PRO" panose="020F0600000000000000" pitchFamily="50" charset="-128"/>
                <a:cs typeface="Arial" panose="020B0604020202020204" pitchFamily="34" charset="0"/>
              </a:rPr>
              <a:pPr>
                <a:defRPr/>
              </a:pPr>
              <a:t>17</a:t>
            </a:fld>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endParaRPr lang="en-US" altLang="ja-JP" b="1" i="1" dirty="0">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endParaRPr>
          </a:p>
        </p:txBody>
      </p:sp>
    </p:spTree>
    <p:extLst>
      <p:ext uri="{BB962C8B-B14F-4D97-AF65-F5344CB8AC3E}">
        <p14:creationId xmlns:p14="http://schemas.microsoft.com/office/powerpoint/2010/main" val="8524508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雲 4"/>
          <p:cNvSpPr/>
          <p:nvPr/>
        </p:nvSpPr>
        <p:spPr>
          <a:xfrm>
            <a:off x="6350000" y="3251200"/>
            <a:ext cx="5422900" cy="3276600"/>
          </a:xfrm>
          <a:prstGeom prst="cloud">
            <a:avLst/>
          </a:prstGeom>
          <a:noFill/>
          <a:ln w="28575">
            <a:solidFill>
              <a:srgbClr val="FF9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kumimoji="1" lang="ja-JP" altLang="en-US" sz="2800" dirty="0">
              <a:solidFill>
                <a:schemeClr val="tx1"/>
              </a:solidFill>
              <a:latin typeface="Arial" panose="020B0604020202020204" pitchFamily="34" charset="0"/>
              <a:cs typeface="Arial" panose="020B0604020202020204" pitchFamily="34" charset="0"/>
            </a:endParaRPr>
          </a:p>
        </p:txBody>
      </p:sp>
      <p:sp>
        <p:nvSpPr>
          <p:cNvPr id="4" name="タイトル 1"/>
          <p:cNvSpPr>
            <a:spLocks noGrp="1"/>
          </p:cNvSpPr>
          <p:nvPr>
            <p:ph type="title"/>
          </p:nvPr>
        </p:nvSpPr>
        <p:spPr>
          <a:xfrm>
            <a:off x="0" y="170253"/>
            <a:ext cx="12192000" cy="908739"/>
          </a:xfrm>
        </p:spPr>
        <p:txBody>
          <a:bodyPr rtlCol="0">
            <a:normAutofit/>
          </a:bodyPr>
          <a:lstStyle/>
          <a:p>
            <a:pPr algn="ctr" rtl="0"/>
            <a:r>
              <a:rPr lang="en-US" sz="3200" b="1">
                <a:latin typeface="Arial" panose="020B0604020202020204" pitchFamily="34" charset="0"/>
                <a:cs typeface="Arial" panose="020B0604020202020204" pitchFamily="34" charset="0"/>
              </a:rPr>
              <a:t>Key points of data integrity, for computerized systems (1)</a:t>
            </a:r>
            <a:endParaRPr lang="ja-JP" altLang="en-US" sz="3200" b="1" dirty="0">
              <a:latin typeface="Arial" panose="020B0604020202020204" pitchFamily="34" charset="0"/>
              <a:cs typeface="Arial" panose="020B0604020202020204" pitchFamily="34" charset="0"/>
            </a:endParaRPr>
          </a:p>
        </p:txBody>
      </p:sp>
      <p:sp>
        <p:nvSpPr>
          <p:cNvPr id="3" name="角丸四角形 2"/>
          <p:cNvSpPr/>
          <p:nvPr/>
        </p:nvSpPr>
        <p:spPr>
          <a:xfrm>
            <a:off x="301541" y="1078989"/>
            <a:ext cx="5641776" cy="5616000"/>
          </a:xfrm>
          <a:prstGeom prst="roundRect">
            <a:avLst>
              <a:gd name="adj" fmla="val 10177"/>
            </a:avLst>
          </a:prstGeom>
          <a:solidFill>
            <a:schemeClr val="bg1"/>
          </a:solidFill>
          <a:ln w="762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rtl="0"/>
            <a:r>
              <a:rPr lang="en-US" sz="2400" dirty="0">
                <a:solidFill>
                  <a:schemeClr val="tx1"/>
                </a:solidFill>
                <a:latin typeface="Arial" panose="020B0604020202020204" pitchFamily="34" charset="0"/>
                <a:cs typeface="Arial" panose="020B0604020202020204" pitchFamily="34" charset="0"/>
              </a:rPr>
              <a:t>• Check items related to data management throughout the data lifecycle to ensure data integrity of the computerized system.</a:t>
            </a:r>
            <a:endParaRPr lang="en-US" altLang="ja-JP" sz="2400" dirty="0">
              <a:solidFill>
                <a:schemeClr val="tx1"/>
              </a:solidFill>
              <a:latin typeface="Arial" panose="020B0604020202020204" pitchFamily="34" charset="0"/>
              <a:cs typeface="Arial" panose="020B0604020202020204" pitchFamily="34" charset="0"/>
            </a:endParaRPr>
          </a:p>
          <a:p>
            <a:pPr rtl="0"/>
            <a:endParaRPr lang="en-US" altLang="ja-JP" sz="2400" dirty="0">
              <a:solidFill>
                <a:schemeClr val="tx1"/>
              </a:solidFill>
              <a:latin typeface="Arial" panose="020B0604020202020204" pitchFamily="34" charset="0"/>
              <a:cs typeface="Arial" panose="020B0604020202020204" pitchFamily="34" charset="0"/>
            </a:endParaRPr>
          </a:p>
          <a:p>
            <a:pPr rtl="0"/>
            <a:r>
              <a:rPr lang="en-US" sz="2400" dirty="0">
                <a:solidFill>
                  <a:schemeClr val="tx1"/>
                </a:solidFill>
                <a:latin typeface="Arial" panose="020B0604020202020204" pitchFamily="34" charset="0"/>
                <a:cs typeface="Arial" panose="020B0604020202020204" pitchFamily="34" charset="0"/>
              </a:rPr>
              <a:t>- Qualification and validation of computerized systems</a:t>
            </a:r>
            <a:endParaRPr lang="en-US" altLang="ja-JP" sz="2400" dirty="0">
              <a:solidFill>
                <a:schemeClr val="tx1"/>
              </a:solidFill>
              <a:latin typeface="Arial" panose="020B0604020202020204" pitchFamily="34" charset="0"/>
              <a:cs typeface="Arial" panose="020B0604020202020204" pitchFamily="34" charset="0"/>
            </a:endParaRPr>
          </a:p>
          <a:p>
            <a:pPr rtl="0"/>
            <a:endParaRPr lang="en-US" altLang="ja-JP" sz="2400" dirty="0">
              <a:solidFill>
                <a:schemeClr val="tx1"/>
              </a:solidFill>
              <a:latin typeface="Arial" panose="020B0604020202020204" pitchFamily="34" charset="0"/>
              <a:cs typeface="Arial" panose="020B0604020202020204" pitchFamily="34" charset="0"/>
            </a:endParaRPr>
          </a:p>
          <a:p>
            <a:pPr rtl="0"/>
            <a:r>
              <a:rPr lang="en-US" sz="2400" dirty="0">
                <a:solidFill>
                  <a:schemeClr val="tx1"/>
                </a:solidFill>
                <a:latin typeface="Arial" panose="020B0604020202020204" pitchFamily="34" charset="0"/>
                <a:cs typeface="Arial" panose="020B0604020202020204" pitchFamily="34" charset="0"/>
              </a:rPr>
              <a:t>- Periodic system evaluation of computerized systems</a:t>
            </a:r>
            <a:endParaRPr lang="en-US" altLang="ja-JP" sz="2400" dirty="0">
              <a:solidFill>
                <a:schemeClr val="tx1"/>
              </a:solidFill>
              <a:latin typeface="Arial" panose="020B0604020202020204" pitchFamily="34" charset="0"/>
              <a:cs typeface="Arial" panose="020B0604020202020204" pitchFamily="34" charset="0"/>
            </a:endParaRPr>
          </a:p>
        </p:txBody>
      </p:sp>
      <p:sp>
        <p:nvSpPr>
          <p:cNvPr id="9" name="角丸四角形 8"/>
          <p:cNvSpPr/>
          <p:nvPr/>
        </p:nvSpPr>
        <p:spPr>
          <a:xfrm>
            <a:off x="6232762" y="1078989"/>
            <a:ext cx="5641776" cy="5616000"/>
          </a:xfrm>
          <a:prstGeom prst="roundRect">
            <a:avLst>
              <a:gd name="adj" fmla="val 8505"/>
            </a:avLst>
          </a:prstGeom>
          <a:noFill/>
          <a:ln w="762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rtl="0"/>
            <a:endParaRPr lang="en-US" altLang="ja-JP" sz="2400" dirty="0">
              <a:solidFill>
                <a:srgbClr val="FF0000"/>
              </a:solidFill>
              <a:latin typeface="Arial" panose="020B0604020202020204" pitchFamily="34" charset="0"/>
              <a:cs typeface="Arial" panose="020B0604020202020204" pitchFamily="34" charset="0"/>
            </a:endParaRPr>
          </a:p>
          <a:p>
            <a:pPr rtl="0"/>
            <a:endParaRPr lang="en-US" altLang="ja-JP" sz="2400" dirty="0">
              <a:solidFill>
                <a:srgbClr val="FF0000"/>
              </a:solidFill>
              <a:latin typeface="Arial" panose="020B0604020202020204" pitchFamily="34" charset="0"/>
              <a:cs typeface="Arial" panose="020B0604020202020204" pitchFamily="34" charset="0"/>
            </a:endParaRPr>
          </a:p>
          <a:p>
            <a:pPr rtl="0"/>
            <a:r>
              <a:rPr lang="en-US" sz="2400" dirty="0">
                <a:solidFill>
                  <a:srgbClr val="FF0000"/>
                </a:solidFill>
                <a:latin typeface="Arial" panose="020B0604020202020204" pitchFamily="34" charset="0"/>
                <a:cs typeface="Arial" panose="020B0604020202020204" pitchFamily="34" charset="0"/>
              </a:rPr>
              <a:t>No computerized system qualification, validation, or periodic system evaluation is performed.</a:t>
            </a:r>
            <a:endParaRPr lang="en-US" altLang="ja-JP" sz="2400" dirty="0">
              <a:solidFill>
                <a:srgbClr val="FF0000"/>
              </a:solidFill>
              <a:latin typeface="Arial" panose="020B0604020202020204" pitchFamily="34" charset="0"/>
              <a:cs typeface="Arial" panose="020B0604020202020204" pitchFamily="34" charset="0"/>
            </a:endParaRPr>
          </a:p>
          <a:p>
            <a:pPr rtl="0"/>
            <a:endParaRPr lang="en-US" altLang="ja-JP" sz="2400" dirty="0">
              <a:solidFill>
                <a:schemeClr val="tx1"/>
              </a:solidFill>
              <a:latin typeface="Arial" panose="020B0604020202020204" pitchFamily="34" charset="0"/>
              <a:cs typeface="Arial" panose="020B0604020202020204" pitchFamily="34" charset="0"/>
            </a:endParaRPr>
          </a:p>
          <a:p>
            <a:r>
              <a:rPr lang="en-US" altLang="ja-JP" sz="2400" dirty="0">
                <a:solidFill>
                  <a:schemeClr val="tx1">
                    <a:lumMod val="95000"/>
                    <a:lumOff val="5000"/>
                  </a:schemeClr>
                </a:solidFill>
                <a:latin typeface="Arial" panose="020B0604020202020204" pitchFamily="34" charset="0"/>
                <a:cs typeface="Arial" panose="020B0604020202020204" pitchFamily="34" charset="0"/>
              </a:rPr>
              <a:t>• </a:t>
            </a:r>
            <a:r>
              <a:rPr lang="en-US" sz="2400" dirty="0">
                <a:solidFill>
                  <a:schemeClr val="tx1">
                    <a:lumMod val="95000"/>
                    <a:lumOff val="5000"/>
                  </a:schemeClr>
                </a:solidFill>
                <a:latin typeface="Arial" panose="020B0604020202020204" pitchFamily="34" charset="0"/>
                <a:cs typeface="Arial" panose="020B0604020202020204" pitchFamily="34" charset="0"/>
              </a:rPr>
              <a:t>The computerized system is not sufficiently visualized, so you may overlook a problem in the system! In addition, </a:t>
            </a:r>
            <a:r>
              <a:rPr lang="en-US" sz="2400" dirty="0" err="1">
                <a:solidFill>
                  <a:schemeClr val="tx1">
                    <a:lumMod val="95000"/>
                    <a:lumOff val="5000"/>
                  </a:schemeClr>
                </a:solidFill>
                <a:latin typeface="Arial" panose="020B0604020202020204" pitchFamily="34" charset="0"/>
                <a:cs typeface="Arial" panose="020B0604020202020204" pitchFamily="34" charset="0"/>
              </a:rPr>
              <a:t>unvalidated</a:t>
            </a:r>
            <a:r>
              <a:rPr lang="en-US" sz="2400" dirty="0">
                <a:solidFill>
                  <a:schemeClr val="tx1">
                    <a:lumMod val="95000"/>
                    <a:lumOff val="5000"/>
                  </a:schemeClr>
                </a:solidFill>
                <a:latin typeface="Arial" panose="020B0604020202020204" pitchFamily="34" charset="0"/>
                <a:cs typeface="Arial" panose="020B0604020202020204" pitchFamily="34" charset="0"/>
              </a:rPr>
              <a:t> </a:t>
            </a:r>
            <a:r>
              <a:rPr lang="en-US" sz="2400" dirty="0">
                <a:solidFill>
                  <a:schemeClr val="tx1"/>
                </a:solidFill>
                <a:latin typeface="Arial" panose="020B0604020202020204" pitchFamily="34" charset="0"/>
                <a:cs typeface="Arial" panose="020B0604020202020204" pitchFamily="34" charset="0"/>
              </a:rPr>
              <a:t>systems may have significant data integrity vulnerabilities!</a:t>
            </a:r>
            <a:endParaRPr lang="en-US" altLang="ja-JP" sz="2400" dirty="0">
              <a:solidFill>
                <a:schemeClr val="tx1"/>
              </a:solidFill>
              <a:latin typeface="Arial" panose="020B0604020202020204" pitchFamily="34" charset="0"/>
              <a:cs typeface="Arial" panose="020B0604020202020204" pitchFamily="34" charset="0"/>
            </a:endParaRPr>
          </a:p>
          <a:p>
            <a:pPr rtl="0"/>
            <a:r>
              <a:rPr lang="en-US" sz="2400" dirty="0">
                <a:solidFill>
                  <a:schemeClr val="tx1"/>
                </a:solidFill>
                <a:latin typeface="Arial" panose="020B0604020202020204" pitchFamily="34" charset="0"/>
                <a:cs typeface="Arial" panose="020B0604020202020204" pitchFamily="34" charset="0"/>
              </a:rPr>
              <a:t>• Failure to update the system may adversely affect data integrity!</a:t>
            </a:r>
            <a:endParaRPr lang="ja-JP" altLang="en-US" sz="2400" dirty="0">
              <a:solidFill>
                <a:schemeClr val="tx1"/>
              </a:solidFill>
              <a:latin typeface="Arial" panose="020B0604020202020204" pitchFamily="34" charset="0"/>
              <a:cs typeface="Arial" panose="020B0604020202020204" pitchFamily="34" charset="0"/>
            </a:endParaRPr>
          </a:p>
          <a:p>
            <a:pPr algn="ctr" rtl="0"/>
            <a:endParaRPr kumimoji="1" lang="ja-JP" altLang="en-US" sz="2800" dirty="0">
              <a:solidFill>
                <a:schemeClr val="tx1"/>
              </a:solidFill>
              <a:latin typeface="Arial" panose="020B0604020202020204" pitchFamily="34" charset="0"/>
              <a:cs typeface="Arial" panose="020B0604020202020204" pitchFamily="34" charset="0"/>
            </a:endParaRPr>
          </a:p>
        </p:txBody>
      </p:sp>
      <p:sp>
        <p:nvSpPr>
          <p:cNvPr id="10" name="角丸四角形 9"/>
          <p:cNvSpPr/>
          <p:nvPr/>
        </p:nvSpPr>
        <p:spPr>
          <a:xfrm>
            <a:off x="301541" y="1030515"/>
            <a:ext cx="5641776" cy="756000"/>
          </a:xfrm>
          <a:prstGeom prst="roundRect">
            <a:avLst>
              <a:gd name="adj" fmla="val 46277"/>
            </a:avLst>
          </a:prstGeom>
          <a:solidFill>
            <a:schemeClr val="accent6">
              <a:lumMod val="75000"/>
            </a:schemeClr>
          </a:solidFill>
          <a:ln w="762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en-US" sz="2800">
                <a:solidFill>
                  <a:schemeClr val="bg1"/>
                </a:solidFill>
                <a:latin typeface="Arial" panose="020B0604020202020204" pitchFamily="34" charset="0"/>
                <a:cs typeface="Arial" panose="020B0604020202020204" pitchFamily="34" charset="0"/>
              </a:rPr>
              <a:t>Recommended practices</a:t>
            </a:r>
          </a:p>
        </p:txBody>
      </p:sp>
      <p:sp>
        <p:nvSpPr>
          <p:cNvPr id="12" name="角丸四角形 11"/>
          <p:cNvSpPr/>
          <p:nvPr/>
        </p:nvSpPr>
        <p:spPr>
          <a:xfrm>
            <a:off x="6232762" y="1030515"/>
            <a:ext cx="5641776" cy="756000"/>
          </a:xfrm>
          <a:prstGeom prst="roundRect">
            <a:avLst>
              <a:gd name="adj" fmla="val 46277"/>
            </a:avLst>
          </a:prstGeom>
          <a:solidFill>
            <a:srgbClr val="FF5050"/>
          </a:solidFill>
          <a:ln w="762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en-US" sz="2800">
                <a:solidFill>
                  <a:schemeClr val="bg1"/>
                </a:solidFill>
                <a:latin typeface="Arial" panose="020B0604020202020204" pitchFamily="34" charset="0"/>
                <a:cs typeface="Arial" panose="020B0604020202020204" pitchFamily="34" charset="0"/>
              </a:rPr>
              <a:t>Inadvisable practices</a:t>
            </a:r>
            <a:endParaRPr lang="en-US" altLang="ja-JP" sz="2800" dirty="0">
              <a:solidFill>
                <a:schemeClr val="bg1"/>
              </a:solidFill>
              <a:latin typeface="Arial" panose="020B0604020202020204" pitchFamily="34" charset="0"/>
              <a:cs typeface="Arial" panose="020B0604020202020204" pitchFamily="34" charset="0"/>
            </a:endParaRPr>
          </a:p>
        </p:txBody>
      </p:sp>
      <p:sp>
        <p:nvSpPr>
          <p:cNvPr id="2" name="スライド番号プレースホルダー 1"/>
          <p:cNvSpPr>
            <a:spLocks noGrp="1"/>
          </p:cNvSpPr>
          <p:nvPr>
            <p:ph type="sldNum" sz="quarter" idx="12"/>
          </p:nvPr>
        </p:nvSpPr>
        <p:spPr/>
        <p:txBody>
          <a:bodyPr rtlCol="0"/>
          <a:lstStyle/>
          <a:p>
            <a:pPr rtl="0">
              <a:defRPr/>
            </a:pPr>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fld id="{EA87AE14-B523-440C-92B5-F1BBA3CF7C82}" type="slidenum">
              <a:rPr lang="en-US" altLang="ja-JP" i="1">
                <a:ln>
                  <a:solidFill>
                    <a:schemeClr val="tx1"/>
                  </a:solidFill>
                </a:ln>
                <a:solidFill>
                  <a:srgbClr val="000000"/>
                </a:solidFill>
                <a:latin typeface="Arial" panose="020B0604020202020204" pitchFamily="34" charset="0"/>
                <a:ea typeface="HG丸ｺﾞｼｯｸM-PRO" panose="020F0600000000000000" pitchFamily="50" charset="-128"/>
                <a:cs typeface="Arial" panose="020B0604020202020204" pitchFamily="34" charset="0"/>
              </a:rPr>
              <a:pPr>
                <a:defRPr/>
              </a:pPr>
              <a:t>18</a:t>
            </a:fld>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endParaRPr lang="en-US" altLang="ja-JP" b="1" i="1" dirty="0">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endParaRPr>
          </a:p>
        </p:txBody>
      </p:sp>
    </p:spTree>
    <p:extLst>
      <p:ext uri="{BB962C8B-B14F-4D97-AF65-F5344CB8AC3E}">
        <p14:creationId xmlns:p14="http://schemas.microsoft.com/office/powerpoint/2010/main" val="33933580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雲 7"/>
          <p:cNvSpPr/>
          <p:nvPr/>
        </p:nvSpPr>
        <p:spPr>
          <a:xfrm>
            <a:off x="6342200" y="3020054"/>
            <a:ext cx="5422900" cy="1457509"/>
          </a:xfrm>
          <a:prstGeom prst="cloud">
            <a:avLst/>
          </a:prstGeom>
          <a:noFill/>
          <a:ln w="28575">
            <a:solidFill>
              <a:srgbClr val="FF9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kumimoji="1" lang="ja-JP" altLang="en-US" sz="2800" dirty="0">
              <a:solidFill>
                <a:schemeClr val="tx1"/>
              </a:solidFill>
              <a:latin typeface="Arial" panose="020B0604020202020204" pitchFamily="34" charset="0"/>
              <a:cs typeface="Arial" panose="020B0604020202020204" pitchFamily="34" charset="0"/>
            </a:endParaRPr>
          </a:p>
        </p:txBody>
      </p:sp>
      <p:sp>
        <p:nvSpPr>
          <p:cNvPr id="5" name="雲 4"/>
          <p:cNvSpPr/>
          <p:nvPr/>
        </p:nvSpPr>
        <p:spPr>
          <a:xfrm>
            <a:off x="6301178" y="5106087"/>
            <a:ext cx="5422900" cy="960378"/>
          </a:xfrm>
          <a:prstGeom prst="cloud">
            <a:avLst/>
          </a:prstGeom>
          <a:noFill/>
          <a:ln w="28575">
            <a:solidFill>
              <a:srgbClr val="FF9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kumimoji="1" lang="ja-JP" altLang="en-US" sz="2800" dirty="0">
              <a:solidFill>
                <a:schemeClr val="tx1"/>
              </a:solidFill>
              <a:latin typeface="Arial" panose="020B0604020202020204" pitchFamily="34" charset="0"/>
              <a:cs typeface="Arial" panose="020B0604020202020204" pitchFamily="34" charset="0"/>
            </a:endParaRPr>
          </a:p>
        </p:txBody>
      </p:sp>
      <p:sp>
        <p:nvSpPr>
          <p:cNvPr id="4" name="タイトル 1"/>
          <p:cNvSpPr>
            <a:spLocks noGrp="1"/>
          </p:cNvSpPr>
          <p:nvPr>
            <p:ph type="title"/>
          </p:nvPr>
        </p:nvSpPr>
        <p:spPr>
          <a:xfrm>
            <a:off x="0" y="170253"/>
            <a:ext cx="12192000" cy="908739"/>
          </a:xfrm>
        </p:spPr>
        <p:txBody>
          <a:bodyPr rtlCol="0">
            <a:normAutofit/>
          </a:bodyPr>
          <a:lstStyle/>
          <a:p>
            <a:pPr algn="ctr" rtl="0"/>
            <a:r>
              <a:rPr lang="en-US" sz="3200" b="1">
                <a:latin typeface="Arial" panose="020B0604020202020204" pitchFamily="34" charset="0"/>
                <a:cs typeface="Arial" panose="020B0604020202020204" pitchFamily="34" charset="0"/>
              </a:rPr>
              <a:t>Key points of data integrity, for computerized systems (2)</a:t>
            </a:r>
            <a:endParaRPr lang="ja-JP" altLang="en-US" sz="3200" b="1" dirty="0">
              <a:latin typeface="Arial" panose="020B0604020202020204" pitchFamily="34" charset="0"/>
              <a:cs typeface="Arial" panose="020B0604020202020204" pitchFamily="34" charset="0"/>
            </a:endParaRPr>
          </a:p>
        </p:txBody>
      </p:sp>
      <p:sp>
        <p:nvSpPr>
          <p:cNvPr id="3" name="角丸四角形 2"/>
          <p:cNvSpPr/>
          <p:nvPr/>
        </p:nvSpPr>
        <p:spPr>
          <a:xfrm>
            <a:off x="301541" y="1078989"/>
            <a:ext cx="5641776" cy="5616000"/>
          </a:xfrm>
          <a:prstGeom prst="roundRect">
            <a:avLst>
              <a:gd name="adj" fmla="val 10177"/>
            </a:avLst>
          </a:prstGeom>
          <a:solidFill>
            <a:schemeClr val="bg1"/>
          </a:solidFill>
          <a:ln w="762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rtl="0">
              <a:defRPr/>
            </a:pPr>
            <a:r>
              <a:rPr lang="en-US" sz="2400">
                <a:solidFill>
                  <a:schemeClr val="tx1"/>
                </a:solidFill>
                <a:latin typeface="Arial" panose="020B0604020202020204" pitchFamily="34" charset="0"/>
                <a:cs typeface="Arial" panose="020B0604020202020204" pitchFamily="34" charset="0"/>
              </a:rPr>
              <a:t>• Check items related to data management throughout the data lifecycle to ensure data integrity of the computerized system. (Continued)</a:t>
            </a:r>
            <a:endParaRPr lang="en-US" altLang="ja-JP" sz="2400" dirty="0">
              <a:solidFill>
                <a:schemeClr val="tx1"/>
              </a:solidFill>
              <a:latin typeface="Arial" panose="020B0604020202020204" pitchFamily="34" charset="0"/>
              <a:cs typeface="Arial" panose="020B0604020202020204" pitchFamily="34" charset="0"/>
            </a:endParaRPr>
          </a:p>
          <a:p>
            <a:pPr rtl="0">
              <a:defRPr/>
            </a:pPr>
            <a:endParaRPr lang="en-US" altLang="ja-JP" sz="2400" dirty="0">
              <a:solidFill>
                <a:schemeClr val="tx1"/>
              </a:solidFill>
              <a:latin typeface="Arial" panose="020B0604020202020204" pitchFamily="34" charset="0"/>
              <a:cs typeface="Arial" panose="020B0604020202020204" pitchFamily="34" charset="0"/>
            </a:endParaRPr>
          </a:p>
          <a:p>
            <a:pPr rtl="0">
              <a:defRPr/>
            </a:pPr>
            <a:r>
              <a:rPr lang="en-US" sz="2400">
                <a:solidFill>
                  <a:schemeClr val="tx1"/>
                </a:solidFill>
                <a:latin typeface="Arial" panose="020B0604020202020204" pitchFamily="34" charset="0"/>
                <a:cs typeface="Arial" panose="020B0604020202020204" pitchFamily="34" charset="0"/>
              </a:rPr>
              <a:t>- Assessment of data transfer between systems</a:t>
            </a:r>
            <a:endParaRPr lang="en-US" altLang="ja-JP" sz="2400" dirty="0">
              <a:solidFill>
                <a:schemeClr val="tx1"/>
              </a:solidFill>
              <a:latin typeface="Arial" panose="020B0604020202020204" pitchFamily="34" charset="0"/>
              <a:cs typeface="Arial" panose="020B0604020202020204" pitchFamily="34" charset="0"/>
            </a:endParaRPr>
          </a:p>
          <a:p>
            <a:pPr rtl="0"/>
            <a:endParaRPr lang="en-US" altLang="ja-JP" sz="2400" dirty="0">
              <a:solidFill>
                <a:schemeClr val="tx1"/>
              </a:solidFill>
              <a:latin typeface="Arial" panose="020B0604020202020204" pitchFamily="34" charset="0"/>
              <a:cs typeface="Arial" panose="020B0604020202020204" pitchFamily="34" charset="0"/>
            </a:endParaRPr>
          </a:p>
          <a:p>
            <a:pPr rtl="0"/>
            <a:r>
              <a:rPr lang="en-US" sz="2400">
                <a:solidFill>
                  <a:schemeClr val="tx1"/>
                </a:solidFill>
                <a:latin typeface="Arial" panose="020B0604020202020204" pitchFamily="34" charset="0"/>
                <a:cs typeface="Arial" panose="020B0604020202020204" pitchFamily="34" charset="0"/>
              </a:rPr>
              <a:t>- System security for computerized systems</a:t>
            </a:r>
          </a:p>
        </p:txBody>
      </p:sp>
      <p:sp>
        <p:nvSpPr>
          <p:cNvPr id="9" name="角丸四角形 8"/>
          <p:cNvSpPr/>
          <p:nvPr/>
        </p:nvSpPr>
        <p:spPr>
          <a:xfrm>
            <a:off x="6232769" y="1078989"/>
            <a:ext cx="5641776" cy="5616000"/>
          </a:xfrm>
          <a:prstGeom prst="roundRect">
            <a:avLst>
              <a:gd name="adj" fmla="val 8505"/>
            </a:avLst>
          </a:prstGeom>
          <a:noFill/>
          <a:ln w="762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rtl="0"/>
            <a:endParaRPr lang="en-US" altLang="ja-JP" sz="2000" dirty="0">
              <a:solidFill>
                <a:srgbClr val="FF0000"/>
              </a:solidFill>
              <a:latin typeface="Arial" panose="020B0604020202020204" pitchFamily="34" charset="0"/>
              <a:cs typeface="Arial" panose="020B0604020202020204" pitchFamily="34" charset="0"/>
            </a:endParaRPr>
          </a:p>
          <a:p>
            <a:pPr rtl="0"/>
            <a:endParaRPr lang="en-US" altLang="ja-JP" sz="2000" dirty="0">
              <a:solidFill>
                <a:srgbClr val="FF0000"/>
              </a:solidFill>
              <a:latin typeface="Arial" panose="020B0604020202020204" pitchFamily="34" charset="0"/>
              <a:cs typeface="Arial" panose="020B0604020202020204" pitchFamily="34" charset="0"/>
            </a:endParaRPr>
          </a:p>
          <a:p>
            <a:pPr rtl="0"/>
            <a:r>
              <a:rPr lang="en-US" sz="2000" dirty="0">
                <a:solidFill>
                  <a:srgbClr val="FF0000"/>
                </a:solidFill>
                <a:latin typeface="Arial" panose="020B0604020202020204" pitchFamily="34" charset="0"/>
                <a:cs typeface="Arial" panose="020B0604020202020204" pitchFamily="34" charset="0"/>
              </a:rPr>
              <a:t>Data transfer between computerized systems has not been evaluated.</a:t>
            </a:r>
            <a:endParaRPr lang="en-US" altLang="ja-JP" sz="2000" dirty="0">
              <a:solidFill>
                <a:schemeClr val="tx1"/>
              </a:solidFill>
              <a:latin typeface="Arial" panose="020B0604020202020204" pitchFamily="34" charset="0"/>
              <a:cs typeface="Arial" panose="020B0604020202020204" pitchFamily="34" charset="0"/>
            </a:endParaRPr>
          </a:p>
          <a:p>
            <a:pPr rtl="0"/>
            <a:r>
              <a:rPr lang="en-US" sz="2000" dirty="0">
                <a:solidFill>
                  <a:schemeClr val="tx1"/>
                </a:solidFill>
                <a:latin typeface="Arial" panose="020B0604020202020204" pitchFamily="34" charset="0"/>
                <a:cs typeface="Arial" panose="020B0604020202020204" pitchFamily="34" charset="0"/>
              </a:rPr>
              <a:t>• If there is</a:t>
            </a:r>
            <a:r>
              <a:rPr lang="en-US" sz="2000" dirty="0">
                <a:solidFill>
                  <a:schemeClr val="tx1">
                    <a:lumMod val="95000"/>
                    <a:lumOff val="5000"/>
                  </a:schemeClr>
                </a:solidFill>
                <a:latin typeface="Arial" panose="020B0604020202020204" pitchFamily="34" charset="0"/>
                <a:cs typeface="Arial" panose="020B0604020202020204" pitchFamily="34" charset="0"/>
              </a:rPr>
              <a:t> any </a:t>
            </a:r>
            <a:r>
              <a:rPr lang="en-US" sz="2000" dirty="0">
                <a:solidFill>
                  <a:schemeClr val="tx1"/>
                </a:solidFill>
                <a:latin typeface="Arial" panose="020B0604020202020204" pitchFamily="34" charset="0"/>
                <a:cs typeface="Arial" panose="020B0604020202020204" pitchFamily="34" charset="0"/>
              </a:rPr>
              <a:t>problem with the interface between systems, data may be lost or changed by mistake or fraudulently rewritten during the transfer process!</a:t>
            </a:r>
            <a:endParaRPr lang="en-US" altLang="ja-JP" sz="2000" dirty="0">
              <a:solidFill>
                <a:schemeClr val="tx1"/>
              </a:solidFill>
              <a:latin typeface="Arial" panose="020B0604020202020204" pitchFamily="34" charset="0"/>
              <a:cs typeface="Arial" panose="020B0604020202020204" pitchFamily="34" charset="0"/>
            </a:endParaRPr>
          </a:p>
          <a:p>
            <a:pPr rtl="0"/>
            <a:endParaRPr lang="en-US" altLang="ja-JP" sz="2000" dirty="0">
              <a:solidFill>
                <a:schemeClr val="tx1"/>
              </a:solidFill>
              <a:latin typeface="Arial" panose="020B0604020202020204" pitchFamily="34" charset="0"/>
              <a:cs typeface="Arial" panose="020B0604020202020204" pitchFamily="34" charset="0"/>
            </a:endParaRPr>
          </a:p>
          <a:p>
            <a:pPr rtl="0"/>
            <a:r>
              <a:rPr lang="en-US" sz="2000" dirty="0">
                <a:solidFill>
                  <a:srgbClr val="FF0000"/>
                </a:solidFill>
                <a:latin typeface="Arial" panose="020B0604020202020204" pitchFamily="34" charset="0"/>
                <a:cs typeface="Arial" panose="020B0604020202020204" pitchFamily="34" charset="0"/>
              </a:rPr>
              <a:t>Login IDs and PWs for the computerized systems are shared among persons in charge.</a:t>
            </a:r>
            <a:endParaRPr lang="en-US" altLang="ja-JP" sz="2000" dirty="0">
              <a:solidFill>
                <a:srgbClr val="FF0000"/>
              </a:solidFill>
              <a:latin typeface="Arial" panose="020B0604020202020204" pitchFamily="34" charset="0"/>
              <a:cs typeface="Arial" panose="020B0604020202020204" pitchFamily="34" charset="0"/>
            </a:endParaRPr>
          </a:p>
          <a:p>
            <a:pPr rtl="0"/>
            <a:r>
              <a:rPr lang="en-US" sz="2000" dirty="0">
                <a:solidFill>
                  <a:schemeClr val="tx1"/>
                </a:solidFill>
                <a:latin typeface="Arial" panose="020B0604020202020204" pitchFamily="34" charset="0"/>
                <a:cs typeface="Arial" panose="020B0604020202020204" pitchFamily="34" charset="0"/>
              </a:rPr>
              <a:t>• Anyone can modify and delete data!</a:t>
            </a:r>
            <a:endParaRPr lang="en-US" altLang="ja-JP" sz="2000" dirty="0">
              <a:solidFill>
                <a:schemeClr val="tx1"/>
              </a:solidFill>
              <a:latin typeface="Arial" panose="020B0604020202020204" pitchFamily="34" charset="0"/>
              <a:cs typeface="Arial" panose="020B0604020202020204" pitchFamily="34" charset="0"/>
            </a:endParaRPr>
          </a:p>
          <a:p>
            <a:pPr rtl="0"/>
            <a:r>
              <a:rPr lang="en-US" sz="2000" dirty="0">
                <a:solidFill>
                  <a:schemeClr val="tx1"/>
                </a:solidFill>
                <a:latin typeface="Arial" panose="020B0604020202020204" pitchFamily="34" charset="0"/>
                <a:cs typeface="Arial" panose="020B0604020202020204" pitchFamily="34" charset="0"/>
              </a:rPr>
              <a:t>• You cannot tell who performed the task!</a:t>
            </a:r>
            <a:endParaRPr kumimoji="1" lang="ja-JP" altLang="en-US" sz="2400" dirty="0">
              <a:solidFill>
                <a:schemeClr val="tx1"/>
              </a:solidFill>
              <a:latin typeface="Arial" panose="020B0604020202020204" pitchFamily="34" charset="0"/>
              <a:cs typeface="Arial" panose="020B0604020202020204" pitchFamily="34" charset="0"/>
            </a:endParaRPr>
          </a:p>
        </p:txBody>
      </p:sp>
      <p:sp>
        <p:nvSpPr>
          <p:cNvPr id="10" name="角丸四角形 9"/>
          <p:cNvSpPr/>
          <p:nvPr/>
        </p:nvSpPr>
        <p:spPr>
          <a:xfrm>
            <a:off x="301541" y="1030515"/>
            <a:ext cx="5641776" cy="756000"/>
          </a:xfrm>
          <a:prstGeom prst="roundRect">
            <a:avLst>
              <a:gd name="adj" fmla="val 46277"/>
            </a:avLst>
          </a:prstGeom>
          <a:solidFill>
            <a:schemeClr val="accent6">
              <a:lumMod val="75000"/>
            </a:schemeClr>
          </a:solidFill>
          <a:ln w="762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en-US" sz="2800">
                <a:solidFill>
                  <a:schemeClr val="bg1"/>
                </a:solidFill>
                <a:latin typeface="Arial" panose="020B0604020202020204" pitchFamily="34" charset="0"/>
                <a:cs typeface="Arial" panose="020B0604020202020204" pitchFamily="34" charset="0"/>
              </a:rPr>
              <a:t>Recommended practices</a:t>
            </a:r>
          </a:p>
        </p:txBody>
      </p:sp>
      <p:sp>
        <p:nvSpPr>
          <p:cNvPr id="12" name="角丸四角形 11"/>
          <p:cNvSpPr/>
          <p:nvPr/>
        </p:nvSpPr>
        <p:spPr>
          <a:xfrm>
            <a:off x="6232769" y="1030515"/>
            <a:ext cx="5641776" cy="756000"/>
          </a:xfrm>
          <a:prstGeom prst="roundRect">
            <a:avLst>
              <a:gd name="adj" fmla="val 46277"/>
            </a:avLst>
          </a:prstGeom>
          <a:solidFill>
            <a:srgbClr val="FF5050"/>
          </a:solidFill>
          <a:ln w="762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en-US" sz="2800">
                <a:solidFill>
                  <a:schemeClr val="bg1"/>
                </a:solidFill>
                <a:latin typeface="Arial" panose="020B0604020202020204" pitchFamily="34" charset="0"/>
                <a:cs typeface="Arial" panose="020B0604020202020204" pitchFamily="34" charset="0"/>
              </a:rPr>
              <a:t>Inadvisable practices</a:t>
            </a:r>
            <a:endParaRPr lang="en-US" altLang="ja-JP" sz="2800" dirty="0">
              <a:solidFill>
                <a:schemeClr val="bg1"/>
              </a:solidFill>
              <a:latin typeface="Arial" panose="020B0604020202020204" pitchFamily="34" charset="0"/>
              <a:cs typeface="Arial" panose="020B0604020202020204" pitchFamily="34" charset="0"/>
            </a:endParaRPr>
          </a:p>
        </p:txBody>
      </p:sp>
      <p:sp>
        <p:nvSpPr>
          <p:cNvPr id="2" name="スライド番号プレースホルダー 1"/>
          <p:cNvSpPr>
            <a:spLocks noGrp="1"/>
          </p:cNvSpPr>
          <p:nvPr>
            <p:ph type="sldNum" sz="quarter" idx="12"/>
          </p:nvPr>
        </p:nvSpPr>
        <p:spPr/>
        <p:txBody>
          <a:bodyPr rtlCol="0"/>
          <a:lstStyle/>
          <a:p>
            <a:pPr rtl="0">
              <a:defRPr/>
            </a:pPr>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fld id="{EA87AE14-B523-440C-92B5-F1BBA3CF7C82}" type="slidenum">
              <a:rPr lang="en-US" altLang="ja-JP" i="1">
                <a:ln>
                  <a:solidFill>
                    <a:schemeClr val="tx1"/>
                  </a:solidFill>
                </a:ln>
                <a:solidFill>
                  <a:srgbClr val="000000"/>
                </a:solidFill>
                <a:latin typeface="Arial" panose="020B0604020202020204" pitchFamily="34" charset="0"/>
                <a:ea typeface="HG丸ｺﾞｼｯｸM-PRO" panose="020F0600000000000000" pitchFamily="50" charset="-128"/>
                <a:cs typeface="Arial" panose="020B0604020202020204" pitchFamily="34" charset="0"/>
              </a:rPr>
              <a:pPr>
                <a:defRPr/>
              </a:pPr>
              <a:t>19</a:t>
            </a:fld>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endParaRPr lang="en-US" altLang="ja-JP" b="1" i="1" dirty="0">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endParaRPr>
          </a:p>
        </p:txBody>
      </p:sp>
    </p:spTree>
    <p:extLst>
      <p:ext uri="{BB962C8B-B14F-4D97-AF65-F5344CB8AC3E}">
        <p14:creationId xmlns:p14="http://schemas.microsoft.com/office/powerpoint/2010/main" val="686070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normAutofit/>
          </a:bodyPr>
          <a:lstStyle/>
          <a:p>
            <a:pPr rtl="0"/>
            <a:r>
              <a:rPr lang="en-US" dirty="0">
                <a:latin typeface="Arial" panose="020B0604020202020204" pitchFamily="34" charset="0"/>
                <a:cs typeface="Arial" panose="020B0604020202020204" pitchFamily="34" charset="0"/>
              </a:rPr>
              <a:t>Table of Contents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(Content for </a:t>
            </a:r>
            <a:r>
              <a:rPr lang="en-US" dirty="0">
                <a:solidFill>
                  <a:schemeClr val="tx1">
                    <a:lumMod val="95000"/>
                    <a:lumOff val="5000"/>
                  </a:schemeClr>
                </a:solidFill>
                <a:latin typeface="Arial" panose="020B0604020202020204" pitchFamily="34" charset="0"/>
                <a:cs typeface="Arial" panose="020B0604020202020204" pitchFamily="34" charset="0"/>
              </a:rPr>
              <a:t>Working-Level Personnel</a:t>
            </a:r>
            <a:r>
              <a:rPr lang="en-US" dirty="0">
                <a:latin typeface="Arial" panose="020B0604020202020204" pitchFamily="34" charset="0"/>
                <a:cs typeface="Arial" panose="020B0604020202020204" pitchFamily="34" charset="0"/>
              </a:rPr>
              <a:t>)</a:t>
            </a:r>
            <a:endParaRPr kumimoji="1" lang="ja-JP" altLang="en-US" dirty="0">
              <a:latin typeface="Arial" panose="020B0604020202020204" pitchFamily="34" charset="0"/>
              <a:cs typeface="Arial" panose="020B0604020202020204" pitchFamily="34" charset="0"/>
            </a:endParaRPr>
          </a:p>
        </p:txBody>
      </p:sp>
      <p:sp>
        <p:nvSpPr>
          <p:cNvPr id="3" name="コンテンツ プレースホルダー 2"/>
          <p:cNvSpPr>
            <a:spLocks noGrp="1"/>
          </p:cNvSpPr>
          <p:nvPr>
            <p:ph idx="1"/>
          </p:nvPr>
        </p:nvSpPr>
        <p:spPr/>
        <p:txBody>
          <a:bodyPr rtlCol="0">
            <a:normAutofit/>
          </a:bodyPr>
          <a:lstStyle/>
          <a:p>
            <a:pPr defTabSz="640079" rtl="0">
              <a:lnSpc>
                <a:spcPct val="100000"/>
              </a:lnSpc>
              <a:spcBef>
                <a:spcPts val="400"/>
              </a:spcBef>
              <a:defRPr sz="1679"/>
            </a:pPr>
            <a:r>
              <a:rPr lang="en-US" sz="2400" dirty="0">
                <a:latin typeface="Arial" panose="020B0604020202020204" pitchFamily="34" charset="0"/>
                <a:cs typeface="Arial" panose="020B0604020202020204" pitchFamily="34" charset="0"/>
              </a:rPr>
              <a:t>Data Integrity - Why must we comply with this? –</a:t>
            </a:r>
            <a:endParaRPr lang="en-US" altLang="ja-JP" sz="2400" dirty="0">
              <a:latin typeface="Arial" panose="020B0604020202020204" pitchFamily="34" charset="0"/>
              <a:cs typeface="Arial" panose="020B0604020202020204" pitchFamily="34" charset="0"/>
            </a:endParaRPr>
          </a:p>
          <a:p>
            <a:pPr defTabSz="640079" rtl="0">
              <a:lnSpc>
                <a:spcPct val="100000"/>
              </a:lnSpc>
              <a:spcBef>
                <a:spcPts val="400"/>
              </a:spcBef>
              <a:defRPr sz="1679"/>
            </a:pPr>
            <a:r>
              <a:rPr lang="en-US" sz="2400" dirty="0">
                <a:solidFill>
                  <a:schemeClr val="bg1">
                    <a:lumMod val="75000"/>
                  </a:schemeClr>
                </a:solidFill>
                <a:latin typeface="Arial" panose="020B0604020202020204" pitchFamily="34" charset="0"/>
                <a:cs typeface="Arial" panose="020B0604020202020204" pitchFamily="34" charset="0"/>
              </a:rPr>
              <a:t>What is ALCOA +?</a:t>
            </a:r>
            <a:endParaRPr lang="en-US" altLang="ja-JP" sz="2400" dirty="0">
              <a:solidFill>
                <a:schemeClr val="bg1">
                  <a:lumMod val="75000"/>
                </a:schemeClr>
              </a:solidFill>
              <a:latin typeface="Arial" panose="020B0604020202020204" pitchFamily="34" charset="0"/>
              <a:cs typeface="Arial" panose="020B0604020202020204" pitchFamily="34" charset="0"/>
            </a:endParaRPr>
          </a:p>
          <a:p>
            <a:pPr defTabSz="640079" rtl="0">
              <a:lnSpc>
                <a:spcPct val="100000"/>
              </a:lnSpc>
              <a:spcBef>
                <a:spcPts val="400"/>
              </a:spcBef>
              <a:defRPr sz="1679"/>
            </a:pPr>
            <a:r>
              <a:rPr lang="en-US" sz="2400" dirty="0">
                <a:solidFill>
                  <a:schemeClr val="bg1">
                    <a:lumMod val="75000"/>
                  </a:schemeClr>
                </a:solidFill>
                <a:latin typeface="Arial" panose="020B0604020202020204" pitchFamily="34" charset="0"/>
                <a:cs typeface="Arial" panose="020B0604020202020204" pitchFamily="34" charset="0"/>
              </a:rPr>
              <a:t>Recommended practices / inadvisable practices</a:t>
            </a:r>
            <a:endParaRPr lang="en-US" altLang="ja-JP" sz="2400" dirty="0">
              <a:solidFill>
                <a:schemeClr val="bg1">
                  <a:lumMod val="75000"/>
                </a:schemeClr>
              </a:solidFill>
              <a:latin typeface="Arial" panose="020B0604020202020204" pitchFamily="34" charset="0"/>
              <a:cs typeface="Arial" panose="020B0604020202020204" pitchFamily="34" charset="0"/>
            </a:endParaRPr>
          </a:p>
          <a:p>
            <a:pPr defTabSz="640079" rtl="0">
              <a:lnSpc>
                <a:spcPct val="100000"/>
              </a:lnSpc>
              <a:spcBef>
                <a:spcPts val="400"/>
              </a:spcBef>
              <a:defRPr sz="1679"/>
            </a:pPr>
            <a:r>
              <a:rPr lang="en-US" sz="2400" dirty="0">
                <a:solidFill>
                  <a:schemeClr val="bg1">
                    <a:lumMod val="75000"/>
                  </a:schemeClr>
                </a:solidFill>
                <a:latin typeface="Arial" panose="020B0604020202020204" pitchFamily="34" charset="0"/>
                <a:cs typeface="Arial" panose="020B0604020202020204" pitchFamily="34" charset="0"/>
              </a:rPr>
              <a:t>Examples of DI-related deviations (from FDA warning letter)</a:t>
            </a:r>
            <a:endParaRPr lang="en-US" altLang="ja-JP" sz="2400" dirty="0">
              <a:solidFill>
                <a:schemeClr val="bg1">
                  <a:lumMod val="75000"/>
                </a:schemeClr>
              </a:solidFill>
              <a:latin typeface="Arial" panose="020B0604020202020204" pitchFamily="34" charset="0"/>
              <a:cs typeface="Arial" panose="020B0604020202020204" pitchFamily="34" charset="0"/>
            </a:endParaRPr>
          </a:p>
          <a:p>
            <a:pPr marL="0" indent="0" defTabSz="640079" rtl="0">
              <a:lnSpc>
                <a:spcPct val="100000"/>
              </a:lnSpc>
              <a:spcBef>
                <a:spcPts val="400"/>
              </a:spcBef>
              <a:buNone/>
              <a:defRPr sz="1679"/>
            </a:pPr>
            <a:endParaRPr lang="en-US" altLang="ja-JP" sz="2400" dirty="0">
              <a:solidFill>
                <a:schemeClr val="bg1">
                  <a:lumMod val="75000"/>
                </a:schemeClr>
              </a:solidFill>
              <a:latin typeface="Arial" panose="020B0604020202020204" pitchFamily="34" charset="0"/>
              <a:cs typeface="Arial" panose="020B0604020202020204" pitchFamily="34" charset="0"/>
            </a:endParaRPr>
          </a:p>
          <a:p>
            <a:pPr marL="0" indent="0" defTabSz="640079" rtl="0">
              <a:lnSpc>
                <a:spcPct val="100000"/>
              </a:lnSpc>
              <a:spcBef>
                <a:spcPts val="400"/>
              </a:spcBef>
              <a:buNone/>
              <a:defRPr sz="1679"/>
            </a:pPr>
            <a:r>
              <a:rPr lang="en-US" sz="2400" dirty="0">
                <a:solidFill>
                  <a:schemeClr val="bg1">
                    <a:lumMod val="75000"/>
                  </a:schemeClr>
                </a:solidFill>
                <a:latin typeface="Arial" panose="020B0604020202020204" pitchFamily="34" charset="0"/>
                <a:cs typeface="Arial" panose="020B0604020202020204" pitchFamily="34" charset="0"/>
              </a:rPr>
              <a:t>(Appendix) Glossary (from PIC/S DI guidance 13. Definitions)</a:t>
            </a:r>
            <a:endParaRPr lang="ja-JP" altLang="en-US" sz="2400" dirty="0">
              <a:solidFill>
                <a:schemeClr val="bg1">
                  <a:lumMod val="75000"/>
                </a:schemeClr>
              </a:solidFill>
              <a:latin typeface="Arial" panose="020B0604020202020204" pitchFamily="34" charset="0"/>
              <a:cs typeface="Arial" panose="020B0604020202020204" pitchFamily="34" charset="0"/>
            </a:endParaRPr>
          </a:p>
        </p:txBody>
      </p:sp>
      <p:sp>
        <p:nvSpPr>
          <p:cNvPr id="4" name="スライド番号プレースホルダー 3"/>
          <p:cNvSpPr>
            <a:spLocks noGrp="1"/>
          </p:cNvSpPr>
          <p:nvPr>
            <p:ph type="sldNum" sz="quarter" idx="12"/>
          </p:nvPr>
        </p:nvSpPr>
        <p:spPr/>
        <p:txBody>
          <a:bodyPr rtlCol="0"/>
          <a:lstStyle/>
          <a:p>
            <a:pPr rtl="0">
              <a:defRPr/>
            </a:pPr>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fld id="{EA87AE14-B523-440C-92B5-F1BBA3CF7C82}" type="slidenum">
              <a:rPr lang="en-US" altLang="ja-JP" i="1">
                <a:ln>
                  <a:solidFill>
                    <a:schemeClr val="tx1"/>
                  </a:solidFill>
                </a:ln>
                <a:solidFill>
                  <a:srgbClr val="000000"/>
                </a:solidFill>
                <a:latin typeface="Arial" panose="020B0604020202020204" pitchFamily="34" charset="0"/>
                <a:ea typeface="HG丸ｺﾞｼｯｸM-PRO" panose="020F0600000000000000" pitchFamily="50" charset="-128"/>
                <a:cs typeface="Arial" panose="020B0604020202020204" pitchFamily="34" charset="0"/>
              </a:rPr>
              <a:pPr>
                <a:defRPr/>
              </a:pPr>
              <a:t>2</a:t>
            </a:fld>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endParaRPr lang="en-US" altLang="ja-JP" b="1" i="1" dirty="0">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endParaRPr>
          </a:p>
        </p:txBody>
      </p:sp>
    </p:spTree>
    <p:extLst>
      <p:ext uri="{BB962C8B-B14F-4D97-AF65-F5344CB8AC3E}">
        <p14:creationId xmlns:p14="http://schemas.microsoft.com/office/powerpoint/2010/main" val="10262790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雲 7"/>
          <p:cNvSpPr/>
          <p:nvPr/>
        </p:nvSpPr>
        <p:spPr>
          <a:xfrm>
            <a:off x="6342200" y="3113590"/>
            <a:ext cx="5422900" cy="810229"/>
          </a:xfrm>
          <a:prstGeom prst="cloud">
            <a:avLst/>
          </a:prstGeom>
          <a:noFill/>
          <a:ln w="28575">
            <a:solidFill>
              <a:srgbClr val="FF9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kumimoji="1" lang="ja-JP" altLang="en-US" sz="2800" dirty="0">
              <a:solidFill>
                <a:schemeClr val="tx1"/>
              </a:solidFill>
              <a:latin typeface="Arial" panose="020B0604020202020204" pitchFamily="34" charset="0"/>
              <a:cs typeface="Arial" panose="020B0604020202020204" pitchFamily="34" charset="0"/>
            </a:endParaRPr>
          </a:p>
        </p:txBody>
      </p:sp>
      <p:sp>
        <p:nvSpPr>
          <p:cNvPr id="5" name="雲 4"/>
          <p:cNvSpPr/>
          <p:nvPr/>
        </p:nvSpPr>
        <p:spPr>
          <a:xfrm>
            <a:off x="6342200" y="5250894"/>
            <a:ext cx="5422900" cy="1180617"/>
          </a:xfrm>
          <a:prstGeom prst="cloud">
            <a:avLst/>
          </a:prstGeom>
          <a:noFill/>
          <a:ln w="28575">
            <a:solidFill>
              <a:srgbClr val="FF9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kumimoji="1" lang="ja-JP" altLang="en-US" sz="2800" dirty="0">
              <a:solidFill>
                <a:schemeClr val="tx1"/>
              </a:solidFill>
              <a:latin typeface="Arial" panose="020B0604020202020204" pitchFamily="34" charset="0"/>
              <a:cs typeface="Arial" panose="020B0604020202020204" pitchFamily="34" charset="0"/>
            </a:endParaRPr>
          </a:p>
        </p:txBody>
      </p:sp>
      <p:sp>
        <p:nvSpPr>
          <p:cNvPr id="4" name="タイトル 1"/>
          <p:cNvSpPr>
            <a:spLocks noGrp="1"/>
          </p:cNvSpPr>
          <p:nvPr>
            <p:ph type="title"/>
          </p:nvPr>
        </p:nvSpPr>
        <p:spPr>
          <a:xfrm>
            <a:off x="0" y="170253"/>
            <a:ext cx="12192000" cy="908739"/>
          </a:xfrm>
        </p:spPr>
        <p:txBody>
          <a:bodyPr rtlCol="0">
            <a:normAutofit/>
          </a:bodyPr>
          <a:lstStyle/>
          <a:p>
            <a:pPr algn="ctr" rtl="0"/>
            <a:r>
              <a:rPr lang="en-US" sz="3200" b="1">
                <a:latin typeface="Arial" panose="020B0604020202020204" pitchFamily="34" charset="0"/>
                <a:cs typeface="Arial" panose="020B0604020202020204" pitchFamily="34" charset="0"/>
              </a:rPr>
              <a:t>Key points of data integrity, for computerized systems (3)</a:t>
            </a:r>
            <a:endParaRPr lang="ja-JP" altLang="en-US" sz="3200" b="1" dirty="0">
              <a:latin typeface="Arial" panose="020B0604020202020204" pitchFamily="34" charset="0"/>
              <a:cs typeface="Arial" panose="020B0604020202020204" pitchFamily="34" charset="0"/>
            </a:endParaRPr>
          </a:p>
        </p:txBody>
      </p:sp>
      <p:sp>
        <p:nvSpPr>
          <p:cNvPr id="3" name="角丸四角形 2"/>
          <p:cNvSpPr/>
          <p:nvPr/>
        </p:nvSpPr>
        <p:spPr>
          <a:xfrm>
            <a:off x="301541" y="1078989"/>
            <a:ext cx="5641776" cy="5616000"/>
          </a:xfrm>
          <a:prstGeom prst="roundRect">
            <a:avLst>
              <a:gd name="adj" fmla="val 10177"/>
            </a:avLst>
          </a:prstGeom>
          <a:solidFill>
            <a:schemeClr val="bg1"/>
          </a:solidFill>
          <a:ln w="762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rtl="0">
              <a:defRPr/>
            </a:pPr>
            <a:r>
              <a:rPr lang="en-US" sz="2400" dirty="0">
                <a:solidFill>
                  <a:schemeClr val="tx1"/>
                </a:solidFill>
                <a:latin typeface="Arial" panose="020B0604020202020204" pitchFamily="34" charset="0"/>
                <a:cs typeface="Arial" panose="020B0604020202020204" pitchFamily="34" charset="0"/>
              </a:rPr>
              <a:t>• Check items related to data management throughout the data lifecycle to ensure data integrity of the computerized system. (Continued)</a:t>
            </a:r>
            <a:endParaRPr lang="en-US" altLang="ja-JP" sz="2400" dirty="0">
              <a:solidFill>
                <a:schemeClr val="tx1"/>
              </a:solidFill>
              <a:latin typeface="Arial" panose="020B0604020202020204" pitchFamily="34" charset="0"/>
              <a:cs typeface="Arial" panose="020B0604020202020204" pitchFamily="34" charset="0"/>
            </a:endParaRPr>
          </a:p>
          <a:p>
            <a:pPr rtl="0">
              <a:defRPr/>
            </a:pPr>
            <a:endParaRPr lang="en-US" altLang="ja-JP" sz="2400" dirty="0">
              <a:solidFill>
                <a:schemeClr val="tx1"/>
              </a:solidFill>
              <a:latin typeface="Arial" panose="020B0604020202020204" pitchFamily="34" charset="0"/>
              <a:cs typeface="Arial" panose="020B0604020202020204" pitchFamily="34" charset="0"/>
            </a:endParaRPr>
          </a:p>
          <a:p>
            <a:pPr rtl="0">
              <a:defRPr/>
            </a:pPr>
            <a:r>
              <a:rPr lang="en-US" sz="2400" dirty="0">
                <a:solidFill>
                  <a:schemeClr val="tx1"/>
                </a:solidFill>
                <a:latin typeface="Arial" panose="020B0604020202020204" pitchFamily="34" charset="0"/>
                <a:cs typeface="Arial" panose="020B0604020202020204" pitchFamily="34" charset="0"/>
              </a:rPr>
              <a:t>Audit trail for computerized systems</a:t>
            </a:r>
            <a:endParaRPr lang="en-US" altLang="ja-JP" sz="2400" dirty="0">
              <a:solidFill>
                <a:schemeClr val="tx1"/>
              </a:solidFill>
              <a:latin typeface="Arial" panose="020B0604020202020204" pitchFamily="34" charset="0"/>
              <a:cs typeface="Arial" panose="020B0604020202020204" pitchFamily="34" charset="0"/>
            </a:endParaRPr>
          </a:p>
          <a:p>
            <a:pPr rtl="0"/>
            <a:endParaRPr lang="en-US" altLang="ja-JP" sz="2400" dirty="0">
              <a:solidFill>
                <a:schemeClr val="tx1"/>
              </a:solidFill>
              <a:latin typeface="Arial" panose="020B0604020202020204" pitchFamily="34" charset="0"/>
              <a:cs typeface="Arial" panose="020B0604020202020204" pitchFamily="34" charset="0"/>
            </a:endParaRPr>
          </a:p>
          <a:p>
            <a:pPr rtl="0"/>
            <a:r>
              <a:rPr lang="en-US" sz="2400" dirty="0">
                <a:solidFill>
                  <a:schemeClr val="tx1"/>
                </a:solidFill>
                <a:latin typeface="Arial" panose="020B0604020202020204" pitchFamily="34" charset="0"/>
                <a:cs typeface="Arial" panose="020B0604020202020204" pitchFamily="34" charset="0"/>
              </a:rPr>
              <a:t>- Data acquisition and entry; data review; storage, archiving, and disposal of electronic data</a:t>
            </a:r>
            <a:endParaRPr lang="en-US" altLang="ja-JP" sz="2400" dirty="0">
              <a:solidFill>
                <a:schemeClr val="tx1"/>
              </a:solidFill>
              <a:latin typeface="Arial" panose="020B0604020202020204" pitchFamily="34" charset="0"/>
              <a:cs typeface="Arial" panose="020B0604020202020204" pitchFamily="34" charset="0"/>
            </a:endParaRPr>
          </a:p>
        </p:txBody>
      </p:sp>
      <p:sp>
        <p:nvSpPr>
          <p:cNvPr id="9" name="角丸四角形 8"/>
          <p:cNvSpPr/>
          <p:nvPr/>
        </p:nvSpPr>
        <p:spPr>
          <a:xfrm>
            <a:off x="6234250" y="1078989"/>
            <a:ext cx="5641776" cy="5616000"/>
          </a:xfrm>
          <a:prstGeom prst="roundRect">
            <a:avLst>
              <a:gd name="adj" fmla="val 8505"/>
            </a:avLst>
          </a:prstGeom>
          <a:noFill/>
          <a:ln w="762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rtl="0"/>
            <a:endParaRPr lang="en-US" altLang="ja-JP" sz="2000" dirty="0">
              <a:solidFill>
                <a:srgbClr val="FF0000"/>
              </a:solidFill>
              <a:latin typeface="Arial" panose="020B0604020202020204" pitchFamily="34" charset="0"/>
              <a:cs typeface="Arial" panose="020B0604020202020204" pitchFamily="34" charset="0"/>
            </a:endParaRPr>
          </a:p>
          <a:p>
            <a:pPr rtl="0"/>
            <a:endParaRPr lang="en-US" altLang="ja-JP" sz="2000" dirty="0">
              <a:solidFill>
                <a:srgbClr val="FF0000"/>
              </a:solidFill>
              <a:latin typeface="Arial" panose="020B0604020202020204" pitchFamily="34" charset="0"/>
              <a:cs typeface="Arial" panose="020B0604020202020204" pitchFamily="34" charset="0"/>
            </a:endParaRPr>
          </a:p>
          <a:p>
            <a:pPr rtl="0"/>
            <a:r>
              <a:rPr lang="en-US" sz="2000" dirty="0">
                <a:solidFill>
                  <a:srgbClr val="FF0000"/>
                </a:solidFill>
                <a:latin typeface="Arial" panose="020B0604020202020204" pitchFamily="34" charset="0"/>
                <a:cs typeface="Arial" panose="020B0604020202020204" pitchFamily="34" charset="0"/>
              </a:rPr>
              <a:t>Continuing to use an old computerized system without an electronic audit trail function</a:t>
            </a:r>
            <a:endParaRPr lang="en-US" altLang="ja-JP" sz="2000" dirty="0">
              <a:solidFill>
                <a:schemeClr val="tx1"/>
              </a:solidFill>
              <a:latin typeface="Arial" panose="020B0604020202020204" pitchFamily="34" charset="0"/>
              <a:cs typeface="Arial" panose="020B0604020202020204" pitchFamily="34" charset="0"/>
            </a:endParaRPr>
          </a:p>
          <a:p>
            <a:r>
              <a:rPr lang="en-US" sz="2000" dirty="0">
                <a:solidFill>
                  <a:schemeClr val="tx1"/>
                </a:solidFill>
                <a:latin typeface="Arial" panose="020B0604020202020204" pitchFamily="34" charset="0"/>
                <a:cs typeface="Arial" panose="020B0604020202020204" pitchFamily="34" charset="0"/>
              </a:rPr>
              <a:t>• Can you assure the data integrity? These kinds of systems are not able to keep the history of data change or deletion.</a:t>
            </a:r>
            <a:endParaRPr lang="en-US" altLang="ja-JP" sz="2000" dirty="0">
              <a:solidFill>
                <a:schemeClr val="tx1"/>
              </a:solidFill>
              <a:latin typeface="Arial" panose="020B0604020202020204" pitchFamily="34" charset="0"/>
              <a:cs typeface="Arial" panose="020B0604020202020204" pitchFamily="34" charset="0"/>
            </a:endParaRPr>
          </a:p>
          <a:p>
            <a:pPr rtl="0"/>
            <a:endParaRPr lang="en-US" altLang="ja-JP" sz="2000" dirty="0">
              <a:solidFill>
                <a:schemeClr val="tx1"/>
              </a:solidFill>
              <a:latin typeface="Arial" panose="020B0604020202020204" pitchFamily="34" charset="0"/>
              <a:cs typeface="Arial" panose="020B0604020202020204" pitchFamily="34" charset="0"/>
            </a:endParaRPr>
          </a:p>
          <a:p>
            <a:pPr rtl="0"/>
            <a:r>
              <a:rPr lang="en-US" sz="2000" dirty="0">
                <a:solidFill>
                  <a:srgbClr val="FF0000"/>
                </a:solidFill>
                <a:latin typeface="Arial" panose="020B0604020202020204" pitchFamily="34" charset="0"/>
                <a:cs typeface="Arial" panose="020B0604020202020204" pitchFamily="34" charset="0"/>
              </a:rPr>
              <a:t>Manual analysis and reanalysis of test results have not been performed according to approved and controlled procedures.</a:t>
            </a:r>
            <a:endParaRPr lang="en-US" altLang="ja-JP" sz="2000" dirty="0">
              <a:solidFill>
                <a:schemeClr val="tx1"/>
              </a:solidFill>
              <a:latin typeface="Arial" panose="020B0604020202020204" pitchFamily="34" charset="0"/>
              <a:cs typeface="Arial" panose="020B0604020202020204" pitchFamily="34" charset="0"/>
            </a:endParaRPr>
          </a:p>
          <a:p>
            <a:pPr rtl="0"/>
            <a:r>
              <a:rPr lang="en-US" sz="2000" dirty="0">
                <a:solidFill>
                  <a:schemeClr val="tx1"/>
                </a:solidFill>
                <a:latin typeface="Arial" panose="020B0604020202020204" pitchFamily="34" charset="0"/>
                <a:cs typeface="Arial" panose="020B0604020202020204" pitchFamily="34" charset="0"/>
              </a:rPr>
              <a:t>• The data obtained may not be reliable because it cannot be guaranteed that the test results were processed in a correct manner!</a:t>
            </a:r>
            <a:endParaRPr kumimoji="1" lang="ja-JP" altLang="en-US" sz="2000" dirty="0">
              <a:solidFill>
                <a:schemeClr val="tx1"/>
              </a:solidFill>
              <a:latin typeface="Arial" panose="020B0604020202020204" pitchFamily="34" charset="0"/>
              <a:cs typeface="Arial" panose="020B0604020202020204" pitchFamily="34" charset="0"/>
            </a:endParaRPr>
          </a:p>
        </p:txBody>
      </p:sp>
      <p:sp>
        <p:nvSpPr>
          <p:cNvPr id="10" name="角丸四角形 9"/>
          <p:cNvSpPr/>
          <p:nvPr/>
        </p:nvSpPr>
        <p:spPr>
          <a:xfrm>
            <a:off x="301541" y="1030515"/>
            <a:ext cx="5641776" cy="756000"/>
          </a:xfrm>
          <a:prstGeom prst="roundRect">
            <a:avLst>
              <a:gd name="adj" fmla="val 46277"/>
            </a:avLst>
          </a:prstGeom>
          <a:solidFill>
            <a:schemeClr val="accent6">
              <a:lumMod val="75000"/>
            </a:schemeClr>
          </a:solidFill>
          <a:ln w="762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en-US" sz="2800">
                <a:solidFill>
                  <a:schemeClr val="bg1"/>
                </a:solidFill>
                <a:latin typeface="Arial" panose="020B0604020202020204" pitchFamily="34" charset="0"/>
                <a:cs typeface="Arial" panose="020B0604020202020204" pitchFamily="34" charset="0"/>
              </a:rPr>
              <a:t>Recommended practices</a:t>
            </a:r>
          </a:p>
        </p:txBody>
      </p:sp>
      <p:sp>
        <p:nvSpPr>
          <p:cNvPr id="12" name="角丸四角形 11"/>
          <p:cNvSpPr/>
          <p:nvPr/>
        </p:nvSpPr>
        <p:spPr>
          <a:xfrm>
            <a:off x="6234250" y="1030515"/>
            <a:ext cx="5641776" cy="756000"/>
          </a:xfrm>
          <a:prstGeom prst="roundRect">
            <a:avLst>
              <a:gd name="adj" fmla="val 46277"/>
            </a:avLst>
          </a:prstGeom>
          <a:solidFill>
            <a:srgbClr val="FF5050"/>
          </a:solidFill>
          <a:ln w="762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en-US" sz="2800">
                <a:solidFill>
                  <a:schemeClr val="bg1"/>
                </a:solidFill>
                <a:latin typeface="Arial" panose="020B0604020202020204" pitchFamily="34" charset="0"/>
                <a:cs typeface="Arial" panose="020B0604020202020204" pitchFamily="34" charset="0"/>
              </a:rPr>
              <a:t>Inadvisable practices</a:t>
            </a:r>
            <a:endParaRPr lang="en-US" altLang="ja-JP" sz="2800" dirty="0">
              <a:solidFill>
                <a:schemeClr val="bg1"/>
              </a:solidFill>
              <a:latin typeface="Arial" panose="020B0604020202020204" pitchFamily="34" charset="0"/>
              <a:cs typeface="Arial" panose="020B0604020202020204" pitchFamily="34" charset="0"/>
            </a:endParaRPr>
          </a:p>
        </p:txBody>
      </p:sp>
      <p:sp>
        <p:nvSpPr>
          <p:cNvPr id="2" name="スライド番号プレースホルダー 1"/>
          <p:cNvSpPr>
            <a:spLocks noGrp="1"/>
          </p:cNvSpPr>
          <p:nvPr>
            <p:ph type="sldNum" sz="quarter" idx="12"/>
          </p:nvPr>
        </p:nvSpPr>
        <p:spPr/>
        <p:txBody>
          <a:bodyPr rtlCol="0"/>
          <a:lstStyle/>
          <a:p>
            <a:pPr rtl="0">
              <a:defRPr/>
            </a:pPr>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fld id="{EA87AE14-B523-440C-92B5-F1BBA3CF7C82}" type="slidenum">
              <a:rPr lang="en-US" altLang="ja-JP" i="1">
                <a:ln>
                  <a:solidFill>
                    <a:schemeClr val="tx1"/>
                  </a:solidFill>
                </a:ln>
                <a:solidFill>
                  <a:srgbClr val="000000"/>
                </a:solidFill>
                <a:latin typeface="Arial" panose="020B0604020202020204" pitchFamily="34" charset="0"/>
                <a:ea typeface="HG丸ｺﾞｼｯｸM-PRO" panose="020F0600000000000000" pitchFamily="50" charset="-128"/>
                <a:cs typeface="Arial" panose="020B0604020202020204" pitchFamily="34" charset="0"/>
              </a:rPr>
              <a:pPr>
                <a:defRPr/>
              </a:pPr>
              <a:t>20</a:t>
            </a:fld>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endParaRPr lang="en-US" altLang="ja-JP" b="1" i="1" dirty="0">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endParaRPr>
          </a:p>
        </p:txBody>
      </p:sp>
    </p:spTree>
    <p:extLst>
      <p:ext uri="{BB962C8B-B14F-4D97-AF65-F5344CB8AC3E}">
        <p14:creationId xmlns:p14="http://schemas.microsoft.com/office/powerpoint/2010/main" val="5493889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雲 7"/>
          <p:cNvSpPr/>
          <p:nvPr/>
        </p:nvSpPr>
        <p:spPr>
          <a:xfrm>
            <a:off x="6342200" y="2995538"/>
            <a:ext cx="5422900" cy="1579293"/>
          </a:xfrm>
          <a:prstGeom prst="cloud">
            <a:avLst/>
          </a:prstGeom>
          <a:noFill/>
          <a:ln w="28575">
            <a:solidFill>
              <a:srgbClr val="FF9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kumimoji="1" lang="ja-JP" altLang="en-US" sz="2800" dirty="0">
              <a:solidFill>
                <a:schemeClr val="tx1"/>
              </a:solidFill>
              <a:latin typeface="Arial" panose="020B0604020202020204" pitchFamily="34" charset="0"/>
              <a:cs typeface="Arial" panose="020B0604020202020204" pitchFamily="34" charset="0"/>
            </a:endParaRPr>
          </a:p>
        </p:txBody>
      </p:sp>
      <p:sp>
        <p:nvSpPr>
          <p:cNvPr id="5" name="雲 4"/>
          <p:cNvSpPr/>
          <p:nvPr/>
        </p:nvSpPr>
        <p:spPr>
          <a:xfrm>
            <a:off x="6350000" y="5783854"/>
            <a:ext cx="5422900" cy="743945"/>
          </a:xfrm>
          <a:prstGeom prst="cloud">
            <a:avLst/>
          </a:prstGeom>
          <a:noFill/>
          <a:ln w="28575">
            <a:solidFill>
              <a:srgbClr val="FF9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kumimoji="1" lang="ja-JP" altLang="en-US" sz="2800" dirty="0">
              <a:solidFill>
                <a:schemeClr val="tx1"/>
              </a:solidFill>
              <a:latin typeface="Arial" panose="020B0604020202020204" pitchFamily="34" charset="0"/>
              <a:cs typeface="Arial" panose="020B0604020202020204" pitchFamily="34" charset="0"/>
            </a:endParaRPr>
          </a:p>
        </p:txBody>
      </p:sp>
      <p:sp>
        <p:nvSpPr>
          <p:cNvPr id="4" name="タイトル 1"/>
          <p:cNvSpPr>
            <a:spLocks noGrp="1"/>
          </p:cNvSpPr>
          <p:nvPr>
            <p:ph type="title"/>
          </p:nvPr>
        </p:nvSpPr>
        <p:spPr>
          <a:xfrm>
            <a:off x="0" y="170253"/>
            <a:ext cx="12192000" cy="908739"/>
          </a:xfrm>
        </p:spPr>
        <p:txBody>
          <a:bodyPr rtlCol="0">
            <a:normAutofit fontScale="90000"/>
          </a:bodyPr>
          <a:lstStyle/>
          <a:p>
            <a:pPr algn="ctr" rtl="0"/>
            <a:r>
              <a:rPr lang="en-US" sz="3200" b="1">
                <a:latin typeface="Arial" panose="020B0604020202020204" pitchFamily="34" charset="0"/>
                <a:cs typeface="Arial" panose="020B0604020202020204" pitchFamily="34" charset="0"/>
              </a:rPr>
              <a:t>Key points of data integrity, common to all types of records (1)</a:t>
            </a:r>
            <a:endParaRPr lang="ja-JP" altLang="en-US" sz="3200" b="1" dirty="0">
              <a:latin typeface="Arial" panose="020B0604020202020204" pitchFamily="34" charset="0"/>
              <a:cs typeface="Arial" panose="020B0604020202020204" pitchFamily="34" charset="0"/>
            </a:endParaRPr>
          </a:p>
        </p:txBody>
      </p:sp>
      <p:sp>
        <p:nvSpPr>
          <p:cNvPr id="3" name="角丸四角形 2"/>
          <p:cNvSpPr/>
          <p:nvPr/>
        </p:nvSpPr>
        <p:spPr>
          <a:xfrm>
            <a:off x="301541" y="1078989"/>
            <a:ext cx="5641776" cy="5616000"/>
          </a:xfrm>
          <a:prstGeom prst="roundRect">
            <a:avLst>
              <a:gd name="adj" fmla="val 10177"/>
            </a:avLst>
          </a:prstGeom>
          <a:solidFill>
            <a:schemeClr val="bg1"/>
          </a:solidFill>
          <a:ln w="762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rtl="0">
              <a:defRPr/>
            </a:pPr>
            <a:r>
              <a:rPr lang="en-US" sz="2400" dirty="0">
                <a:solidFill>
                  <a:schemeClr val="tx1">
                    <a:lumMod val="95000"/>
                    <a:lumOff val="5000"/>
                  </a:schemeClr>
                </a:solidFill>
                <a:latin typeface="Arial" panose="020B0604020202020204" pitchFamily="34" charset="0"/>
                <a:cs typeface="Arial" panose="020B0604020202020204" pitchFamily="34" charset="0"/>
              </a:rPr>
              <a:t>• Standard samples or other standard solutions are used in system suitability tests</a:t>
            </a:r>
            <a:endParaRPr lang="en-US" altLang="ja-JP" sz="2400" dirty="0">
              <a:solidFill>
                <a:schemeClr val="tx1">
                  <a:lumMod val="95000"/>
                  <a:lumOff val="5000"/>
                </a:schemeClr>
              </a:solidFill>
              <a:latin typeface="Arial" panose="020B0604020202020204" pitchFamily="34" charset="0"/>
              <a:cs typeface="Arial" panose="020B0604020202020204" pitchFamily="34" charset="0"/>
            </a:endParaRPr>
          </a:p>
          <a:p>
            <a:pPr rtl="0">
              <a:defRPr/>
            </a:pPr>
            <a:endParaRPr lang="en-US" altLang="ja-JP" sz="2400" dirty="0">
              <a:solidFill>
                <a:schemeClr val="tx1"/>
              </a:solidFill>
              <a:latin typeface="Arial" panose="020B0604020202020204" pitchFamily="34" charset="0"/>
              <a:cs typeface="Arial" panose="020B0604020202020204" pitchFamily="34" charset="0"/>
            </a:endParaRPr>
          </a:p>
          <a:p>
            <a:pPr rtl="0"/>
            <a:endParaRPr lang="en-US" altLang="ja-JP" sz="2400" dirty="0">
              <a:solidFill>
                <a:schemeClr val="tx1"/>
              </a:solidFill>
              <a:latin typeface="Arial" panose="020B0604020202020204" pitchFamily="34" charset="0"/>
              <a:cs typeface="Arial" panose="020B0604020202020204" pitchFamily="34" charset="0"/>
            </a:endParaRPr>
          </a:p>
          <a:p>
            <a:pPr rtl="0"/>
            <a:endParaRPr lang="en-US" altLang="ja-JP" sz="2400" dirty="0">
              <a:solidFill>
                <a:schemeClr val="tx1"/>
              </a:solidFill>
              <a:latin typeface="Arial" panose="020B0604020202020204" pitchFamily="34" charset="0"/>
              <a:cs typeface="Arial" panose="020B0604020202020204" pitchFamily="34" charset="0"/>
            </a:endParaRPr>
          </a:p>
          <a:p>
            <a:pPr rtl="0"/>
            <a:endParaRPr lang="en-US" altLang="ja-JP" sz="2400" dirty="0">
              <a:solidFill>
                <a:schemeClr val="tx1"/>
              </a:solidFill>
              <a:latin typeface="Arial" panose="020B0604020202020204" pitchFamily="34" charset="0"/>
              <a:cs typeface="Arial" panose="020B0604020202020204" pitchFamily="34" charset="0"/>
            </a:endParaRPr>
          </a:p>
          <a:p>
            <a:pPr rtl="0"/>
            <a:r>
              <a:rPr lang="en-US" sz="2400" dirty="0">
                <a:solidFill>
                  <a:schemeClr val="tx1"/>
                </a:solidFill>
                <a:latin typeface="Arial" panose="020B0604020202020204" pitchFamily="34" charset="0"/>
                <a:cs typeface="Arial" panose="020B0604020202020204" pitchFamily="34" charset="0"/>
              </a:rPr>
              <a:t>• </a:t>
            </a:r>
            <a:r>
              <a:rPr lang="en-US" sz="2400" dirty="0">
                <a:solidFill>
                  <a:schemeClr val="tx1">
                    <a:lumMod val="95000"/>
                    <a:lumOff val="5000"/>
                  </a:schemeClr>
                </a:solidFill>
                <a:latin typeface="Arial" panose="020B0604020202020204" pitchFamily="34" charset="0"/>
                <a:cs typeface="Arial" panose="020B0604020202020204" pitchFamily="34" charset="0"/>
              </a:rPr>
              <a:t>Personnel are trained to enable them to review and verify data integrity</a:t>
            </a:r>
            <a:endParaRPr lang="en-US" altLang="ja-JP" sz="2400" dirty="0">
              <a:solidFill>
                <a:schemeClr val="tx1">
                  <a:lumMod val="95000"/>
                  <a:lumOff val="5000"/>
                </a:schemeClr>
              </a:solidFill>
              <a:latin typeface="Arial" panose="020B0604020202020204" pitchFamily="34" charset="0"/>
              <a:cs typeface="Arial" panose="020B0604020202020204" pitchFamily="34" charset="0"/>
            </a:endParaRPr>
          </a:p>
        </p:txBody>
      </p:sp>
      <p:sp>
        <p:nvSpPr>
          <p:cNvPr id="9" name="角丸四角形 8"/>
          <p:cNvSpPr/>
          <p:nvPr/>
        </p:nvSpPr>
        <p:spPr>
          <a:xfrm>
            <a:off x="6232762" y="1078989"/>
            <a:ext cx="5641776" cy="5616000"/>
          </a:xfrm>
          <a:prstGeom prst="roundRect">
            <a:avLst>
              <a:gd name="adj" fmla="val 8505"/>
            </a:avLst>
          </a:prstGeom>
          <a:noFill/>
          <a:ln w="762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rtl="0"/>
            <a:endParaRPr lang="en-US" altLang="ja-JP" sz="2000" dirty="0">
              <a:solidFill>
                <a:srgbClr val="FF0000"/>
              </a:solidFill>
              <a:latin typeface="Arial" panose="020B0604020202020204" pitchFamily="34" charset="0"/>
              <a:cs typeface="Arial" panose="020B0604020202020204" pitchFamily="34" charset="0"/>
            </a:endParaRPr>
          </a:p>
          <a:p>
            <a:pPr rtl="0"/>
            <a:endParaRPr lang="en-US" altLang="ja-JP" sz="2000" dirty="0">
              <a:solidFill>
                <a:srgbClr val="FF0000"/>
              </a:solidFill>
              <a:latin typeface="Arial" panose="020B0604020202020204" pitchFamily="34" charset="0"/>
              <a:cs typeface="Arial" panose="020B0604020202020204" pitchFamily="34" charset="0"/>
            </a:endParaRPr>
          </a:p>
          <a:p>
            <a:pPr rtl="0"/>
            <a:r>
              <a:rPr lang="en-US" sz="2000" dirty="0">
                <a:solidFill>
                  <a:srgbClr val="FF0000"/>
                </a:solidFill>
                <a:latin typeface="Arial" panose="020B0604020202020204" pitchFamily="34" charset="0"/>
                <a:cs typeface="Arial" panose="020B0604020202020204" pitchFamily="34" charset="0"/>
              </a:rPr>
              <a:t>Actual samples are used in system suitability testing, trial injection, and equilibration operations.</a:t>
            </a:r>
            <a:endParaRPr lang="en-US" altLang="ja-JP" sz="2000" dirty="0">
              <a:solidFill>
                <a:srgbClr val="FF0000"/>
              </a:solidFill>
              <a:latin typeface="Arial" panose="020B0604020202020204" pitchFamily="34" charset="0"/>
              <a:cs typeface="Arial" panose="020B0604020202020204" pitchFamily="34" charset="0"/>
            </a:endParaRPr>
          </a:p>
          <a:p>
            <a:pPr rtl="0"/>
            <a:r>
              <a:rPr lang="en-US" sz="2000" dirty="0">
                <a:solidFill>
                  <a:schemeClr val="tx1"/>
                </a:solidFill>
                <a:latin typeface="Arial" panose="020B0604020202020204" pitchFamily="34" charset="0"/>
                <a:cs typeface="Arial" panose="020B0604020202020204" pitchFamily="34" charset="0"/>
              </a:rPr>
              <a:t>• It may be assumed that actual samples were used in trial injection and equilibration operations for the purpose of obtaining specific results (as a means of hiding inappropriate test results)!</a:t>
            </a:r>
            <a:endParaRPr lang="en-US" altLang="ja-JP" sz="2000" dirty="0">
              <a:solidFill>
                <a:schemeClr val="tx1"/>
              </a:solidFill>
              <a:latin typeface="Arial" panose="020B0604020202020204" pitchFamily="34" charset="0"/>
              <a:cs typeface="Arial" panose="020B0604020202020204" pitchFamily="34" charset="0"/>
            </a:endParaRPr>
          </a:p>
          <a:p>
            <a:pPr rtl="0"/>
            <a:endParaRPr lang="en-US" altLang="ja-JP" sz="2000" dirty="0">
              <a:solidFill>
                <a:schemeClr val="tx1"/>
              </a:solidFill>
              <a:latin typeface="Arial" panose="020B0604020202020204" pitchFamily="34" charset="0"/>
              <a:cs typeface="Arial" panose="020B0604020202020204" pitchFamily="34" charset="0"/>
            </a:endParaRPr>
          </a:p>
          <a:p>
            <a:pPr rtl="0"/>
            <a:r>
              <a:rPr lang="en-US" sz="2000" dirty="0">
                <a:solidFill>
                  <a:srgbClr val="FF0000"/>
                </a:solidFill>
                <a:latin typeface="Arial" panose="020B0604020202020204" pitchFamily="34" charset="0"/>
                <a:cs typeface="Arial" panose="020B0604020202020204" pitchFamily="34" charset="0"/>
              </a:rPr>
              <a:t>Data are reviewed by personnel with inadequate training and experience in audit trails.</a:t>
            </a:r>
            <a:endParaRPr lang="en-US" altLang="ja-JP" sz="2000" dirty="0">
              <a:solidFill>
                <a:srgbClr val="FF0000"/>
              </a:solidFill>
              <a:latin typeface="Arial" panose="020B0604020202020204" pitchFamily="34" charset="0"/>
              <a:cs typeface="Arial" panose="020B0604020202020204" pitchFamily="34" charset="0"/>
            </a:endParaRPr>
          </a:p>
          <a:p>
            <a:r>
              <a:rPr lang="en-US" sz="2000" dirty="0">
                <a:solidFill>
                  <a:schemeClr val="tx1"/>
                </a:solidFill>
                <a:latin typeface="Arial" panose="020B0604020202020204" pitchFamily="34" charset="0"/>
                <a:cs typeface="Arial" panose="020B0604020202020204" pitchFamily="34" charset="0"/>
              </a:rPr>
              <a:t>• The integrity of data reviewed as such may not be fully assured!</a:t>
            </a:r>
            <a:endParaRPr lang="en-US" altLang="ja-JP" sz="2000" dirty="0">
              <a:solidFill>
                <a:schemeClr val="tx1"/>
              </a:solidFill>
              <a:latin typeface="Arial" panose="020B0604020202020204" pitchFamily="34" charset="0"/>
              <a:cs typeface="Arial" panose="020B0604020202020204" pitchFamily="34" charset="0"/>
            </a:endParaRPr>
          </a:p>
        </p:txBody>
      </p:sp>
      <p:sp>
        <p:nvSpPr>
          <p:cNvPr id="10" name="角丸四角形 9"/>
          <p:cNvSpPr/>
          <p:nvPr/>
        </p:nvSpPr>
        <p:spPr>
          <a:xfrm>
            <a:off x="301541" y="1030515"/>
            <a:ext cx="5641776" cy="756000"/>
          </a:xfrm>
          <a:prstGeom prst="roundRect">
            <a:avLst>
              <a:gd name="adj" fmla="val 46277"/>
            </a:avLst>
          </a:prstGeom>
          <a:solidFill>
            <a:schemeClr val="accent6">
              <a:lumMod val="75000"/>
            </a:schemeClr>
          </a:solidFill>
          <a:ln w="762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en-US" sz="2800">
                <a:solidFill>
                  <a:schemeClr val="bg1"/>
                </a:solidFill>
                <a:latin typeface="Arial" panose="020B0604020202020204" pitchFamily="34" charset="0"/>
                <a:cs typeface="Arial" panose="020B0604020202020204" pitchFamily="34" charset="0"/>
              </a:rPr>
              <a:t>Recommended practices</a:t>
            </a:r>
          </a:p>
        </p:txBody>
      </p:sp>
      <p:sp>
        <p:nvSpPr>
          <p:cNvPr id="12" name="角丸四角形 11"/>
          <p:cNvSpPr/>
          <p:nvPr/>
        </p:nvSpPr>
        <p:spPr>
          <a:xfrm>
            <a:off x="6232762" y="1030515"/>
            <a:ext cx="5641776" cy="756000"/>
          </a:xfrm>
          <a:prstGeom prst="roundRect">
            <a:avLst>
              <a:gd name="adj" fmla="val 46277"/>
            </a:avLst>
          </a:prstGeom>
          <a:solidFill>
            <a:srgbClr val="FF5050"/>
          </a:solidFill>
          <a:ln w="762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en-US" sz="2800">
                <a:solidFill>
                  <a:schemeClr val="bg1"/>
                </a:solidFill>
                <a:latin typeface="Arial" panose="020B0604020202020204" pitchFamily="34" charset="0"/>
                <a:cs typeface="Arial" panose="020B0604020202020204" pitchFamily="34" charset="0"/>
              </a:rPr>
              <a:t>Inadvisable practices</a:t>
            </a:r>
            <a:endParaRPr lang="en-US" altLang="ja-JP" sz="2800" dirty="0">
              <a:solidFill>
                <a:schemeClr val="bg1"/>
              </a:solidFill>
              <a:latin typeface="Arial" panose="020B0604020202020204" pitchFamily="34" charset="0"/>
              <a:cs typeface="Arial" panose="020B0604020202020204" pitchFamily="34" charset="0"/>
            </a:endParaRPr>
          </a:p>
        </p:txBody>
      </p:sp>
      <p:sp>
        <p:nvSpPr>
          <p:cNvPr id="2" name="スライド番号プレースホルダー 1"/>
          <p:cNvSpPr>
            <a:spLocks noGrp="1"/>
          </p:cNvSpPr>
          <p:nvPr>
            <p:ph type="sldNum" sz="quarter" idx="12"/>
          </p:nvPr>
        </p:nvSpPr>
        <p:spPr/>
        <p:txBody>
          <a:bodyPr rtlCol="0"/>
          <a:lstStyle/>
          <a:p>
            <a:pPr rtl="0">
              <a:defRPr/>
            </a:pPr>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fld id="{EA87AE14-B523-440C-92B5-F1BBA3CF7C82}" type="slidenum">
              <a:rPr lang="en-US" altLang="ja-JP" i="1">
                <a:ln>
                  <a:solidFill>
                    <a:schemeClr val="tx1"/>
                  </a:solidFill>
                </a:ln>
                <a:solidFill>
                  <a:srgbClr val="000000"/>
                </a:solidFill>
                <a:latin typeface="Arial" panose="020B0604020202020204" pitchFamily="34" charset="0"/>
                <a:ea typeface="HG丸ｺﾞｼｯｸM-PRO" panose="020F0600000000000000" pitchFamily="50" charset="-128"/>
                <a:cs typeface="Arial" panose="020B0604020202020204" pitchFamily="34" charset="0"/>
              </a:rPr>
              <a:pPr>
                <a:defRPr/>
              </a:pPr>
              <a:t>21</a:t>
            </a:fld>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endParaRPr lang="en-US" altLang="ja-JP" b="1" i="1" dirty="0">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endParaRPr>
          </a:p>
        </p:txBody>
      </p:sp>
    </p:spTree>
    <p:extLst>
      <p:ext uri="{BB962C8B-B14F-4D97-AF65-F5344CB8AC3E}">
        <p14:creationId xmlns:p14="http://schemas.microsoft.com/office/powerpoint/2010/main" val="20252828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雲 7"/>
          <p:cNvSpPr/>
          <p:nvPr/>
        </p:nvSpPr>
        <p:spPr>
          <a:xfrm>
            <a:off x="6096000" y="2409949"/>
            <a:ext cx="5422900" cy="1176076"/>
          </a:xfrm>
          <a:prstGeom prst="cloud">
            <a:avLst/>
          </a:prstGeom>
          <a:noFill/>
          <a:ln w="28575">
            <a:solidFill>
              <a:srgbClr val="FF9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kumimoji="1" lang="ja-JP" altLang="en-US" sz="2800" dirty="0">
              <a:solidFill>
                <a:schemeClr val="tx1"/>
              </a:solidFill>
              <a:latin typeface="Arial" panose="020B0604020202020204" pitchFamily="34" charset="0"/>
              <a:cs typeface="Arial" panose="020B0604020202020204" pitchFamily="34" charset="0"/>
            </a:endParaRPr>
          </a:p>
        </p:txBody>
      </p:sp>
      <p:sp>
        <p:nvSpPr>
          <p:cNvPr id="5" name="雲 4"/>
          <p:cNvSpPr/>
          <p:nvPr/>
        </p:nvSpPr>
        <p:spPr>
          <a:xfrm>
            <a:off x="6342200" y="4907327"/>
            <a:ext cx="5422900" cy="1449023"/>
          </a:xfrm>
          <a:prstGeom prst="cloud">
            <a:avLst/>
          </a:prstGeom>
          <a:noFill/>
          <a:ln w="28575">
            <a:solidFill>
              <a:srgbClr val="FF9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kumimoji="1" lang="ja-JP" altLang="en-US" sz="2800" dirty="0">
              <a:solidFill>
                <a:schemeClr val="tx1"/>
              </a:solidFill>
              <a:latin typeface="Arial" panose="020B0604020202020204" pitchFamily="34" charset="0"/>
              <a:cs typeface="Arial" panose="020B0604020202020204" pitchFamily="34" charset="0"/>
            </a:endParaRPr>
          </a:p>
        </p:txBody>
      </p:sp>
      <p:sp>
        <p:nvSpPr>
          <p:cNvPr id="4" name="タイトル 1"/>
          <p:cNvSpPr>
            <a:spLocks noGrp="1"/>
          </p:cNvSpPr>
          <p:nvPr>
            <p:ph type="title"/>
          </p:nvPr>
        </p:nvSpPr>
        <p:spPr>
          <a:xfrm>
            <a:off x="0" y="170253"/>
            <a:ext cx="12192000" cy="908739"/>
          </a:xfrm>
        </p:spPr>
        <p:txBody>
          <a:bodyPr rtlCol="0">
            <a:normAutofit fontScale="90000"/>
          </a:bodyPr>
          <a:lstStyle/>
          <a:p>
            <a:pPr algn="ctr" rtl="0"/>
            <a:r>
              <a:rPr lang="en-US" sz="3200" b="1">
                <a:latin typeface="Arial" panose="020B0604020202020204" pitchFamily="34" charset="0"/>
                <a:cs typeface="Arial" panose="020B0604020202020204" pitchFamily="34" charset="0"/>
              </a:rPr>
              <a:t>Key points of data integrity, common to all types of records (2)</a:t>
            </a:r>
            <a:endParaRPr lang="ja-JP" altLang="en-US" sz="3200" b="1" dirty="0">
              <a:latin typeface="Arial" panose="020B0604020202020204" pitchFamily="34" charset="0"/>
              <a:cs typeface="Arial" panose="020B0604020202020204" pitchFamily="34" charset="0"/>
            </a:endParaRPr>
          </a:p>
        </p:txBody>
      </p:sp>
      <p:sp>
        <p:nvSpPr>
          <p:cNvPr id="3" name="角丸四角形 2"/>
          <p:cNvSpPr/>
          <p:nvPr/>
        </p:nvSpPr>
        <p:spPr>
          <a:xfrm>
            <a:off x="301541" y="1078989"/>
            <a:ext cx="5641776" cy="5616000"/>
          </a:xfrm>
          <a:prstGeom prst="roundRect">
            <a:avLst>
              <a:gd name="adj" fmla="val 10177"/>
            </a:avLst>
          </a:prstGeom>
          <a:solidFill>
            <a:schemeClr val="bg1"/>
          </a:solidFill>
          <a:ln w="762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rtl="0">
              <a:defRPr/>
            </a:pPr>
            <a:endParaRPr lang="en-US" altLang="ja-JP" sz="2400" dirty="0">
              <a:solidFill>
                <a:schemeClr val="tx1"/>
              </a:solidFill>
              <a:latin typeface="Arial" panose="020B0604020202020204" pitchFamily="34" charset="0"/>
              <a:cs typeface="Arial" panose="020B0604020202020204" pitchFamily="34" charset="0"/>
            </a:endParaRPr>
          </a:p>
          <a:p>
            <a:pPr rtl="0">
              <a:defRPr/>
            </a:pPr>
            <a:r>
              <a:rPr lang="en-US" sz="2400" dirty="0">
                <a:solidFill>
                  <a:schemeClr val="tx1"/>
                </a:solidFill>
                <a:latin typeface="Arial" panose="020B0604020202020204" pitchFamily="34" charset="0"/>
                <a:cs typeface="Arial" panose="020B0604020202020204" pitchFamily="34" charset="0"/>
              </a:rPr>
              <a:t>• Periodic risk reviews are performed for the supply chain, and necessary data integrity control measures are assessed.</a:t>
            </a:r>
            <a:endParaRPr lang="en-US" altLang="ja-JP" sz="2400" dirty="0">
              <a:solidFill>
                <a:schemeClr val="tx1"/>
              </a:solidFill>
              <a:latin typeface="Arial" panose="020B0604020202020204" pitchFamily="34" charset="0"/>
              <a:cs typeface="Arial" panose="020B0604020202020204" pitchFamily="34" charset="0"/>
            </a:endParaRPr>
          </a:p>
          <a:p>
            <a:pPr rtl="0">
              <a:defRPr/>
            </a:pPr>
            <a:endParaRPr lang="en-US" altLang="ja-JP" sz="2400" dirty="0">
              <a:solidFill>
                <a:schemeClr val="tx1"/>
              </a:solidFill>
              <a:latin typeface="Arial" panose="020B0604020202020204" pitchFamily="34" charset="0"/>
              <a:cs typeface="Arial" panose="020B0604020202020204" pitchFamily="34" charset="0"/>
            </a:endParaRPr>
          </a:p>
          <a:p>
            <a:pPr rtl="0"/>
            <a:endParaRPr lang="en-US" altLang="ja-JP" sz="2400" dirty="0">
              <a:solidFill>
                <a:schemeClr val="tx1"/>
              </a:solidFill>
              <a:latin typeface="Arial" panose="020B0604020202020204" pitchFamily="34" charset="0"/>
              <a:cs typeface="Arial" panose="020B0604020202020204" pitchFamily="34" charset="0"/>
            </a:endParaRPr>
          </a:p>
          <a:p>
            <a:pPr rtl="0"/>
            <a:endParaRPr lang="en-US" altLang="ja-JP" sz="2400" dirty="0">
              <a:solidFill>
                <a:schemeClr val="tx1"/>
              </a:solidFill>
              <a:latin typeface="Arial" panose="020B0604020202020204" pitchFamily="34" charset="0"/>
              <a:cs typeface="Arial" panose="020B0604020202020204" pitchFamily="34" charset="0"/>
            </a:endParaRPr>
          </a:p>
          <a:p>
            <a:pPr rtl="0"/>
            <a:r>
              <a:rPr lang="en-US" sz="2400" dirty="0">
                <a:solidFill>
                  <a:schemeClr val="tx1"/>
                </a:solidFill>
                <a:latin typeface="Arial" panose="020B0604020202020204" pitchFamily="34" charset="0"/>
                <a:cs typeface="Arial" panose="020B0604020202020204" pitchFamily="34" charset="0"/>
              </a:rPr>
              <a:t>• The scope of errors in data recording and reporting are comprehensively investigated.</a:t>
            </a:r>
            <a:endParaRPr lang="en-US" altLang="ja-JP" sz="2400" dirty="0">
              <a:solidFill>
                <a:schemeClr val="tx1"/>
              </a:solidFill>
              <a:latin typeface="Arial" panose="020B0604020202020204" pitchFamily="34" charset="0"/>
              <a:cs typeface="Arial" panose="020B0604020202020204" pitchFamily="34" charset="0"/>
            </a:endParaRPr>
          </a:p>
          <a:p>
            <a:pPr rtl="0"/>
            <a:endParaRPr lang="ja-JP" altLang="en-US" sz="2400" dirty="0">
              <a:solidFill>
                <a:schemeClr val="tx1"/>
              </a:solidFill>
              <a:latin typeface="Arial" panose="020B0604020202020204" pitchFamily="34" charset="0"/>
              <a:cs typeface="Arial" panose="020B0604020202020204" pitchFamily="34" charset="0"/>
            </a:endParaRPr>
          </a:p>
        </p:txBody>
      </p:sp>
      <p:sp>
        <p:nvSpPr>
          <p:cNvPr id="9" name="角丸四角形 8"/>
          <p:cNvSpPr/>
          <p:nvPr/>
        </p:nvSpPr>
        <p:spPr>
          <a:xfrm>
            <a:off x="6232762" y="1078989"/>
            <a:ext cx="5641776" cy="5616000"/>
          </a:xfrm>
          <a:prstGeom prst="roundRect">
            <a:avLst>
              <a:gd name="adj" fmla="val 8505"/>
            </a:avLst>
          </a:prstGeom>
          <a:noFill/>
          <a:ln w="762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rtl="0"/>
            <a:endParaRPr lang="en-US" altLang="ja-JP" dirty="0">
              <a:solidFill>
                <a:srgbClr val="FF0000"/>
              </a:solidFill>
              <a:latin typeface="Arial" panose="020B0604020202020204" pitchFamily="34" charset="0"/>
              <a:cs typeface="Arial" panose="020B0604020202020204" pitchFamily="34" charset="0"/>
            </a:endParaRPr>
          </a:p>
          <a:p>
            <a:pPr rtl="0"/>
            <a:endParaRPr lang="en-US" altLang="ja-JP" dirty="0">
              <a:solidFill>
                <a:srgbClr val="FF0000"/>
              </a:solidFill>
              <a:latin typeface="Arial" panose="020B0604020202020204" pitchFamily="34" charset="0"/>
              <a:cs typeface="Arial" panose="020B0604020202020204" pitchFamily="34" charset="0"/>
            </a:endParaRPr>
          </a:p>
          <a:p>
            <a:pPr rtl="0"/>
            <a:r>
              <a:rPr lang="en-US" dirty="0">
                <a:solidFill>
                  <a:srgbClr val="FF0000"/>
                </a:solidFill>
                <a:latin typeface="Arial" panose="020B0604020202020204" pitchFamily="34" charset="0"/>
                <a:cs typeface="Arial" panose="020B0604020202020204" pitchFamily="34" charset="0"/>
              </a:rPr>
              <a:t>Raw materials are purchased from manufacturers for whom no on-site audit has been performed.</a:t>
            </a:r>
            <a:endParaRPr lang="en-US" altLang="ja-JP" dirty="0">
              <a:solidFill>
                <a:schemeClr val="tx1"/>
              </a:solidFill>
              <a:latin typeface="Arial" panose="020B0604020202020204" pitchFamily="34" charset="0"/>
              <a:cs typeface="Arial" panose="020B0604020202020204" pitchFamily="34" charset="0"/>
            </a:endParaRPr>
          </a:p>
          <a:p>
            <a:pPr rtl="0"/>
            <a:r>
              <a:rPr lang="en-US" dirty="0">
                <a:solidFill>
                  <a:schemeClr val="tx1"/>
                </a:solidFill>
                <a:latin typeface="Arial" panose="020B0604020202020204" pitchFamily="34" charset="0"/>
                <a:cs typeface="Arial" panose="020B0604020202020204" pitchFamily="34" charset="0"/>
              </a:rPr>
              <a:t>• The data provided by the manufacturer may be unreliable because it has never been audited from the standpoint of data integrity!</a:t>
            </a:r>
            <a:endParaRPr lang="en-US" altLang="ja-JP" dirty="0">
              <a:solidFill>
                <a:schemeClr val="tx1"/>
              </a:solidFill>
              <a:latin typeface="Arial" panose="020B0604020202020204" pitchFamily="34" charset="0"/>
              <a:cs typeface="Arial" panose="020B0604020202020204" pitchFamily="34" charset="0"/>
            </a:endParaRPr>
          </a:p>
          <a:p>
            <a:pPr rtl="0"/>
            <a:endParaRPr lang="en-US" altLang="ja-JP" dirty="0">
              <a:solidFill>
                <a:schemeClr val="tx1"/>
              </a:solidFill>
              <a:latin typeface="Arial" panose="020B0604020202020204" pitchFamily="34" charset="0"/>
              <a:cs typeface="Arial" panose="020B0604020202020204" pitchFamily="34" charset="0"/>
            </a:endParaRPr>
          </a:p>
          <a:p>
            <a:pPr rtl="0"/>
            <a:r>
              <a:rPr lang="en-US" dirty="0">
                <a:solidFill>
                  <a:srgbClr val="FF0000"/>
                </a:solidFill>
                <a:latin typeface="Arial" panose="020B0604020202020204" pitchFamily="34" charset="0"/>
                <a:cs typeface="Arial" panose="020B0604020202020204" pitchFamily="34" charset="0"/>
              </a:rPr>
              <a:t>GMP violations involving data integrity that were found during regulatory inspections were handled by personnel with limited knowledge of data integrity, who only addressed the findings themselves.</a:t>
            </a:r>
            <a:endParaRPr lang="en-US" altLang="ja-JP" dirty="0">
              <a:solidFill>
                <a:srgbClr val="FF0000"/>
              </a:solidFill>
              <a:latin typeface="Arial" panose="020B0604020202020204" pitchFamily="34" charset="0"/>
              <a:cs typeface="Arial" panose="020B0604020202020204" pitchFamily="34" charset="0"/>
            </a:endParaRPr>
          </a:p>
          <a:p>
            <a:pPr rtl="0"/>
            <a:r>
              <a:rPr lang="en-US" dirty="0">
                <a:solidFill>
                  <a:schemeClr val="tx1"/>
                </a:solidFill>
                <a:latin typeface="Arial" panose="020B0604020202020204" pitchFamily="34" charset="0"/>
                <a:cs typeface="Arial" panose="020B0604020202020204" pitchFamily="34" charset="0"/>
              </a:rPr>
              <a:t>• Because the nature and root cause of data integrity failure cannot be completely extracted by such personnel, it may be difficult to plan improvement measures that are satisfactory to the regulatory authorities!</a:t>
            </a:r>
            <a:endParaRPr lang="en-US" altLang="ja-JP" dirty="0">
              <a:solidFill>
                <a:schemeClr val="tx1"/>
              </a:solidFill>
              <a:latin typeface="Arial" panose="020B0604020202020204" pitchFamily="34" charset="0"/>
              <a:cs typeface="Arial" panose="020B0604020202020204" pitchFamily="34" charset="0"/>
            </a:endParaRPr>
          </a:p>
        </p:txBody>
      </p:sp>
      <p:sp>
        <p:nvSpPr>
          <p:cNvPr id="10" name="角丸四角形 9"/>
          <p:cNvSpPr/>
          <p:nvPr/>
        </p:nvSpPr>
        <p:spPr>
          <a:xfrm>
            <a:off x="301541" y="1030515"/>
            <a:ext cx="5641776" cy="756000"/>
          </a:xfrm>
          <a:prstGeom prst="roundRect">
            <a:avLst>
              <a:gd name="adj" fmla="val 46277"/>
            </a:avLst>
          </a:prstGeom>
          <a:solidFill>
            <a:schemeClr val="accent6">
              <a:lumMod val="75000"/>
            </a:schemeClr>
          </a:solidFill>
          <a:ln w="762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en-US" sz="2800">
                <a:solidFill>
                  <a:schemeClr val="bg1"/>
                </a:solidFill>
                <a:latin typeface="Arial" panose="020B0604020202020204" pitchFamily="34" charset="0"/>
                <a:cs typeface="Arial" panose="020B0604020202020204" pitchFamily="34" charset="0"/>
              </a:rPr>
              <a:t>Recommended practices</a:t>
            </a:r>
          </a:p>
        </p:txBody>
      </p:sp>
      <p:sp>
        <p:nvSpPr>
          <p:cNvPr id="12" name="角丸四角形 11"/>
          <p:cNvSpPr/>
          <p:nvPr/>
        </p:nvSpPr>
        <p:spPr>
          <a:xfrm>
            <a:off x="6232762" y="1030515"/>
            <a:ext cx="5641776" cy="756000"/>
          </a:xfrm>
          <a:prstGeom prst="roundRect">
            <a:avLst>
              <a:gd name="adj" fmla="val 46277"/>
            </a:avLst>
          </a:prstGeom>
          <a:solidFill>
            <a:srgbClr val="FF5050"/>
          </a:solidFill>
          <a:ln w="762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en-US" sz="2800">
                <a:solidFill>
                  <a:schemeClr val="bg1"/>
                </a:solidFill>
                <a:latin typeface="Arial" panose="020B0604020202020204" pitchFamily="34" charset="0"/>
                <a:cs typeface="Arial" panose="020B0604020202020204" pitchFamily="34" charset="0"/>
              </a:rPr>
              <a:t>Inadvisable practices</a:t>
            </a:r>
            <a:endParaRPr lang="en-US" altLang="ja-JP" sz="2800" dirty="0">
              <a:solidFill>
                <a:schemeClr val="bg1"/>
              </a:solidFill>
              <a:latin typeface="Arial" panose="020B0604020202020204" pitchFamily="34" charset="0"/>
              <a:cs typeface="Arial" panose="020B0604020202020204" pitchFamily="34" charset="0"/>
            </a:endParaRPr>
          </a:p>
        </p:txBody>
      </p:sp>
      <p:sp>
        <p:nvSpPr>
          <p:cNvPr id="2" name="スライド番号プレースホルダー 1"/>
          <p:cNvSpPr>
            <a:spLocks noGrp="1"/>
          </p:cNvSpPr>
          <p:nvPr>
            <p:ph type="sldNum" sz="quarter" idx="12"/>
          </p:nvPr>
        </p:nvSpPr>
        <p:spPr/>
        <p:txBody>
          <a:bodyPr rtlCol="0"/>
          <a:lstStyle/>
          <a:p>
            <a:pPr rtl="0">
              <a:defRPr/>
            </a:pPr>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fld id="{EA87AE14-B523-440C-92B5-F1BBA3CF7C82}" type="slidenum">
              <a:rPr lang="en-US" altLang="ja-JP" i="1">
                <a:ln>
                  <a:solidFill>
                    <a:schemeClr val="tx1"/>
                  </a:solidFill>
                </a:ln>
                <a:solidFill>
                  <a:srgbClr val="000000"/>
                </a:solidFill>
                <a:latin typeface="Arial" panose="020B0604020202020204" pitchFamily="34" charset="0"/>
                <a:ea typeface="HG丸ｺﾞｼｯｸM-PRO" panose="020F0600000000000000" pitchFamily="50" charset="-128"/>
                <a:cs typeface="Arial" panose="020B0604020202020204" pitchFamily="34" charset="0"/>
              </a:rPr>
              <a:pPr>
                <a:defRPr/>
              </a:pPr>
              <a:t>22</a:t>
            </a:fld>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endParaRPr lang="en-US" altLang="ja-JP" b="1" i="1" dirty="0">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endParaRPr>
          </a:p>
        </p:txBody>
      </p:sp>
    </p:spTree>
    <p:extLst>
      <p:ext uri="{BB962C8B-B14F-4D97-AF65-F5344CB8AC3E}">
        <p14:creationId xmlns:p14="http://schemas.microsoft.com/office/powerpoint/2010/main" val="3977573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雲 7"/>
          <p:cNvSpPr/>
          <p:nvPr/>
        </p:nvSpPr>
        <p:spPr>
          <a:xfrm>
            <a:off x="6342200" y="3437263"/>
            <a:ext cx="5422900" cy="2908453"/>
          </a:xfrm>
          <a:prstGeom prst="cloud">
            <a:avLst/>
          </a:prstGeom>
          <a:noFill/>
          <a:ln w="28575">
            <a:solidFill>
              <a:srgbClr val="FF9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kumimoji="1" lang="ja-JP" altLang="en-US" sz="2800" dirty="0">
              <a:solidFill>
                <a:schemeClr val="tx1"/>
              </a:solidFill>
              <a:latin typeface="Arial" panose="020B0604020202020204" pitchFamily="34" charset="0"/>
              <a:cs typeface="Arial" panose="020B0604020202020204" pitchFamily="34" charset="0"/>
            </a:endParaRPr>
          </a:p>
        </p:txBody>
      </p:sp>
      <p:sp>
        <p:nvSpPr>
          <p:cNvPr id="4" name="タイトル 1"/>
          <p:cNvSpPr>
            <a:spLocks noGrp="1"/>
          </p:cNvSpPr>
          <p:nvPr>
            <p:ph type="title"/>
          </p:nvPr>
        </p:nvSpPr>
        <p:spPr>
          <a:xfrm>
            <a:off x="0" y="170253"/>
            <a:ext cx="12192000" cy="908739"/>
          </a:xfrm>
        </p:spPr>
        <p:txBody>
          <a:bodyPr rtlCol="0">
            <a:normAutofit fontScale="90000"/>
          </a:bodyPr>
          <a:lstStyle/>
          <a:p>
            <a:pPr algn="ctr" rtl="0"/>
            <a:r>
              <a:rPr lang="en-US" sz="3200" b="1">
                <a:latin typeface="Arial" panose="020B0604020202020204" pitchFamily="34" charset="0"/>
                <a:cs typeface="Arial" panose="020B0604020202020204" pitchFamily="34" charset="0"/>
              </a:rPr>
              <a:t>Key points of data integrity, common to all types of records (3)</a:t>
            </a:r>
            <a:endParaRPr lang="ja-JP" altLang="en-US" sz="3200" b="1" dirty="0">
              <a:latin typeface="Arial" panose="020B0604020202020204" pitchFamily="34" charset="0"/>
              <a:cs typeface="Arial" panose="020B0604020202020204" pitchFamily="34" charset="0"/>
            </a:endParaRPr>
          </a:p>
        </p:txBody>
      </p:sp>
      <p:sp>
        <p:nvSpPr>
          <p:cNvPr id="3" name="角丸四角形 2"/>
          <p:cNvSpPr/>
          <p:nvPr/>
        </p:nvSpPr>
        <p:spPr>
          <a:xfrm>
            <a:off x="301541" y="1078989"/>
            <a:ext cx="5641776" cy="5616000"/>
          </a:xfrm>
          <a:prstGeom prst="roundRect">
            <a:avLst>
              <a:gd name="adj" fmla="val 10177"/>
            </a:avLst>
          </a:prstGeom>
          <a:solidFill>
            <a:schemeClr val="bg1"/>
          </a:solidFill>
          <a:ln w="762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rtl="0">
              <a:defRPr/>
            </a:pPr>
            <a:endParaRPr lang="en-US" altLang="ja-JP" sz="2400" dirty="0">
              <a:solidFill>
                <a:schemeClr val="tx1"/>
              </a:solidFill>
              <a:latin typeface="Arial" panose="020B0604020202020204" pitchFamily="34" charset="0"/>
              <a:cs typeface="Arial" panose="020B0604020202020204" pitchFamily="34" charset="0"/>
            </a:endParaRPr>
          </a:p>
          <a:p>
            <a:pPr rtl="0"/>
            <a:r>
              <a:rPr lang="en-US" sz="2400" dirty="0">
                <a:solidFill>
                  <a:schemeClr val="tx1"/>
                </a:solidFill>
                <a:latin typeface="Arial" panose="020B0604020202020204" pitchFamily="34" charset="0"/>
                <a:cs typeface="Arial" panose="020B0604020202020204" pitchFamily="34" charset="0"/>
              </a:rPr>
              <a:t>Changes in data</a:t>
            </a:r>
            <a:endParaRPr lang="en-US" altLang="ja-JP" sz="2400" dirty="0">
              <a:solidFill>
                <a:schemeClr val="tx1"/>
              </a:solidFill>
              <a:latin typeface="Arial" panose="020B0604020202020204" pitchFamily="34" charset="0"/>
              <a:cs typeface="Arial" panose="020B0604020202020204" pitchFamily="34" charset="0"/>
            </a:endParaRPr>
          </a:p>
          <a:p>
            <a:pPr marL="457200" indent="-457200" rtl="0">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Are authorized and managed according to approved procedures.</a:t>
            </a:r>
            <a:endParaRPr lang="en-US" altLang="ja-JP" sz="2400" dirty="0">
              <a:solidFill>
                <a:schemeClr val="tx1"/>
              </a:solidFill>
              <a:latin typeface="Arial" panose="020B0604020202020204" pitchFamily="34" charset="0"/>
              <a:cs typeface="Arial" panose="020B0604020202020204" pitchFamily="34" charset="0"/>
            </a:endParaRPr>
          </a:p>
          <a:p>
            <a:pPr marL="457200" indent="-457200" rtl="0">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The original data are retained in the original format.</a:t>
            </a:r>
            <a:endParaRPr lang="en-US" altLang="ja-JP" sz="2400" dirty="0">
              <a:solidFill>
                <a:schemeClr val="tx1"/>
              </a:solidFill>
              <a:latin typeface="Arial" panose="020B0604020202020204" pitchFamily="34" charset="0"/>
              <a:cs typeface="Arial" panose="020B0604020202020204" pitchFamily="34" charset="0"/>
            </a:endParaRPr>
          </a:p>
          <a:p>
            <a:pPr marL="457200" indent="-457200" rtl="0">
              <a:buFont typeface="Arial" panose="020B0604020202020204" pitchFamily="34" charset="0"/>
              <a:buChar char="•"/>
            </a:pPr>
            <a:r>
              <a:rPr lang="en-US" sz="2400" dirty="0">
                <a:solidFill>
                  <a:schemeClr val="tx1"/>
                </a:solidFill>
                <a:latin typeface="Arial" panose="020B0604020202020204" pitchFamily="34" charset="0"/>
                <a:cs typeface="Arial" panose="020B0604020202020204" pitchFamily="34" charset="0"/>
              </a:rPr>
              <a:t>All changes or corrections to original data are documented, and these are reviewed and approved by a designated competent person who has received appropriate training.</a:t>
            </a:r>
          </a:p>
        </p:txBody>
      </p:sp>
      <p:sp>
        <p:nvSpPr>
          <p:cNvPr id="9" name="角丸四角形 8"/>
          <p:cNvSpPr/>
          <p:nvPr/>
        </p:nvSpPr>
        <p:spPr>
          <a:xfrm>
            <a:off x="6232762" y="1078989"/>
            <a:ext cx="5641776" cy="5616000"/>
          </a:xfrm>
          <a:prstGeom prst="roundRect">
            <a:avLst>
              <a:gd name="adj" fmla="val 8505"/>
            </a:avLst>
          </a:prstGeom>
          <a:noFill/>
          <a:ln w="762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rtl="0"/>
            <a:endParaRPr lang="en-US" altLang="ja-JP" sz="2400" dirty="0">
              <a:solidFill>
                <a:srgbClr val="FF0000"/>
              </a:solidFill>
              <a:latin typeface="Arial" panose="020B0604020202020204" pitchFamily="34" charset="0"/>
              <a:cs typeface="Arial" panose="020B0604020202020204" pitchFamily="34" charset="0"/>
            </a:endParaRPr>
          </a:p>
          <a:p>
            <a:pPr rtl="0"/>
            <a:endParaRPr lang="en-US" altLang="ja-JP" sz="2400" dirty="0">
              <a:solidFill>
                <a:srgbClr val="FF0000"/>
              </a:solidFill>
              <a:latin typeface="Arial" panose="020B0604020202020204" pitchFamily="34" charset="0"/>
              <a:cs typeface="Arial" panose="020B0604020202020204" pitchFamily="34" charset="0"/>
            </a:endParaRPr>
          </a:p>
          <a:p>
            <a:pPr rtl="0"/>
            <a:r>
              <a:rPr lang="en-US" sz="2350" dirty="0">
                <a:solidFill>
                  <a:srgbClr val="FF0000"/>
                </a:solidFill>
                <a:latin typeface="Arial" panose="020B0604020202020204" pitchFamily="34" charset="0"/>
                <a:cs typeface="Arial" panose="020B0604020202020204" pitchFamily="34" charset="0"/>
              </a:rPr>
              <a:t>There is no procedure for entering, changing, correcting and reviewing important data.</a:t>
            </a:r>
            <a:endParaRPr lang="en-US" altLang="ja-JP" sz="2350" dirty="0">
              <a:solidFill>
                <a:srgbClr val="FF0000"/>
              </a:solidFill>
              <a:latin typeface="Arial" panose="020B0604020202020204" pitchFamily="34" charset="0"/>
              <a:cs typeface="Arial" panose="020B0604020202020204" pitchFamily="34" charset="0"/>
            </a:endParaRPr>
          </a:p>
          <a:p>
            <a:pPr lvl="0" rtl="0">
              <a:defRPr/>
            </a:pPr>
            <a:endParaRPr lang="en-US" altLang="ja-JP" sz="2350" dirty="0">
              <a:solidFill>
                <a:schemeClr val="tx1"/>
              </a:solidFill>
              <a:latin typeface="Arial" panose="020B0604020202020204" pitchFamily="34" charset="0"/>
              <a:cs typeface="Arial" panose="020B0604020202020204" pitchFamily="34" charset="0"/>
            </a:endParaRPr>
          </a:p>
          <a:p>
            <a:pPr marL="342900" indent="-342900" rtl="0">
              <a:lnSpc>
                <a:spcPct val="100000"/>
              </a:lnSpc>
              <a:buFont typeface="Arial" panose="020B0604020202020204" pitchFamily="34" charset="0"/>
              <a:buChar char="•"/>
            </a:pPr>
            <a:r>
              <a:rPr lang="en-US" sz="2350" dirty="0">
                <a:solidFill>
                  <a:schemeClr val="tx1"/>
                </a:solidFill>
                <a:latin typeface="Arial" panose="020B0604020202020204" pitchFamily="34" charset="0"/>
                <a:cs typeface="Arial" panose="020B0604020202020204" pitchFamily="34" charset="0"/>
              </a:rPr>
              <a:t>If it is not known who entered what and when</a:t>
            </a:r>
            <a:r>
              <a:rPr lang="ja-JP" altLang="en-US" sz="2350" dirty="0">
                <a:solidFill>
                  <a:schemeClr val="tx1"/>
                </a:solidFill>
                <a:latin typeface="Arial" panose="020B0604020202020204" pitchFamily="34" charset="0"/>
                <a:cs typeface="Arial" panose="020B0604020202020204" pitchFamily="34" charset="0"/>
              </a:rPr>
              <a:t> </a:t>
            </a:r>
            <a:r>
              <a:rPr lang="en-US" altLang="ja-JP" sz="2350" dirty="0">
                <a:solidFill>
                  <a:schemeClr val="tx1"/>
                </a:solidFill>
                <a:latin typeface="Arial" panose="020B0604020202020204" pitchFamily="34" charset="0"/>
                <a:cs typeface="Arial" panose="020B0604020202020204" pitchFamily="34" charset="0"/>
              </a:rPr>
              <a:t>(</a:t>
            </a:r>
            <a:r>
              <a:rPr lang="en-US" altLang="ja-JP" sz="2350" dirty="0" err="1">
                <a:solidFill>
                  <a:schemeClr val="tx1"/>
                </a:solidFill>
                <a:latin typeface="Arial" panose="020B0604020202020204" pitchFamily="34" charset="0"/>
                <a:cs typeface="Arial" panose="020B0604020202020204" pitchFamily="34" charset="0"/>
              </a:rPr>
              <a:t>Attributability</a:t>
            </a:r>
            <a:r>
              <a:rPr lang="en-US" sz="2350" dirty="0">
                <a:solidFill>
                  <a:schemeClr val="tx1"/>
                </a:solidFill>
                <a:latin typeface="Arial" panose="020B0604020202020204" pitchFamily="34" charset="0"/>
                <a:cs typeface="Arial" panose="020B0604020202020204" pitchFamily="34" charset="0"/>
              </a:rPr>
              <a:t>), you cannot guarantee that it is the official data!</a:t>
            </a:r>
            <a:endParaRPr lang="en-US" altLang="ja-JP" sz="2350" dirty="0">
              <a:solidFill>
                <a:schemeClr val="tx1"/>
              </a:solidFill>
              <a:latin typeface="Arial" panose="020B0604020202020204" pitchFamily="34" charset="0"/>
              <a:cs typeface="Arial" panose="020B0604020202020204" pitchFamily="34" charset="0"/>
            </a:endParaRPr>
          </a:p>
          <a:p>
            <a:pPr marL="342900" indent="-342900" rtl="0">
              <a:lnSpc>
                <a:spcPct val="100000"/>
              </a:lnSpc>
              <a:buFont typeface="Arial" panose="020B0604020202020204" pitchFamily="34" charset="0"/>
              <a:buChar char="•"/>
            </a:pPr>
            <a:r>
              <a:rPr lang="en-US" sz="2350" dirty="0">
                <a:solidFill>
                  <a:schemeClr val="tx1"/>
                </a:solidFill>
                <a:latin typeface="Arial" panose="020B0604020202020204" pitchFamily="34" charset="0"/>
                <a:cs typeface="Arial" panose="020B0604020202020204" pitchFamily="34" charset="0"/>
              </a:rPr>
              <a:t>Data that are incorrectly entered may be approved as they are!</a:t>
            </a:r>
            <a:endParaRPr lang="en-US" altLang="ja-JP" sz="2350" dirty="0">
              <a:solidFill>
                <a:schemeClr val="tx1"/>
              </a:solidFill>
              <a:latin typeface="Arial" panose="020B0604020202020204" pitchFamily="34" charset="0"/>
              <a:cs typeface="Arial" panose="020B0604020202020204" pitchFamily="34" charset="0"/>
            </a:endParaRPr>
          </a:p>
          <a:p>
            <a:pPr marL="342900" indent="-342900" rtl="0">
              <a:lnSpc>
                <a:spcPct val="100000"/>
              </a:lnSpc>
              <a:buFont typeface="Arial" panose="020B0604020202020204" pitchFamily="34" charset="0"/>
              <a:buChar char="•"/>
            </a:pPr>
            <a:r>
              <a:rPr lang="en-US" sz="2350" dirty="0">
                <a:solidFill>
                  <a:schemeClr val="tx1"/>
                </a:solidFill>
                <a:latin typeface="Arial" panose="020B0604020202020204" pitchFamily="34" charset="0"/>
                <a:cs typeface="Arial" panose="020B0604020202020204" pitchFamily="34" charset="0"/>
              </a:rPr>
              <a:t>Data might be fraudulently changed!</a:t>
            </a:r>
            <a:endParaRPr lang="en-US" altLang="ja-JP" sz="2350" dirty="0">
              <a:solidFill>
                <a:schemeClr val="tx1"/>
              </a:solidFill>
              <a:latin typeface="Arial" panose="020B0604020202020204" pitchFamily="34" charset="0"/>
              <a:cs typeface="Arial" panose="020B0604020202020204" pitchFamily="34" charset="0"/>
            </a:endParaRPr>
          </a:p>
          <a:p>
            <a:pPr rtl="0">
              <a:lnSpc>
                <a:spcPct val="100000"/>
              </a:lnSpc>
            </a:pPr>
            <a:r>
              <a:rPr lang="en-US" sz="2350" dirty="0">
                <a:solidFill>
                  <a:schemeClr val="tx1"/>
                </a:solidFill>
                <a:latin typeface="Arial" panose="020B0604020202020204" pitchFamily="34" charset="0"/>
                <a:cs typeface="Arial" panose="020B0604020202020204" pitchFamily="34" charset="0"/>
              </a:rPr>
              <a:t>　　=&gt; Data falsification!</a:t>
            </a:r>
            <a:endParaRPr lang="en-US" altLang="ja-JP" sz="2350" dirty="0">
              <a:solidFill>
                <a:schemeClr val="tx1"/>
              </a:solidFill>
              <a:latin typeface="Arial" panose="020B0604020202020204" pitchFamily="34" charset="0"/>
              <a:cs typeface="Arial" panose="020B0604020202020204" pitchFamily="34" charset="0"/>
            </a:endParaRPr>
          </a:p>
        </p:txBody>
      </p:sp>
      <p:sp>
        <p:nvSpPr>
          <p:cNvPr id="10" name="角丸四角形 9"/>
          <p:cNvSpPr/>
          <p:nvPr/>
        </p:nvSpPr>
        <p:spPr>
          <a:xfrm>
            <a:off x="301541" y="1030515"/>
            <a:ext cx="5641776" cy="756000"/>
          </a:xfrm>
          <a:prstGeom prst="roundRect">
            <a:avLst>
              <a:gd name="adj" fmla="val 46277"/>
            </a:avLst>
          </a:prstGeom>
          <a:solidFill>
            <a:schemeClr val="accent6">
              <a:lumMod val="75000"/>
            </a:schemeClr>
          </a:solidFill>
          <a:ln w="762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en-US" sz="2800">
                <a:solidFill>
                  <a:schemeClr val="bg1"/>
                </a:solidFill>
                <a:latin typeface="Arial" panose="020B0604020202020204" pitchFamily="34" charset="0"/>
                <a:cs typeface="Arial" panose="020B0604020202020204" pitchFamily="34" charset="0"/>
              </a:rPr>
              <a:t>Recommended practices</a:t>
            </a:r>
          </a:p>
        </p:txBody>
      </p:sp>
      <p:sp>
        <p:nvSpPr>
          <p:cNvPr id="12" name="角丸四角形 11"/>
          <p:cNvSpPr/>
          <p:nvPr/>
        </p:nvSpPr>
        <p:spPr>
          <a:xfrm>
            <a:off x="6232762" y="1030515"/>
            <a:ext cx="5641776" cy="756000"/>
          </a:xfrm>
          <a:prstGeom prst="roundRect">
            <a:avLst>
              <a:gd name="adj" fmla="val 46277"/>
            </a:avLst>
          </a:prstGeom>
          <a:solidFill>
            <a:srgbClr val="FF5050"/>
          </a:solidFill>
          <a:ln w="7620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en-US" sz="2800">
                <a:solidFill>
                  <a:schemeClr val="bg1"/>
                </a:solidFill>
                <a:latin typeface="Arial" panose="020B0604020202020204" pitchFamily="34" charset="0"/>
                <a:cs typeface="Arial" panose="020B0604020202020204" pitchFamily="34" charset="0"/>
              </a:rPr>
              <a:t>Inadvisable practices</a:t>
            </a:r>
            <a:endParaRPr lang="en-US" altLang="ja-JP" sz="2800" dirty="0">
              <a:solidFill>
                <a:schemeClr val="bg1"/>
              </a:solidFill>
              <a:latin typeface="Arial" panose="020B0604020202020204" pitchFamily="34" charset="0"/>
              <a:cs typeface="Arial" panose="020B0604020202020204" pitchFamily="34" charset="0"/>
            </a:endParaRPr>
          </a:p>
        </p:txBody>
      </p:sp>
      <p:sp>
        <p:nvSpPr>
          <p:cNvPr id="2" name="スライド番号プレースホルダー 1"/>
          <p:cNvSpPr>
            <a:spLocks noGrp="1"/>
          </p:cNvSpPr>
          <p:nvPr>
            <p:ph type="sldNum" sz="quarter" idx="12"/>
          </p:nvPr>
        </p:nvSpPr>
        <p:spPr/>
        <p:txBody>
          <a:bodyPr rtlCol="0"/>
          <a:lstStyle/>
          <a:p>
            <a:pPr rtl="0">
              <a:defRPr/>
            </a:pPr>
            <a:r>
              <a:rPr lang="en-US" b="1" i="1" dirty="0">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fld id="{EA87AE14-B523-440C-92B5-F1BBA3CF7C82}" type="slidenum">
              <a:rPr lang="en-US" altLang="ja-JP" i="1">
                <a:ln>
                  <a:solidFill>
                    <a:schemeClr val="tx1"/>
                  </a:solidFill>
                </a:ln>
                <a:solidFill>
                  <a:srgbClr val="000000"/>
                </a:solidFill>
                <a:latin typeface="Arial" panose="020B0604020202020204" pitchFamily="34" charset="0"/>
                <a:ea typeface="HG丸ｺﾞｼｯｸM-PRO" panose="020F0600000000000000" pitchFamily="50" charset="-128"/>
                <a:cs typeface="Arial" panose="020B0604020202020204" pitchFamily="34" charset="0"/>
              </a:rPr>
              <a:pPr>
                <a:defRPr/>
              </a:pPr>
              <a:t>23</a:t>
            </a:fld>
            <a:r>
              <a:rPr lang="en-US" b="1" i="1" dirty="0">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endParaRPr lang="en-US" altLang="ja-JP" b="1" i="1" dirty="0">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endParaRPr>
          </a:p>
        </p:txBody>
      </p:sp>
    </p:spTree>
    <p:extLst>
      <p:ext uri="{BB962C8B-B14F-4D97-AF65-F5344CB8AC3E}">
        <p14:creationId xmlns:p14="http://schemas.microsoft.com/office/powerpoint/2010/main" val="1582044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normAutofit/>
          </a:bodyPr>
          <a:lstStyle/>
          <a:p>
            <a:pPr rtl="0"/>
            <a:r>
              <a:rPr lang="en-US" dirty="0">
                <a:latin typeface="Arial" panose="020B0604020202020204" pitchFamily="34" charset="0"/>
                <a:cs typeface="Arial" panose="020B0604020202020204" pitchFamily="34" charset="0"/>
              </a:rPr>
              <a:t>Table of Contents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(Content for Working-Level Personnel)</a:t>
            </a:r>
            <a:endParaRPr kumimoji="1" lang="ja-JP" altLang="en-US" dirty="0">
              <a:latin typeface="Arial" panose="020B0604020202020204" pitchFamily="34" charset="0"/>
              <a:cs typeface="Arial" panose="020B0604020202020204" pitchFamily="34" charset="0"/>
            </a:endParaRPr>
          </a:p>
        </p:txBody>
      </p:sp>
      <p:sp>
        <p:nvSpPr>
          <p:cNvPr id="3" name="コンテンツ プレースホルダー 2"/>
          <p:cNvSpPr>
            <a:spLocks noGrp="1"/>
          </p:cNvSpPr>
          <p:nvPr>
            <p:ph idx="1"/>
          </p:nvPr>
        </p:nvSpPr>
        <p:spPr/>
        <p:txBody>
          <a:bodyPr rtlCol="0">
            <a:normAutofit/>
          </a:bodyPr>
          <a:lstStyle/>
          <a:p>
            <a:pPr defTabSz="640079" rtl="0">
              <a:lnSpc>
                <a:spcPct val="100000"/>
              </a:lnSpc>
              <a:spcBef>
                <a:spcPts val="400"/>
              </a:spcBef>
              <a:defRPr sz="1679"/>
            </a:pPr>
            <a:r>
              <a:rPr lang="en-US" sz="2400" dirty="0">
                <a:solidFill>
                  <a:schemeClr val="bg1">
                    <a:lumMod val="75000"/>
                  </a:schemeClr>
                </a:solidFill>
                <a:latin typeface="Arial" panose="020B0604020202020204" pitchFamily="34" charset="0"/>
                <a:cs typeface="Arial" panose="020B0604020202020204" pitchFamily="34" charset="0"/>
              </a:rPr>
              <a:t>Data Integrity - Why must we comply with this? –</a:t>
            </a:r>
            <a:endParaRPr lang="en-US" altLang="ja-JP" sz="2400" dirty="0">
              <a:solidFill>
                <a:schemeClr val="bg1">
                  <a:lumMod val="75000"/>
                </a:schemeClr>
              </a:solidFill>
              <a:latin typeface="Arial" panose="020B0604020202020204" pitchFamily="34" charset="0"/>
              <a:cs typeface="Arial" panose="020B0604020202020204" pitchFamily="34" charset="0"/>
            </a:endParaRPr>
          </a:p>
          <a:p>
            <a:pPr defTabSz="640079" rtl="0">
              <a:lnSpc>
                <a:spcPct val="100000"/>
              </a:lnSpc>
              <a:spcBef>
                <a:spcPts val="400"/>
              </a:spcBef>
              <a:defRPr sz="1679"/>
            </a:pPr>
            <a:r>
              <a:rPr lang="en-US" sz="2400" dirty="0">
                <a:solidFill>
                  <a:schemeClr val="bg1">
                    <a:lumMod val="75000"/>
                  </a:schemeClr>
                </a:solidFill>
                <a:latin typeface="Arial" panose="020B0604020202020204" pitchFamily="34" charset="0"/>
                <a:cs typeface="Arial" panose="020B0604020202020204" pitchFamily="34" charset="0"/>
              </a:rPr>
              <a:t>What is ALCOA +?</a:t>
            </a:r>
            <a:endParaRPr lang="en-US" altLang="ja-JP" sz="2400" dirty="0">
              <a:solidFill>
                <a:schemeClr val="bg1">
                  <a:lumMod val="75000"/>
                </a:schemeClr>
              </a:solidFill>
              <a:latin typeface="Arial" panose="020B0604020202020204" pitchFamily="34" charset="0"/>
              <a:cs typeface="Arial" panose="020B0604020202020204" pitchFamily="34" charset="0"/>
            </a:endParaRPr>
          </a:p>
          <a:p>
            <a:pPr defTabSz="640079" rtl="0">
              <a:lnSpc>
                <a:spcPct val="100000"/>
              </a:lnSpc>
              <a:spcBef>
                <a:spcPts val="400"/>
              </a:spcBef>
              <a:defRPr sz="1679"/>
            </a:pPr>
            <a:r>
              <a:rPr lang="en-US" sz="2400" dirty="0">
                <a:solidFill>
                  <a:schemeClr val="bg1">
                    <a:lumMod val="75000"/>
                  </a:schemeClr>
                </a:solidFill>
                <a:latin typeface="Arial" panose="020B0604020202020204" pitchFamily="34" charset="0"/>
                <a:cs typeface="Arial" panose="020B0604020202020204" pitchFamily="34" charset="0"/>
              </a:rPr>
              <a:t>Recommended practices / inadvisable practices</a:t>
            </a:r>
            <a:endParaRPr lang="en-US" altLang="ja-JP" sz="2400" dirty="0">
              <a:solidFill>
                <a:schemeClr val="bg1">
                  <a:lumMod val="75000"/>
                </a:schemeClr>
              </a:solidFill>
              <a:latin typeface="Arial" panose="020B0604020202020204" pitchFamily="34" charset="0"/>
              <a:cs typeface="Arial" panose="020B0604020202020204" pitchFamily="34" charset="0"/>
            </a:endParaRPr>
          </a:p>
          <a:p>
            <a:pPr defTabSz="640079" rtl="0">
              <a:lnSpc>
                <a:spcPct val="100000"/>
              </a:lnSpc>
              <a:spcBef>
                <a:spcPts val="400"/>
              </a:spcBef>
              <a:defRPr sz="1679"/>
            </a:pPr>
            <a:r>
              <a:rPr lang="en-US" sz="2400" dirty="0">
                <a:latin typeface="Arial" panose="020B0604020202020204" pitchFamily="34" charset="0"/>
                <a:cs typeface="Arial" panose="020B0604020202020204" pitchFamily="34" charset="0"/>
              </a:rPr>
              <a:t>Examples of DI-related deviations (from FDA warning letter</a:t>
            </a:r>
            <a:r>
              <a:rPr lang="en-US" sz="2400" dirty="0">
                <a:solidFill>
                  <a:srgbClr val="0070C0"/>
                </a:solidFill>
                <a:latin typeface="Arial" panose="020B0604020202020204" pitchFamily="34" charset="0"/>
                <a:cs typeface="Arial" panose="020B0604020202020204" pitchFamily="34" charset="0"/>
              </a:rPr>
              <a:t>s</a:t>
            </a:r>
            <a:r>
              <a:rPr lang="en-US" sz="2400" dirty="0">
                <a:latin typeface="Arial" panose="020B0604020202020204" pitchFamily="34" charset="0"/>
                <a:cs typeface="Arial" panose="020B0604020202020204" pitchFamily="34" charset="0"/>
              </a:rPr>
              <a:t>)</a:t>
            </a:r>
            <a:endParaRPr lang="en-US" altLang="ja-JP" sz="2400" dirty="0">
              <a:latin typeface="Arial" panose="020B0604020202020204" pitchFamily="34" charset="0"/>
              <a:cs typeface="Arial" panose="020B0604020202020204" pitchFamily="34" charset="0"/>
            </a:endParaRPr>
          </a:p>
          <a:p>
            <a:pPr marL="0" indent="0" defTabSz="640079" rtl="0">
              <a:lnSpc>
                <a:spcPct val="100000"/>
              </a:lnSpc>
              <a:spcBef>
                <a:spcPts val="400"/>
              </a:spcBef>
              <a:buNone/>
              <a:defRPr sz="1679"/>
            </a:pPr>
            <a:endParaRPr lang="en-US" altLang="ja-JP" sz="2400" dirty="0">
              <a:latin typeface="Arial" panose="020B0604020202020204" pitchFamily="34" charset="0"/>
              <a:cs typeface="Arial" panose="020B0604020202020204" pitchFamily="34" charset="0"/>
            </a:endParaRPr>
          </a:p>
          <a:p>
            <a:pPr marL="0" indent="0" defTabSz="640079" rtl="0">
              <a:lnSpc>
                <a:spcPct val="100000"/>
              </a:lnSpc>
              <a:spcBef>
                <a:spcPts val="400"/>
              </a:spcBef>
              <a:buNone/>
              <a:defRPr sz="1679"/>
            </a:pPr>
            <a:r>
              <a:rPr lang="en-US" sz="2400" dirty="0">
                <a:solidFill>
                  <a:schemeClr val="bg1">
                    <a:lumMod val="75000"/>
                  </a:schemeClr>
                </a:solidFill>
                <a:latin typeface="Arial" panose="020B0604020202020204" pitchFamily="34" charset="0"/>
                <a:cs typeface="Arial" panose="020B0604020202020204" pitchFamily="34" charset="0"/>
              </a:rPr>
              <a:t>(Appendix) Glossary (from PIC/S DI guidance 13. Definitions)</a:t>
            </a:r>
            <a:endParaRPr lang="ja-JP" altLang="en-US" sz="2400" dirty="0">
              <a:solidFill>
                <a:schemeClr val="bg1">
                  <a:lumMod val="75000"/>
                </a:schemeClr>
              </a:solidFill>
              <a:latin typeface="Arial" panose="020B0604020202020204" pitchFamily="34" charset="0"/>
              <a:cs typeface="Arial" panose="020B0604020202020204" pitchFamily="34" charset="0"/>
            </a:endParaRPr>
          </a:p>
          <a:p>
            <a:pPr marL="320039" indent="-320039" defTabSz="640079" rtl="0">
              <a:lnSpc>
                <a:spcPct val="100000"/>
              </a:lnSpc>
              <a:spcBef>
                <a:spcPts val="400"/>
              </a:spcBef>
              <a:buFontTx/>
              <a:buAutoNum type="arabicPeriod"/>
              <a:defRPr sz="1679"/>
            </a:pPr>
            <a:endParaRPr lang="ja-JP" altLang="en-US" sz="2400" dirty="0">
              <a:solidFill>
                <a:schemeClr val="bg1">
                  <a:lumMod val="75000"/>
                </a:schemeClr>
              </a:solidFill>
              <a:latin typeface="Arial" panose="020B0604020202020204" pitchFamily="34" charset="0"/>
              <a:cs typeface="Arial" panose="020B0604020202020204" pitchFamily="34" charset="0"/>
            </a:endParaRPr>
          </a:p>
          <a:p>
            <a:pPr marL="0" indent="0" defTabSz="640079" rtl="0">
              <a:lnSpc>
                <a:spcPct val="100000"/>
              </a:lnSpc>
              <a:spcBef>
                <a:spcPts val="400"/>
              </a:spcBef>
              <a:buNone/>
              <a:defRPr sz="1679"/>
            </a:pPr>
            <a:endParaRPr lang="ja-JP" altLang="en-US" sz="2400" dirty="0">
              <a:solidFill>
                <a:schemeClr val="bg1">
                  <a:lumMod val="75000"/>
                </a:schemeClr>
              </a:solidFill>
              <a:latin typeface="Arial" panose="020B0604020202020204" pitchFamily="34" charset="0"/>
              <a:cs typeface="Arial" panose="020B0604020202020204" pitchFamily="34" charset="0"/>
            </a:endParaRPr>
          </a:p>
        </p:txBody>
      </p:sp>
      <p:sp>
        <p:nvSpPr>
          <p:cNvPr id="4" name="スライド番号プレースホルダー 3"/>
          <p:cNvSpPr>
            <a:spLocks noGrp="1"/>
          </p:cNvSpPr>
          <p:nvPr>
            <p:ph type="sldNum" sz="quarter" idx="12"/>
          </p:nvPr>
        </p:nvSpPr>
        <p:spPr/>
        <p:txBody>
          <a:bodyPr rtlCol="0"/>
          <a:lstStyle/>
          <a:p>
            <a:pPr rtl="0">
              <a:defRPr/>
            </a:pPr>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fld id="{EA87AE14-B523-440C-92B5-F1BBA3CF7C82}" type="slidenum">
              <a:rPr lang="en-US" altLang="ja-JP" i="1">
                <a:ln>
                  <a:solidFill>
                    <a:schemeClr val="tx1"/>
                  </a:solidFill>
                </a:ln>
                <a:solidFill>
                  <a:srgbClr val="000000"/>
                </a:solidFill>
                <a:latin typeface="Arial" panose="020B0604020202020204" pitchFamily="34" charset="0"/>
                <a:ea typeface="HG丸ｺﾞｼｯｸM-PRO" panose="020F0600000000000000" pitchFamily="50" charset="-128"/>
                <a:cs typeface="Arial" panose="020B0604020202020204" pitchFamily="34" charset="0"/>
              </a:rPr>
              <a:pPr>
                <a:defRPr/>
              </a:pPr>
              <a:t>24</a:t>
            </a:fld>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endParaRPr lang="en-US" altLang="ja-JP" b="1" i="1" dirty="0">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endParaRPr>
          </a:p>
        </p:txBody>
      </p:sp>
    </p:spTree>
    <p:extLst>
      <p:ext uri="{BB962C8B-B14F-4D97-AF65-F5344CB8AC3E}">
        <p14:creationId xmlns:p14="http://schemas.microsoft.com/office/powerpoint/2010/main" val="2234455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 4"/>
          <p:cNvSpPr/>
          <p:nvPr/>
        </p:nvSpPr>
        <p:spPr>
          <a:xfrm>
            <a:off x="532435" y="4326968"/>
            <a:ext cx="10975549" cy="830036"/>
          </a:xfrm>
          <a:prstGeom prst="roundRect">
            <a:avLst/>
          </a:prstGeom>
          <a:solidFill>
            <a:schemeClr val="accent4">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kumimoji="1" lang="ja-JP" altLang="en-US" sz="2800" dirty="0">
              <a:solidFill>
                <a:schemeClr val="tx1"/>
              </a:solidFill>
              <a:latin typeface="Arial" panose="020B0604020202020204" pitchFamily="34" charset="0"/>
              <a:cs typeface="Arial" panose="020B0604020202020204" pitchFamily="34" charset="0"/>
            </a:endParaRPr>
          </a:p>
        </p:txBody>
      </p:sp>
      <p:sp>
        <p:nvSpPr>
          <p:cNvPr id="6" name="正方形/長方形 5"/>
          <p:cNvSpPr/>
          <p:nvPr/>
        </p:nvSpPr>
        <p:spPr>
          <a:xfrm>
            <a:off x="707984" y="895384"/>
            <a:ext cx="5495868" cy="342570"/>
          </a:xfrm>
          <a:prstGeom prst="rect">
            <a:avLst/>
          </a:prstGeom>
          <a:solidFill>
            <a:schemeClr val="accent4">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kumimoji="1" lang="ja-JP" altLang="en-US" sz="2800" dirty="0">
              <a:solidFill>
                <a:schemeClr val="tx1"/>
              </a:solidFill>
              <a:latin typeface="Arial" panose="020B0604020202020204" pitchFamily="34" charset="0"/>
              <a:cs typeface="Arial" panose="020B0604020202020204" pitchFamily="34" charset="0"/>
            </a:endParaRPr>
          </a:p>
        </p:txBody>
      </p:sp>
      <p:sp>
        <p:nvSpPr>
          <p:cNvPr id="4" name="角丸四角形 3"/>
          <p:cNvSpPr/>
          <p:nvPr/>
        </p:nvSpPr>
        <p:spPr>
          <a:xfrm>
            <a:off x="532435" y="2385942"/>
            <a:ext cx="10975549" cy="1149053"/>
          </a:xfrm>
          <a:prstGeom prst="roundRect">
            <a:avLst/>
          </a:prstGeom>
          <a:solidFill>
            <a:schemeClr val="accent4">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kumimoji="1" lang="ja-JP" altLang="en-US" sz="2800" dirty="0">
              <a:solidFill>
                <a:schemeClr val="tx1"/>
              </a:solidFill>
              <a:latin typeface="Arial" panose="020B0604020202020204" pitchFamily="34" charset="0"/>
              <a:cs typeface="Arial" panose="020B0604020202020204" pitchFamily="34" charset="0"/>
            </a:endParaRPr>
          </a:p>
        </p:txBody>
      </p:sp>
      <p:sp>
        <p:nvSpPr>
          <p:cNvPr id="2" name="タイトル 1"/>
          <p:cNvSpPr>
            <a:spLocks noGrp="1"/>
          </p:cNvSpPr>
          <p:nvPr>
            <p:ph type="title"/>
          </p:nvPr>
        </p:nvSpPr>
        <p:spPr>
          <a:xfrm>
            <a:off x="2152650" y="26285"/>
            <a:ext cx="7886700" cy="869100"/>
          </a:xfrm>
        </p:spPr>
        <p:txBody>
          <a:bodyPr rtlCol="0"/>
          <a:lstStyle/>
          <a:p>
            <a:pPr algn="ctr" rtl="0"/>
            <a:r>
              <a:rPr lang="en-US" dirty="0">
                <a:latin typeface="Arial" panose="020B0604020202020204" pitchFamily="34" charset="0"/>
                <a:ea typeface="ＭＳ Ｐゴシック" panose="020B0600070205080204" pitchFamily="50" charset="-128"/>
                <a:cs typeface="Arial" panose="020B0604020202020204" pitchFamily="34" charset="0"/>
              </a:rPr>
              <a:t>Warning letter example (1)</a:t>
            </a:r>
            <a:endParaRPr kumimoji="1" lang="ja-JP" altLang="en-US" dirty="0">
              <a:latin typeface="Arial" panose="020B0604020202020204" pitchFamily="34" charset="0"/>
              <a:ea typeface="ＭＳ Ｐゴシック" panose="020B0600070205080204" pitchFamily="50" charset="-128"/>
              <a:cs typeface="Arial" panose="020B0604020202020204" pitchFamily="34" charset="0"/>
            </a:endParaRPr>
          </a:p>
        </p:txBody>
      </p:sp>
      <p:sp>
        <p:nvSpPr>
          <p:cNvPr id="3" name="コンテンツ プレースホルダー 2"/>
          <p:cNvSpPr>
            <a:spLocks noGrp="1"/>
          </p:cNvSpPr>
          <p:nvPr>
            <p:ph idx="1"/>
          </p:nvPr>
        </p:nvSpPr>
        <p:spPr>
          <a:xfrm>
            <a:off x="755039" y="904415"/>
            <a:ext cx="10800000" cy="5044562"/>
          </a:xfrm>
        </p:spPr>
        <p:txBody>
          <a:bodyPr rtlCol="0">
            <a:noAutofit/>
          </a:bodyPr>
          <a:lstStyle/>
          <a:p>
            <a:pPr marL="0" indent="0" rtl="0">
              <a:lnSpc>
                <a:spcPct val="100000"/>
              </a:lnSpc>
              <a:buNone/>
            </a:pPr>
            <a:r>
              <a:rPr lang="en-US" sz="1600" b="1" dirty="0">
                <a:latin typeface="Arial" panose="020B0604020202020204" pitchFamily="34" charset="0"/>
                <a:ea typeface="ＭＳ Ｐゴシック" panose="020B0600070205080204" pitchFamily="50" charset="-128"/>
                <a:cs typeface="Arial" panose="020B0604020202020204" pitchFamily="34" charset="0"/>
              </a:rPr>
              <a:t>　</a:t>
            </a:r>
            <a:r>
              <a:rPr lang="en-US" sz="1600" b="1"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November 2017, German pharmaceutical company</a:t>
            </a:r>
            <a:endParaRPr lang="en-US" altLang="ja-JP" sz="1600" b="1" dirty="0">
              <a:solidFill>
                <a:schemeClr val="bg1"/>
              </a:solidFill>
              <a:latin typeface="Arial" panose="020B0604020202020204" pitchFamily="34" charset="0"/>
              <a:ea typeface="ＭＳ Ｐゴシック" panose="020B0600070205080204" pitchFamily="50" charset="-128"/>
              <a:cs typeface="Arial" panose="020B0604020202020204" pitchFamily="34" charset="0"/>
            </a:endParaRPr>
          </a:p>
          <a:p>
            <a:pPr marL="0" indent="0" rtl="0">
              <a:lnSpc>
                <a:spcPct val="100000"/>
              </a:lnSpc>
              <a:buNone/>
            </a:pPr>
            <a:r>
              <a:rPr lang="en-US" sz="1600" b="1" dirty="0">
                <a:latin typeface="Arial" panose="020B0604020202020204" pitchFamily="34" charset="0"/>
                <a:ea typeface="ＭＳ Ｐゴシック" panose="020B0600070205080204" pitchFamily="50" charset="-128"/>
                <a:cs typeface="Arial" panose="020B0604020202020204" pitchFamily="34" charset="0"/>
              </a:rPr>
              <a:t>Your firm failed to establish an adequate quality control unit with the responsibility and authority to approve or reject all components, drug product containers, closures, in-process materials, packaging materials, labeling, and drug products, and that approves or rejects all procedures or specifications impacting on the identity, strength, quality, and purity of the drug product (21 CFR 211.22(a) and (c)).</a:t>
            </a:r>
          </a:p>
          <a:p>
            <a:pPr marL="441325" indent="-244475">
              <a:lnSpc>
                <a:spcPct val="100000"/>
              </a:lnSpc>
            </a:pPr>
            <a:r>
              <a:rPr lang="en-US" altLang="ja-JP" sz="1600" dirty="0">
                <a:latin typeface="Arial" panose="020B0604020202020204" pitchFamily="34" charset="0"/>
                <a:cs typeface="Arial" panose="020B0604020202020204" pitchFamily="34" charset="0"/>
              </a:rPr>
              <a:t>Observed discarded original personnel training records.</a:t>
            </a:r>
            <a:r>
              <a:rPr lang="en-US" sz="1600" dirty="0">
                <a:latin typeface="Arial" panose="020B0604020202020204" pitchFamily="34" charset="0"/>
                <a:ea typeface="ＭＳ Ｐゴシック" panose="020B0600070205080204" pitchFamily="50" charset="-128"/>
                <a:cs typeface="Arial" panose="020B0604020202020204" pitchFamily="34" charset="0"/>
              </a:rPr>
              <a:t>.</a:t>
            </a:r>
            <a:endParaRPr lang="en-US" altLang="ja-JP" sz="1600" dirty="0">
              <a:latin typeface="Arial" panose="020B0604020202020204" pitchFamily="34" charset="0"/>
              <a:ea typeface="ＭＳ Ｐゴシック" panose="020B0600070205080204" pitchFamily="50" charset="-128"/>
              <a:cs typeface="Arial" panose="020B0604020202020204" pitchFamily="34" charset="0"/>
            </a:endParaRPr>
          </a:p>
          <a:p>
            <a:pPr marL="441325" indent="-244475">
              <a:lnSpc>
                <a:spcPct val="100000"/>
              </a:lnSpc>
            </a:pPr>
            <a:r>
              <a:rPr lang="en-US" altLang="ja-JP" sz="1600" dirty="0">
                <a:latin typeface="Arial" panose="020B0604020202020204" pitchFamily="34" charset="0"/>
                <a:cs typeface="Arial" panose="020B0604020202020204" pitchFamily="34" charset="0"/>
              </a:rPr>
              <a:t>Observed discarded forms used to document and set inspection parameters for your automated tablet visual inspection machinery. These parameters are used to accept or reject tablets</a:t>
            </a:r>
            <a:r>
              <a:rPr lang="en-US" altLang="ja-JP" sz="1200" dirty="0">
                <a:latin typeface="Arial" panose="020B0604020202020204" pitchFamily="34" charset="0"/>
                <a:cs typeface="Arial" panose="020B0604020202020204" pitchFamily="34" charset="0"/>
              </a:rPr>
              <a:t>. </a:t>
            </a:r>
            <a:endParaRPr lang="en-US" altLang="ja-JP" sz="1600" b="1" dirty="0">
              <a:latin typeface="Arial" panose="020B0604020202020204" pitchFamily="34" charset="0"/>
              <a:cs typeface="Arial" panose="020B0604020202020204" pitchFamily="34" charset="0"/>
            </a:endParaRPr>
          </a:p>
          <a:p>
            <a:pPr marL="0" indent="0" rtl="0">
              <a:lnSpc>
                <a:spcPct val="100000"/>
              </a:lnSpc>
              <a:spcBef>
                <a:spcPts val="1200"/>
              </a:spcBef>
              <a:buNone/>
            </a:pPr>
            <a:endParaRPr lang="en-US" sz="1600" b="1" dirty="0">
              <a:latin typeface="Arial" panose="020B0604020202020204" pitchFamily="34" charset="0"/>
              <a:ea typeface="ＭＳ Ｐゴシック" panose="020B0600070205080204" pitchFamily="50" charset="-128"/>
              <a:cs typeface="Arial" panose="020B0604020202020204" pitchFamily="34" charset="0"/>
            </a:endParaRPr>
          </a:p>
          <a:p>
            <a:pPr marL="0" indent="0" rtl="0">
              <a:lnSpc>
                <a:spcPct val="100000"/>
              </a:lnSpc>
              <a:spcBef>
                <a:spcPts val="1200"/>
              </a:spcBef>
              <a:buNone/>
            </a:pPr>
            <a:r>
              <a:rPr lang="en-US" sz="1600" b="1" dirty="0">
                <a:latin typeface="Arial" panose="020B0604020202020204" pitchFamily="34" charset="0"/>
                <a:ea typeface="ＭＳ Ｐゴシック" panose="020B0600070205080204" pitchFamily="50" charset="-128"/>
                <a:cs typeface="Arial" panose="020B0604020202020204" pitchFamily="34" charset="0"/>
              </a:rPr>
              <a:t>Your firm failed to ensure that laboratory records included complete data derived from all tests necessary to assure compliance with established specifications and standards (21 CFR 211.194(a)).</a:t>
            </a:r>
          </a:p>
          <a:p>
            <a:pPr marL="441325" indent="-244475">
              <a:lnSpc>
                <a:spcPct val="100000"/>
              </a:lnSpc>
            </a:pPr>
            <a:r>
              <a:rPr lang="en-US" altLang="ja-JP" sz="1600" dirty="0">
                <a:latin typeface="Arial" panose="020B0604020202020204" pitchFamily="34" charset="0"/>
                <a:cs typeface="Arial" panose="020B0604020202020204" pitchFamily="34" charset="0"/>
              </a:rPr>
              <a:t>Observed unreported data from in-process tablet weight checks. You programmed your in-process weight checker not to report values that varied more than (b)(4)% from the tablet target weight.</a:t>
            </a:r>
            <a:endParaRPr lang="en-US" altLang="ja-JP" sz="1600" b="1" dirty="0">
              <a:latin typeface="Arial" panose="020B0604020202020204" pitchFamily="34" charset="0"/>
              <a:ea typeface="ＭＳ Ｐゴシック" panose="020B0600070205080204" pitchFamily="50" charset="-128"/>
              <a:cs typeface="Arial" panose="020B0604020202020204" pitchFamily="34" charset="0"/>
            </a:endParaRPr>
          </a:p>
        </p:txBody>
      </p:sp>
      <p:sp>
        <p:nvSpPr>
          <p:cNvPr id="7" name="スライド番号プレースホルダー 6"/>
          <p:cNvSpPr>
            <a:spLocks noGrp="1"/>
          </p:cNvSpPr>
          <p:nvPr>
            <p:ph type="sldNum" sz="quarter" idx="12"/>
          </p:nvPr>
        </p:nvSpPr>
        <p:spPr/>
        <p:txBody>
          <a:bodyPr rtlCol="0"/>
          <a:lstStyle/>
          <a:p>
            <a:pPr rtl="0">
              <a:defRPr/>
            </a:pPr>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fld id="{EA87AE14-B523-440C-92B5-F1BBA3CF7C82}" type="slidenum">
              <a:rPr lang="en-US" altLang="ja-JP" i="1">
                <a:ln>
                  <a:solidFill>
                    <a:schemeClr val="tx1"/>
                  </a:solidFill>
                </a:ln>
                <a:solidFill>
                  <a:srgbClr val="000000"/>
                </a:solidFill>
                <a:latin typeface="Arial" panose="020B0604020202020204" pitchFamily="34" charset="0"/>
                <a:ea typeface="HG丸ｺﾞｼｯｸM-PRO" panose="020F0600000000000000" pitchFamily="50" charset="-128"/>
                <a:cs typeface="Arial" panose="020B0604020202020204" pitchFamily="34" charset="0"/>
              </a:rPr>
              <a:pPr rtl="0">
                <a:defRPr/>
              </a:pPr>
              <a:t>25</a:t>
            </a:fld>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endParaRPr lang="en-US" altLang="ja-JP" b="1" i="1" dirty="0">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endParaRPr>
          </a:p>
        </p:txBody>
      </p:sp>
    </p:spTree>
    <p:extLst>
      <p:ext uri="{BB962C8B-B14F-4D97-AF65-F5344CB8AC3E}">
        <p14:creationId xmlns:p14="http://schemas.microsoft.com/office/powerpoint/2010/main" val="29403482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152650" y="36132"/>
            <a:ext cx="7886700" cy="887129"/>
          </a:xfrm>
        </p:spPr>
        <p:txBody>
          <a:bodyPr rtlCol="0"/>
          <a:lstStyle/>
          <a:p>
            <a:pPr algn="ctr" rtl="0"/>
            <a:r>
              <a:rPr lang="en-US" dirty="0">
                <a:latin typeface="Arial" panose="020B0604020202020204" pitchFamily="34" charset="0"/>
                <a:ea typeface="ＭＳ Ｐゴシック" panose="020B0600070205080204" pitchFamily="50" charset="-128"/>
                <a:cs typeface="Arial" panose="020B0604020202020204" pitchFamily="34" charset="0"/>
              </a:rPr>
              <a:t>Warning letter example (2)</a:t>
            </a:r>
            <a:endParaRPr kumimoji="1" lang="ja-JP" altLang="en-US" dirty="0">
              <a:latin typeface="Arial" panose="020B0604020202020204" pitchFamily="34" charset="0"/>
              <a:ea typeface="ＭＳ Ｐゴシック" panose="020B0600070205080204" pitchFamily="50" charset="-128"/>
              <a:cs typeface="Arial" panose="020B0604020202020204" pitchFamily="34" charset="0"/>
            </a:endParaRPr>
          </a:p>
        </p:txBody>
      </p:sp>
      <p:sp>
        <p:nvSpPr>
          <p:cNvPr id="8" name="角丸四角形 7"/>
          <p:cNvSpPr/>
          <p:nvPr/>
        </p:nvSpPr>
        <p:spPr>
          <a:xfrm>
            <a:off x="620209" y="4998291"/>
            <a:ext cx="10975549" cy="1416964"/>
          </a:xfrm>
          <a:prstGeom prst="roundRect">
            <a:avLst/>
          </a:prstGeom>
          <a:solidFill>
            <a:schemeClr val="accent4">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Font typeface="Arial" panose="020B0604020202020204" pitchFamily="34" charset="0"/>
              <a:buChar char="•"/>
            </a:pPr>
            <a:r>
              <a:rPr lang="en-US" altLang="ja-JP" sz="1600" dirty="0">
                <a:solidFill>
                  <a:schemeClr val="tx1"/>
                </a:solidFill>
                <a:latin typeface="Arial" panose="020B0604020202020204" pitchFamily="34" charset="0"/>
                <a:cs typeface="Arial" panose="020B0604020202020204" pitchFamily="34" charset="0"/>
              </a:rPr>
              <a:t>HPLC chromatograms were deleted and not available for our investigators’ review</a:t>
            </a:r>
          </a:p>
          <a:p>
            <a:pPr marL="457200" indent="-457200">
              <a:buFont typeface="Arial" panose="020B0604020202020204" pitchFamily="34" charset="0"/>
              <a:buChar char="•"/>
            </a:pPr>
            <a:r>
              <a:rPr lang="en-US" altLang="ja-JP" sz="1600" dirty="0">
                <a:solidFill>
                  <a:schemeClr val="tx1"/>
                </a:solidFill>
                <a:latin typeface="Arial" panose="020B0604020202020204" pitchFamily="34" charset="0"/>
                <a:cs typeface="Arial" panose="020B0604020202020204" pitchFamily="34" charset="0"/>
              </a:rPr>
              <a:t>Found a recurring practice of re-testing samples until acceptable results were obtained.</a:t>
            </a:r>
          </a:p>
          <a:p>
            <a:pPr marL="457200" indent="-457200">
              <a:buFont typeface="Arial" panose="020B0604020202020204" pitchFamily="34" charset="0"/>
              <a:buChar char="•"/>
            </a:pPr>
            <a:r>
              <a:rPr lang="en-US" altLang="ja-JP" sz="1600" dirty="0">
                <a:solidFill>
                  <a:schemeClr val="tx1"/>
                </a:solidFill>
                <a:latin typeface="Arial" panose="020B0604020202020204" pitchFamily="34" charset="0"/>
                <a:cs typeface="Arial" panose="020B0604020202020204" pitchFamily="34" charset="0"/>
              </a:rPr>
              <a:t>The initial test result was invalidated. Only the results of the second analysis were used for batch disposition, without documented justification or investigation.</a:t>
            </a:r>
            <a:endParaRPr kumimoji="1" lang="ja-JP" altLang="en-US" sz="1600" dirty="0">
              <a:solidFill>
                <a:schemeClr val="tx1"/>
              </a:solidFill>
              <a:latin typeface="Arial" panose="020B0604020202020204" pitchFamily="34" charset="0"/>
              <a:cs typeface="Arial" panose="020B0604020202020204" pitchFamily="34" charset="0"/>
            </a:endParaRPr>
          </a:p>
        </p:txBody>
      </p:sp>
      <p:sp>
        <p:nvSpPr>
          <p:cNvPr id="7" name="角丸四角形 6"/>
          <p:cNvSpPr/>
          <p:nvPr/>
        </p:nvSpPr>
        <p:spPr>
          <a:xfrm>
            <a:off x="532435" y="1885071"/>
            <a:ext cx="10975549" cy="2458990"/>
          </a:xfrm>
          <a:prstGeom prst="roundRect">
            <a:avLst/>
          </a:prstGeom>
          <a:solidFill>
            <a:schemeClr val="accent4">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kumimoji="1" lang="ja-JP" altLang="en-US" sz="2800" dirty="0">
              <a:solidFill>
                <a:schemeClr val="tx1"/>
              </a:solidFill>
              <a:latin typeface="Arial" panose="020B0604020202020204" pitchFamily="34" charset="0"/>
              <a:cs typeface="Arial" panose="020B0604020202020204" pitchFamily="34" charset="0"/>
            </a:endParaRPr>
          </a:p>
        </p:txBody>
      </p:sp>
      <p:sp>
        <p:nvSpPr>
          <p:cNvPr id="6" name="正方形/長方形 5"/>
          <p:cNvSpPr/>
          <p:nvPr/>
        </p:nvSpPr>
        <p:spPr>
          <a:xfrm>
            <a:off x="707983" y="850687"/>
            <a:ext cx="6052045" cy="367118"/>
          </a:xfrm>
          <a:prstGeom prst="rect">
            <a:avLst/>
          </a:prstGeom>
          <a:solidFill>
            <a:schemeClr val="accent4">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kumimoji="1" lang="ja-JP" altLang="en-US" sz="2800" dirty="0">
              <a:solidFill>
                <a:schemeClr val="tx1"/>
              </a:solidFill>
              <a:latin typeface="Arial" panose="020B0604020202020204" pitchFamily="34" charset="0"/>
              <a:cs typeface="Arial" panose="020B0604020202020204" pitchFamily="34" charset="0"/>
            </a:endParaRPr>
          </a:p>
        </p:txBody>
      </p:sp>
      <p:sp>
        <p:nvSpPr>
          <p:cNvPr id="3" name="コンテンツ プレースホルダー 2"/>
          <p:cNvSpPr>
            <a:spLocks noGrp="1"/>
          </p:cNvSpPr>
          <p:nvPr>
            <p:ph idx="1"/>
          </p:nvPr>
        </p:nvSpPr>
        <p:spPr>
          <a:xfrm>
            <a:off x="620209" y="850687"/>
            <a:ext cx="10800000" cy="4750013"/>
          </a:xfrm>
        </p:spPr>
        <p:txBody>
          <a:bodyPr rtlCol="0">
            <a:noAutofit/>
          </a:bodyPr>
          <a:lstStyle/>
          <a:p>
            <a:pPr marL="0" indent="0" rtl="0">
              <a:lnSpc>
                <a:spcPct val="100000"/>
              </a:lnSpc>
              <a:buNone/>
            </a:pPr>
            <a:r>
              <a:rPr lang="en-US" sz="1600" b="1"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　 April 2017, Chinese pharmaceutical company</a:t>
            </a:r>
            <a:endParaRPr kumimoji="1" lang="en-US" altLang="ja-JP" sz="1600" b="1" dirty="0">
              <a:solidFill>
                <a:schemeClr val="bg1"/>
              </a:solidFill>
              <a:latin typeface="Arial" panose="020B0604020202020204" pitchFamily="34" charset="0"/>
              <a:ea typeface="ＭＳ Ｐゴシック" panose="020B0600070205080204" pitchFamily="50" charset="-128"/>
              <a:cs typeface="Arial" panose="020B0604020202020204" pitchFamily="34" charset="0"/>
            </a:endParaRPr>
          </a:p>
          <a:p>
            <a:pPr marL="0" indent="0" rtl="0">
              <a:lnSpc>
                <a:spcPct val="100000"/>
              </a:lnSpc>
              <a:spcBef>
                <a:spcPts val="1200"/>
              </a:spcBef>
              <a:spcAft>
                <a:spcPts val="600"/>
              </a:spcAft>
              <a:buNone/>
            </a:pPr>
            <a:r>
              <a:rPr lang="en-US" sz="1600" b="1" dirty="0">
                <a:latin typeface="Arial" panose="020B0604020202020204" pitchFamily="34" charset="0"/>
                <a:ea typeface="ＭＳ Ｐゴシック" panose="020B0600070205080204" pitchFamily="50" charset="-128"/>
                <a:cs typeface="Arial" panose="020B0604020202020204" pitchFamily="34" charset="0"/>
              </a:rPr>
              <a:t>Failure to prevent unauthorized access or changes to data, and failure to provide adequate controls to prevent omission of data.</a:t>
            </a:r>
            <a:endParaRPr lang="en-US" altLang="ja-JP" sz="1600" dirty="0">
              <a:latin typeface="Arial" panose="020B0604020202020204" pitchFamily="34" charset="0"/>
              <a:ea typeface="ＭＳ Ｐゴシック" panose="020B0600070205080204" pitchFamily="50" charset="-128"/>
              <a:cs typeface="Arial" panose="020B0604020202020204" pitchFamily="34" charset="0"/>
            </a:endParaRPr>
          </a:p>
          <a:p>
            <a:pPr marL="560387" lvl="1" indent="-285750">
              <a:lnSpc>
                <a:spcPct val="100000"/>
              </a:lnSpc>
              <a:spcBef>
                <a:spcPts val="300"/>
              </a:spcBef>
            </a:pPr>
            <a:r>
              <a:rPr lang="en-US" altLang="ja-JP" sz="1600" dirty="0">
                <a:latin typeface="Arial" panose="020B0604020202020204" pitchFamily="34" charset="0"/>
                <a:cs typeface="Arial" panose="020B0604020202020204" pitchFamily="34" charset="0"/>
              </a:rPr>
              <a:t>Your analysts manipulated the date/time settings on your high performance liquid chromatography (HPLC) systems.</a:t>
            </a:r>
          </a:p>
          <a:p>
            <a:pPr marL="560387" lvl="1" indent="-285750">
              <a:lnSpc>
                <a:spcPct val="100000"/>
              </a:lnSpc>
              <a:spcBef>
                <a:spcPts val="300"/>
              </a:spcBef>
            </a:pPr>
            <a:r>
              <a:rPr lang="en-US" altLang="ja-JP" sz="1600" dirty="0">
                <a:latin typeface="Arial" panose="020B0604020202020204" pitchFamily="34" charset="0"/>
                <a:cs typeface="Arial" panose="020B0604020202020204" pitchFamily="34" charset="0"/>
              </a:rPr>
              <a:t>Your analysts admitted to setting the clock back and repeating analyses for undocumented reasons.</a:t>
            </a:r>
          </a:p>
          <a:p>
            <a:pPr marL="560387" lvl="1" indent="-285750">
              <a:lnSpc>
                <a:spcPct val="100000"/>
              </a:lnSpc>
              <a:spcBef>
                <a:spcPts val="300"/>
              </a:spcBef>
            </a:pPr>
            <a:r>
              <a:rPr lang="en-US" altLang="ja-JP" sz="1600" dirty="0">
                <a:latin typeface="Arial" panose="020B0604020202020204" pitchFamily="34" charset="0"/>
                <a:cs typeface="Arial" panose="020B0604020202020204" pitchFamily="34" charset="0"/>
              </a:rPr>
              <a:t>Initial sample results were overwritten or deleted, and unavailable for our investigators’ review.</a:t>
            </a:r>
          </a:p>
          <a:p>
            <a:pPr marL="560387" lvl="1" indent="-285750">
              <a:lnSpc>
                <a:spcPct val="100000"/>
              </a:lnSpc>
              <a:spcBef>
                <a:spcPts val="300"/>
              </a:spcBef>
            </a:pPr>
            <a:r>
              <a:rPr lang="en-US" altLang="ja-JP" sz="1600" dirty="0">
                <a:latin typeface="Arial" panose="020B0604020202020204" pitchFamily="34" charset="0"/>
                <a:cs typeface="Arial" panose="020B0604020202020204" pitchFamily="34" charset="0"/>
              </a:rPr>
              <a:t>Your quality control analysts used a shared login account to access HPLC systems.</a:t>
            </a:r>
          </a:p>
          <a:p>
            <a:pPr marL="560387" lvl="1" indent="-285750">
              <a:lnSpc>
                <a:spcPct val="100000"/>
              </a:lnSpc>
              <a:spcBef>
                <a:spcPts val="300"/>
              </a:spcBef>
            </a:pPr>
            <a:r>
              <a:rPr lang="en-US" altLang="ja-JP" sz="1600" dirty="0">
                <a:latin typeface="Arial" panose="020B0604020202020204" pitchFamily="34" charset="0"/>
                <a:cs typeface="Arial" panose="020B0604020202020204" pitchFamily="34" charset="0"/>
              </a:rPr>
              <a:t>This shared account allowed analysts, without traceability, to change the date/time settings of the computer, to modify file names, and to delete original HPLC data.</a:t>
            </a:r>
          </a:p>
          <a:p>
            <a:pPr marL="560387" lvl="1" indent="-285750">
              <a:lnSpc>
                <a:spcPct val="100000"/>
              </a:lnSpc>
              <a:spcBef>
                <a:spcPts val="300"/>
              </a:spcBef>
            </a:pPr>
            <a:r>
              <a:rPr lang="en-US" altLang="ja-JP" sz="1600" dirty="0">
                <a:latin typeface="Arial" panose="020B0604020202020204" pitchFamily="34" charset="0"/>
                <a:cs typeface="Arial" panose="020B0604020202020204" pitchFamily="34" charset="0"/>
              </a:rPr>
              <a:t>your firm’s HPLC systems used for API testing had the audit trail feature disabled, although all (b)(4) had audit trail functionality.</a:t>
            </a:r>
          </a:p>
          <a:p>
            <a:pPr marL="0" indent="0" rtl="0">
              <a:lnSpc>
                <a:spcPct val="100000"/>
              </a:lnSpc>
              <a:spcBef>
                <a:spcPts val="300"/>
              </a:spcBef>
              <a:buNone/>
            </a:pPr>
            <a:r>
              <a:rPr lang="en-US" sz="1600" b="1" dirty="0">
                <a:latin typeface="Arial" panose="020B0604020202020204" pitchFamily="34" charset="0"/>
                <a:ea typeface="ＭＳ Ｐゴシック" panose="020B0600070205080204" pitchFamily="50" charset="-128"/>
                <a:cs typeface="Arial" panose="020B0604020202020204" pitchFamily="34" charset="0"/>
              </a:rPr>
              <a:t>Failure to maintain complete data derived from all laboratory tests conducted to ensure compliance with established specifications and standards. </a:t>
            </a:r>
            <a:r>
              <a:rPr lang="en-US" sz="1600" dirty="0">
                <a:latin typeface="Arial" panose="020B0604020202020204" pitchFamily="34" charset="0"/>
                <a:ea typeface="ＭＳ Ｐゴシック" panose="020B0600070205080204" pitchFamily="50" charset="-128"/>
                <a:cs typeface="Arial" panose="020B0604020202020204" pitchFamily="34" charset="0"/>
              </a:rPr>
              <a:t>  </a:t>
            </a:r>
          </a:p>
          <a:p>
            <a:pPr marL="441325" lvl="1" indent="-168275" rtl="0">
              <a:lnSpc>
                <a:spcPct val="100000"/>
              </a:lnSpc>
              <a:spcBef>
                <a:spcPts val="300"/>
              </a:spcBef>
              <a:buNone/>
            </a:pPr>
            <a:endParaRPr lang="en-US" sz="1600" dirty="0">
              <a:latin typeface="Arial" panose="020B0604020202020204" pitchFamily="34" charset="0"/>
              <a:ea typeface="ＭＳ Ｐゴシック" panose="020B0600070205080204" pitchFamily="50" charset="-128"/>
              <a:cs typeface="Arial" panose="020B0604020202020204" pitchFamily="34" charset="0"/>
            </a:endParaRPr>
          </a:p>
        </p:txBody>
      </p:sp>
      <p:sp>
        <p:nvSpPr>
          <p:cNvPr id="4" name="スライド番号プレースホルダー 3"/>
          <p:cNvSpPr>
            <a:spLocks noGrp="1"/>
          </p:cNvSpPr>
          <p:nvPr>
            <p:ph type="sldNum" sz="quarter" idx="12"/>
          </p:nvPr>
        </p:nvSpPr>
        <p:spPr/>
        <p:txBody>
          <a:bodyPr rtlCol="0"/>
          <a:lstStyle/>
          <a:p>
            <a:pPr rtl="0">
              <a:defRPr/>
            </a:pPr>
            <a:r>
              <a:rPr lang="en-US" b="1" i="1" dirty="0">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fld id="{EA87AE14-B523-440C-92B5-F1BBA3CF7C82}" type="slidenum">
              <a:rPr lang="en-US" altLang="ja-JP" i="1">
                <a:ln>
                  <a:solidFill>
                    <a:schemeClr val="tx1"/>
                  </a:solidFill>
                </a:ln>
                <a:solidFill>
                  <a:srgbClr val="000000"/>
                </a:solidFill>
                <a:latin typeface="Arial" panose="020B0604020202020204" pitchFamily="34" charset="0"/>
                <a:ea typeface="HG丸ｺﾞｼｯｸM-PRO" panose="020F0600000000000000" pitchFamily="50" charset="-128"/>
                <a:cs typeface="Arial" panose="020B0604020202020204" pitchFamily="34" charset="0"/>
              </a:rPr>
              <a:pPr rtl="0">
                <a:defRPr/>
              </a:pPr>
              <a:t>26</a:t>
            </a:fld>
            <a:r>
              <a:rPr lang="en-US" b="1" i="1" dirty="0">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endParaRPr lang="en-US" altLang="ja-JP" b="1" i="1" dirty="0">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endParaRPr>
          </a:p>
        </p:txBody>
      </p:sp>
    </p:spTree>
    <p:extLst>
      <p:ext uri="{BB962C8B-B14F-4D97-AF65-F5344CB8AC3E}">
        <p14:creationId xmlns:p14="http://schemas.microsoft.com/office/powerpoint/2010/main" val="20732119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角丸四角形 6"/>
          <p:cNvSpPr/>
          <p:nvPr/>
        </p:nvSpPr>
        <p:spPr>
          <a:xfrm>
            <a:off x="532435" y="2242104"/>
            <a:ext cx="10975549" cy="1154240"/>
          </a:xfrm>
          <a:prstGeom prst="roundRect">
            <a:avLst/>
          </a:prstGeom>
          <a:solidFill>
            <a:schemeClr val="accent4">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kumimoji="1" lang="ja-JP" altLang="en-US" sz="2800" dirty="0">
              <a:solidFill>
                <a:schemeClr val="tx1"/>
              </a:solidFill>
              <a:latin typeface="Arial" panose="020B0604020202020204" pitchFamily="34" charset="0"/>
              <a:cs typeface="Arial" panose="020B0604020202020204" pitchFamily="34" charset="0"/>
            </a:endParaRPr>
          </a:p>
        </p:txBody>
      </p:sp>
      <p:sp>
        <p:nvSpPr>
          <p:cNvPr id="8" name="角丸四角形 7"/>
          <p:cNvSpPr/>
          <p:nvPr/>
        </p:nvSpPr>
        <p:spPr>
          <a:xfrm>
            <a:off x="520451" y="4701171"/>
            <a:ext cx="10975549" cy="1933595"/>
          </a:xfrm>
          <a:prstGeom prst="roundRect">
            <a:avLst/>
          </a:prstGeom>
          <a:solidFill>
            <a:schemeClr val="accent4">
              <a:lumMod val="20000"/>
              <a:lumOff val="80000"/>
            </a:schemeClr>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kumimoji="1" lang="ja-JP" altLang="en-US" sz="2800" dirty="0">
              <a:solidFill>
                <a:schemeClr val="tx1"/>
              </a:solidFill>
              <a:latin typeface="Arial" panose="020B0604020202020204" pitchFamily="34" charset="0"/>
              <a:cs typeface="Arial" panose="020B0604020202020204" pitchFamily="34" charset="0"/>
            </a:endParaRPr>
          </a:p>
        </p:txBody>
      </p:sp>
      <p:sp>
        <p:nvSpPr>
          <p:cNvPr id="6" name="正方形/長方形 5"/>
          <p:cNvSpPr/>
          <p:nvPr/>
        </p:nvSpPr>
        <p:spPr>
          <a:xfrm>
            <a:off x="707983" y="929223"/>
            <a:ext cx="6466540" cy="322802"/>
          </a:xfrm>
          <a:prstGeom prst="rect">
            <a:avLst/>
          </a:prstGeom>
          <a:solidFill>
            <a:schemeClr val="accent4">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kumimoji="1" lang="ja-JP" altLang="en-US" sz="2800" dirty="0">
              <a:solidFill>
                <a:schemeClr val="tx1"/>
              </a:solidFill>
              <a:latin typeface="Arial" panose="020B0604020202020204" pitchFamily="34" charset="0"/>
              <a:cs typeface="Arial" panose="020B0604020202020204" pitchFamily="34" charset="0"/>
            </a:endParaRPr>
          </a:p>
        </p:txBody>
      </p:sp>
      <p:sp>
        <p:nvSpPr>
          <p:cNvPr id="3" name="コンテンツ プレースホルダー 2"/>
          <p:cNvSpPr>
            <a:spLocks noGrp="1"/>
          </p:cNvSpPr>
          <p:nvPr>
            <p:ph idx="1"/>
          </p:nvPr>
        </p:nvSpPr>
        <p:spPr>
          <a:xfrm>
            <a:off x="696000" y="928727"/>
            <a:ext cx="10800000" cy="4968552"/>
          </a:xfrm>
        </p:spPr>
        <p:txBody>
          <a:bodyPr vert="horz" lIns="91440" tIns="45720" rIns="91440" bIns="45720" rtlCol="0" anchor="t">
            <a:noAutofit/>
          </a:bodyPr>
          <a:lstStyle/>
          <a:p>
            <a:pPr marL="0" indent="0" rtl="0">
              <a:lnSpc>
                <a:spcPct val="100000"/>
              </a:lnSpc>
              <a:buNone/>
            </a:pPr>
            <a:r>
              <a:rPr lang="en-US" sz="1800" b="1"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　October 2018, South Korean pharmaceutical company</a:t>
            </a:r>
            <a:endParaRPr lang="en-US" altLang="ja-JP" sz="1800" b="1" dirty="0">
              <a:solidFill>
                <a:schemeClr val="bg1"/>
              </a:solidFill>
              <a:latin typeface="Arial" panose="020B0604020202020204" pitchFamily="34" charset="0"/>
              <a:ea typeface="ＭＳ Ｐゴシック" panose="020B0600070205080204" pitchFamily="50" charset="-128"/>
              <a:cs typeface="Arial" panose="020B0604020202020204" pitchFamily="34" charset="0"/>
            </a:endParaRPr>
          </a:p>
          <a:p>
            <a:pPr marL="0" indent="0" rtl="0">
              <a:lnSpc>
                <a:spcPct val="100000"/>
              </a:lnSpc>
              <a:buNone/>
            </a:pPr>
            <a:r>
              <a:rPr lang="en-US" sz="1800" b="1" dirty="0">
                <a:latin typeface="Arial" panose="020B0604020202020204" pitchFamily="34" charset="0"/>
                <a:ea typeface="ＭＳ Ｐゴシック" panose="020B0600070205080204" pitchFamily="50" charset="-128"/>
                <a:cs typeface="Arial" panose="020B0604020202020204" pitchFamily="34" charset="0"/>
              </a:rPr>
              <a:t>Your firm failed to ensure that laboratory records included complete data derived from all tests necessary to assure compliance with established specifications and standards (21 CFR 211.194(a)).</a:t>
            </a:r>
            <a:endParaRPr lang="en-US" altLang="ja-JP" sz="1800" dirty="0">
              <a:latin typeface="Arial" panose="020B0604020202020204" pitchFamily="34" charset="0"/>
              <a:ea typeface="ＭＳ Ｐゴシック" panose="020B0600070205080204" pitchFamily="50" charset="-128"/>
              <a:cs typeface="Arial" panose="020B0604020202020204" pitchFamily="34" charset="0"/>
            </a:endParaRPr>
          </a:p>
          <a:p>
            <a:pPr marL="441325" indent="-244475">
              <a:lnSpc>
                <a:spcPct val="100000"/>
              </a:lnSpc>
              <a:spcBef>
                <a:spcPts val="600"/>
              </a:spcBef>
            </a:pPr>
            <a:r>
              <a:rPr lang="en-US" sz="1800" dirty="0">
                <a:latin typeface="Arial" panose="020B0604020202020204" pitchFamily="34" charset="0"/>
                <a:ea typeface="ＭＳ Ｐゴシック"/>
                <a:cs typeface="Arial" panose="020B0604020202020204" pitchFamily="34" charset="0"/>
              </a:rPr>
              <a:t>Control of test records at QC laboratory was insufficient. </a:t>
            </a:r>
            <a:r>
              <a:rPr lang="en-US" altLang="ja-JP" sz="1800" dirty="0">
                <a:latin typeface="Arial" panose="020B0604020202020204" pitchFamily="34" charset="0"/>
                <a:ea typeface="ＭＳ Ｐゴシック"/>
                <a:cs typeface="Arial" panose="020B0604020202020204" pitchFamily="34" charset="0"/>
              </a:rPr>
              <a:t>O</a:t>
            </a:r>
            <a:r>
              <a:rPr lang="en-US" sz="1800" dirty="0">
                <a:latin typeface="Arial" panose="020B0604020202020204" pitchFamily="34" charset="0"/>
                <a:ea typeface="ＭＳ Ｐゴシック"/>
                <a:cs typeface="Arial" panose="020B0604020202020204" pitchFamily="34" charset="0"/>
              </a:rPr>
              <a:t>bserved a quality control analyst and laboratory team leader signing and backdating a test record. Also observed an analyst recording microbiological test results from environmental monitoring settling plates before reading the plates</a:t>
            </a:r>
            <a:r>
              <a:rPr lang="en-US" sz="1800" dirty="0">
                <a:latin typeface="Arial" panose="020B0604020202020204" pitchFamily="34" charset="0"/>
                <a:ea typeface="ＭＳ Ｐゴシック" panose="020B0600070205080204" pitchFamily="50" charset="-128"/>
                <a:cs typeface="Arial" panose="020B0604020202020204" pitchFamily="34" charset="0"/>
              </a:rPr>
              <a:t>.</a:t>
            </a:r>
          </a:p>
          <a:p>
            <a:pPr marL="0" indent="0" rtl="0">
              <a:lnSpc>
                <a:spcPct val="100000"/>
              </a:lnSpc>
              <a:spcBef>
                <a:spcPts val="600"/>
              </a:spcBef>
              <a:buNone/>
            </a:pPr>
            <a:endParaRPr lang="en-US" sz="1800" b="1" dirty="0">
              <a:latin typeface="Arial" panose="020B0604020202020204" pitchFamily="34" charset="0"/>
              <a:ea typeface="ＭＳ Ｐゴシック" panose="020B0600070205080204" pitchFamily="50" charset="-128"/>
              <a:cs typeface="Arial" panose="020B0604020202020204" pitchFamily="34" charset="0"/>
            </a:endParaRPr>
          </a:p>
          <a:p>
            <a:pPr marL="0" indent="0" rtl="0">
              <a:lnSpc>
                <a:spcPct val="100000"/>
              </a:lnSpc>
              <a:spcBef>
                <a:spcPts val="600"/>
              </a:spcBef>
              <a:buNone/>
            </a:pPr>
            <a:endParaRPr lang="en-US" sz="1800" b="1" dirty="0">
              <a:latin typeface="Arial" panose="020B0604020202020204" pitchFamily="34" charset="0"/>
              <a:ea typeface="ＭＳ Ｐゴシック" panose="020B0600070205080204" pitchFamily="50" charset="-128"/>
              <a:cs typeface="Arial" panose="020B0604020202020204" pitchFamily="34" charset="0"/>
            </a:endParaRPr>
          </a:p>
          <a:p>
            <a:pPr marL="0" indent="0" rtl="0">
              <a:lnSpc>
                <a:spcPct val="100000"/>
              </a:lnSpc>
              <a:spcBef>
                <a:spcPts val="600"/>
              </a:spcBef>
              <a:buNone/>
            </a:pPr>
            <a:r>
              <a:rPr lang="en-US" sz="1800" b="1" dirty="0">
                <a:latin typeface="Arial" panose="020B0604020202020204" pitchFamily="34" charset="0"/>
                <a:ea typeface="ＭＳ Ｐゴシック" panose="020B0600070205080204" pitchFamily="50" charset="-128"/>
                <a:cs typeface="Arial" panose="020B0604020202020204" pitchFamily="34" charset="0"/>
              </a:rPr>
              <a:t>Your firm failed to exercise appropriate controls over computer or related systems to assure that only authorized personnel institute changes in master production and control records, or other records (21 CFR 211.68(b)).</a:t>
            </a:r>
          </a:p>
          <a:p>
            <a:pPr marL="447675" indent="-265113">
              <a:lnSpc>
                <a:spcPct val="100000"/>
              </a:lnSpc>
              <a:spcBef>
                <a:spcPts val="600"/>
              </a:spcBef>
            </a:pPr>
            <a:r>
              <a:rPr lang="en-US" sz="1800" dirty="0">
                <a:latin typeface="Arial" panose="020B0604020202020204" pitchFamily="34" charset="0"/>
                <a:ea typeface="ＭＳ Ｐゴシック" panose="020B0600070205080204" pitchFamily="50" charset="-128"/>
                <a:cs typeface="Arial" panose="020B0604020202020204" pitchFamily="34" charset="0"/>
              </a:rPr>
              <a:t>Three of your quality control team leaders had administrator privileges within your HPLC computerized laboratory software system. Because they review and approve CGMP data, their access level should preclude file deletion or modification. </a:t>
            </a:r>
          </a:p>
          <a:p>
            <a:pPr marL="447675" indent="-265113">
              <a:lnSpc>
                <a:spcPct val="100000"/>
              </a:lnSpc>
              <a:spcBef>
                <a:spcPts val="600"/>
              </a:spcBef>
            </a:pPr>
            <a:r>
              <a:rPr lang="en-US" sz="1800" dirty="0">
                <a:latin typeface="Arial" panose="020B0604020202020204" pitchFamily="34" charset="0"/>
                <a:ea typeface="ＭＳ Ｐゴシック" panose="020B0600070205080204" pitchFamily="50" charset="-128"/>
                <a:cs typeface="Arial" panose="020B0604020202020204" pitchFamily="34" charset="0"/>
              </a:rPr>
              <a:t>In addition, two of your laboratory software systems had unlocked time and date functions, which allowed users to change the recorded dates and times of analyses.</a:t>
            </a:r>
            <a:endParaRPr lang="en-US" altLang="ja-JP" sz="1800" dirty="0">
              <a:latin typeface="Arial" panose="020B0604020202020204" pitchFamily="34" charset="0"/>
              <a:ea typeface="ＭＳ Ｐゴシック" panose="020B0600070205080204" pitchFamily="50" charset="-128"/>
              <a:cs typeface="Arial" panose="020B0604020202020204" pitchFamily="34" charset="0"/>
            </a:endParaRPr>
          </a:p>
        </p:txBody>
      </p:sp>
      <p:sp>
        <p:nvSpPr>
          <p:cNvPr id="4" name="タイトル 1"/>
          <p:cNvSpPr txBox="1">
            <a:spLocks/>
          </p:cNvSpPr>
          <p:nvPr/>
        </p:nvSpPr>
        <p:spPr>
          <a:xfrm>
            <a:off x="2152650" y="223234"/>
            <a:ext cx="7886700" cy="634896"/>
          </a:xfrm>
          <a:prstGeom prst="rect">
            <a:avLst/>
          </a:prstGeom>
        </p:spPr>
        <p:txBody>
          <a:bodyPr vert="horz" lIns="91440" tIns="45720" rIns="91440" bIns="45720" rtlCol="0" anchor="ctr">
            <a:normAutofit lnSpcReduction="100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rtl="0"/>
            <a:r>
              <a:rPr lang="en-US" dirty="0">
                <a:latin typeface="Arial" panose="020B0604020202020204" pitchFamily="34" charset="0"/>
                <a:ea typeface="ＭＳ Ｐゴシック" panose="020B0600070205080204" pitchFamily="50" charset="-128"/>
                <a:cs typeface="Arial" panose="020B0604020202020204" pitchFamily="34" charset="0"/>
              </a:rPr>
              <a:t>Warning letter example (3)</a:t>
            </a:r>
            <a:endParaRPr lang="ja-JP" altLang="en-US" dirty="0">
              <a:latin typeface="Arial" panose="020B0604020202020204" pitchFamily="34" charset="0"/>
              <a:ea typeface="ＭＳ Ｐゴシック" panose="020B0600070205080204" pitchFamily="50" charset="-128"/>
              <a:cs typeface="Arial" panose="020B0604020202020204" pitchFamily="34" charset="0"/>
            </a:endParaRPr>
          </a:p>
        </p:txBody>
      </p:sp>
      <p:sp>
        <p:nvSpPr>
          <p:cNvPr id="2" name="スライド番号プレースホルダー 1"/>
          <p:cNvSpPr>
            <a:spLocks noGrp="1"/>
          </p:cNvSpPr>
          <p:nvPr>
            <p:ph type="sldNum" sz="quarter" idx="12"/>
          </p:nvPr>
        </p:nvSpPr>
        <p:spPr/>
        <p:txBody>
          <a:bodyPr rtlCol="0"/>
          <a:lstStyle/>
          <a:p>
            <a:pPr rtl="0">
              <a:defRPr/>
            </a:pPr>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fld id="{EA87AE14-B523-440C-92B5-F1BBA3CF7C82}" type="slidenum">
              <a:rPr lang="en-US" altLang="ja-JP" i="1">
                <a:ln>
                  <a:solidFill>
                    <a:schemeClr val="tx1"/>
                  </a:solidFill>
                </a:ln>
                <a:solidFill>
                  <a:srgbClr val="000000"/>
                </a:solidFill>
                <a:latin typeface="Arial" panose="020B0604020202020204" pitchFamily="34" charset="0"/>
                <a:ea typeface="HG丸ｺﾞｼｯｸM-PRO" panose="020F0600000000000000" pitchFamily="50" charset="-128"/>
                <a:cs typeface="Arial" panose="020B0604020202020204" pitchFamily="34" charset="0"/>
              </a:rPr>
              <a:pPr rtl="0">
                <a:defRPr/>
              </a:pPr>
              <a:t>27</a:t>
            </a:fld>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endParaRPr lang="en-US" altLang="ja-JP" b="1" i="1" dirty="0">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endParaRPr>
          </a:p>
        </p:txBody>
      </p:sp>
    </p:spTree>
    <p:extLst>
      <p:ext uri="{BB962C8B-B14F-4D97-AF65-F5344CB8AC3E}">
        <p14:creationId xmlns:p14="http://schemas.microsoft.com/office/powerpoint/2010/main" val="4092457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normAutofit/>
          </a:bodyPr>
          <a:lstStyle/>
          <a:p>
            <a:pPr rtl="0"/>
            <a:r>
              <a:rPr lang="en-US" dirty="0">
                <a:latin typeface="Arial" panose="020B0604020202020204" pitchFamily="34" charset="0"/>
                <a:cs typeface="Arial" panose="020B0604020202020204" pitchFamily="34" charset="0"/>
              </a:rPr>
              <a:t>Table of Contents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(Content for Working-Level Personnel)</a:t>
            </a:r>
            <a:endParaRPr kumimoji="1" lang="ja-JP" altLang="en-US" dirty="0">
              <a:latin typeface="Arial" panose="020B0604020202020204" pitchFamily="34" charset="0"/>
              <a:cs typeface="Arial" panose="020B0604020202020204" pitchFamily="34" charset="0"/>
            </a:endParaRPr>
          </a:p>
        </p:txBody>
      </p:sp>
      <p:sp>
        <p:nvSpPr>
          <p:cNvPr id="3" name="コンテンツ プレースホルダー 2"/>
          <p:cNvSpPr>
            <a:spLocks noGrp="1"/>
          </p:cNvSpPr>
          <p:nvPr>
            <p:ph idx="1"/>
          </p:nvPr>
        </p:nvSpPr>
        <p:spPr/>
        <p:txBody>
          <a:bodyPr rtlCol="0">
            <a:normAutofit/>
          </a:bodyPr>
          <a:lstStyle/>
          <a:p>
            <a:pPr defTabSz="640079" rtl="0">
              <a:lnSpc>
                <a:spcPct val="100000"/>
              </a:lnSpc>
              <a:spcBef>
                <a:spcPts val="400"/>
              </a:spcBef>
              <a:defRPr sz="1679"/>
            </a:pPr>
            <a:r>
              <a:rPr lang="en-US" sz="2400">
                <a:solidFill>
                  <a:schemeClr val="bg1">
                    <a:lumMod val="75000"/>
                  </a:schemeClr>
                </a:solidFill>
                <a:latin typeface="Arial" panose="020B0604020202020204" pitchFamily="34" charset="0"/>
                <a:cs typeface="Arial" panose="020B0604020202020204" pitchFamily="34" charset="0"/>
              </a:rPr>
              <a:t>Data Integrity - Why must we comply with this? –</a:t>
            </a:r>
            <a:endParaRPr lang="en-US" altLang="ja-JP" sz="2400" dirty="0">
              <a:solidFill>
                <a:schemeClr val="bg1">
                  <a:lumMod val="75000"/>
                </a:schemeClr>
              </a:solidFill>
              <a:latin typeface="Arial" panose="020B0604020202020204" pitchFamily="34" charset="0"/>
              <a:cs typeface="Arial" panose="020B0604020202020204" pitchFamily="34" charset="0"/>
            </a:endParaRPr>
          </a:p>
          <a:p>
            <a:pPr defTabSz="640079" rtl="0">
              <a:lnSpc>
                <a:spcPct val="100000"/>
              </a:lnSpc>
              <a:spcBef>
                <a:spcPts val="400"/>
              </a:spcBef>
              <a:defRPr sz="1679"/>
            </a:pPr>
            <a:r>
              <a:rPr lang="en-US" sz="2400">
                <a:solidFill>
                  <a:schemeClr val="bg1">
                    <a:lumMod val="75000"/>
                  </a:schemeClr>
                </a:solidFill>
                <a:latin typeface="Arial" panose="020B0604020202020204" pitchFamily="34" charset="0"/>
                <a:cs typeface="Arial" panose="020B0604020202020204" pitchFamily="34" charset="0"/>
              </a:rPr>
              <a:t>What is ALCOA +?</a:t>
            </a:r>
            <a:endParaRPr lang="en-US" altLang="ja-JP" sz="2400" dirty="0">
              <a:solidFill>
                <a:schemeClr val="bg1">
                  <a:lumMod val="75000"/>
                </a:schemeClr>
              </a:solidFill>
              <a:latin typeface="Arial" panose="020B0604020202020204" pitchFamily="34" charset="0"/>
              <a:cs typeface="Arial" panose="020B0604020202020204" pitchFamily="34" charset="0"/>
            </a:endParaRPr>
          </a:p>
          <a:p>
            <a:pPr defTabSz="640079" rtl="0">
              <a:lnSpc>
                <a:spcPct val="100000"/>
              </a:lnSpc>
              <a:spcBef>
                <a:spcPts val="400"/>
              </a:spcBef>
              <a:defRPr sz="1679"/>
            </a:pPr>
            <a:r>
              <a:rPr lang="en-US" sz="2400">
                <a:solidFill>
                  <a:schemeClr val="bg1">
                    <a:lumMod val="75000"/>
                  </a:schemeClr>
                </a:solidFill>
                <a:latin typeface="Arial" panose="020B0604020202020204" pitchFamily="34" charset="0"/>
                <a:cs typeface="Arial" panose="020B0604020202020204" pitchFamily="34" charset="0"/>
              </a:rPr>
              <a:t>Recommended practices / inadvisable practices</a:t>
            </a:r>
            <a:endParaRPr lang="en-US" altLang="ja-JP" sz="2400" dirty="0">
              <a:solidFill>
                <a:schemeClr val="bg1">
                  <a:lumMod val="75000"/>
                </a:schemeClr>
              </a:solidFill>
              <a:latin typeface="Arial" panose="020B0604020202020204" pitchFamily="34" charset="0"/>
              <a:cs typeface="Arial" panose="020B0604020202020204" pitchFamily="34" charset="0"/>
            </a:endParaRPr>
          </a:p>
          <a:p>
            <a:pPr defTabSz="640079" rtl="0">
              <a:lnSpc>
                <a:spcPct val="100000"/>
              </a:lnSpc>
              <a:spcBef>
                <a:spcPts val="400"/>
              </a:spcBef>
              <a:defRPr sz="1679"/>
            </a:pPr>
            <a:r>
              <a:rPr lang="en-US" sz="2400">
                <a:solidFill>
                  <a:schemeClr val="bg1">
                    <a:lumMod val="75000"/>
                  </a:schemeClr>
                </a:solidFill>
                <a:latin typeface="Arial" panose="020B0604020202020204" pitchFamily="34" charset="0"/>
                <a:cs typeface="Arial" panose="020B0604020202020204" pitchFamily="34" charset="0"/>
              </a:rPr>
              <a:t>Examples of DI-related deviations (from FDA warning letter)</a:t>
            </a:r>
            <a:endParaRPr lang="en-US" altLang="ja-JP" sz="2400" dirty="0">
              <a:solidFill>
                <a:schemeClr val="bg1">
                  <a:lumMod val="75000"/>
                </a:schemeClr>
              </a:solidFill>
              <a:latin typeface="Arial" panose="020B0604020202020204" pitchFamily="34" charset="0"/>
              <a:cs typeface="Arial" panose="020B0604020202020204" pitchFamily="34" charset="0"/>
            </a:endParaRPr>
          </a:p>
          <a:p>
            <a:pPr marL="320039" indent="-320039" defTabSz="640079" rtl="0">
              <a:lnSpc>
                <a:spcPct val="100000"/>
              </a:lnSpc>
              <a:spcBef>
                <a:spcPts val="400"/>
              </a:spcBef>
              <a:buFontTx/>
              <a:buAutoNum type="arabicPeriod"/>
              <a:defRPr sz="1679"/>
            </a:pPr>
            <a:endParaRPr lang="en-US" altLang="ja-JP" sz="2400" dirty="0">
              <a:latin typeface="Arial" panose="020B0604020202020204" pitchFamily="34" charset="0"/>
              <a:cs typeface="Arial" panose="020B0604020202020204" pitchFamily="34" charset="0"/>
            </a:endParaRPr>
          </a:p>
          <a:p>
            <a:pPr marL="0" indent="0" defTabSz="640079" rtl="0">
              <a:lnSpc>
                <a:spcPct val="100000"/>
              </a:lnSpc>
              <a:spcBef>
                <a:spcPts val="400"/>
              </a:spcBef>
              <a:buNone/>
              <a:defRPr sz="1679"/>
            </a:pPr>
            <a:r>
              <a:rPr lang="en-US" sz="2400">
                <a:latin typeface="Arial" panose="020B0604020202020204" pitchFamily="34" charset="0"/>
                <a:cs typeface="Arial" panose="020B0604020202020204" pitchFamily="34" charset="0"/>
              </a:rPr>
              <a:t>(Appendix) Glossary (from PIC/S DI guidance 13. Definitions)</a:t>
            </a:r>
            <a:endParaRPr lang="ja-JP" altLang="en-US" sz="2400" dirty="0">
              <a:latin typeface="Arial" panose="020B0604020202020204" pitchFamily="34" charset="0"/>
              <a:cs typeface="Arial" panose="020B0604020202020204" pitchFamily="34" charset="0"/>
            </a:endParaRPr>
          </a:p>
        </p:txBody>
      </p:sp>
      <p:sp>
        <p:nvSpPr>
          <p:cNvPr id="4" name="スライド番号プレースホルダー 3"/>
          <p:cNvSpPr>
            <a:spLocks noGrp="1"/>
          </p:cNvSpPr>
          <p:nvPr>
            <p:ph type="sldNum" sz="quarter" idx="12"/>
          </p:nvPr>
        </p:nvSpPr>
        <p:spPr/>
        <p:txBody>
          <a:bodyPr rtlCol="0"/>
          <a:lstStyle/>
          <a:p>
            <a:pPr rtl="0">
              <a:defRPr/>
            </a:pPr>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fld id="{EA87AE14-B523-440C-92B5-F1BBA3CF7C82}" type="slidenum">
              <a:rPr lang="en-US" altLang="ja-JP" i="1">
                <a:ln>
                  <a:solidFill>
                    <a:schemeClr val="tx1"/>
                  </a:solidFill>
                </a:ln>
                <a:solidFill>
                  <a:srgbClr val="000000"/>
                </a:solidFill>
                <a:latin typeface="Arial" panose="020B0604020202020204" pitchFamily="34" charset="0"/>
                <a:ea typeface="HG丸ｺﾞｼｯｸM-PRO" panose="020F0600000000000000" pitchFamily="50" charset="-128"/>
                <a:cs typeface="Arial" panose="020B0604020202020204" pitchFamily="34" charset="0"/>
              </a:rPr>
              <a:pPr rtl="0">
                <a:defRPr/>
              </a:pPr>
              <a:t>28</a:t>
            </a:fld>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endParaRPr lang="en-US" altLang="ja-JP" b="1" i="1" dirty="0">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endParaRPr>
          </a:p>
        </p:txBody>
      </p:sp>
    </p:spTree>
    <p:extLst>
      <p:ext uri="{BB962C8B-B14F-4D97-AF65-F5344CB8AC3E}">
        <p14:creationId xmlns:p14="http://schemas.microsoft.com/office/powerpoint/2010/main" val="32234192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20000" y="360000"/>
            <a:ext cx="10440000" cy="1080000"/>
          </a:xfrm>
        </p:spPr>
        <p:txBody>
          <a:bodyPr rtlCol="0"/>
          <a:lstStyle/>
          <a:p>
            <a:pPr rtl="0"/>
            <a:r>
              <a:rPr lang="en-US">
                <a:latin typeface="Arial" panose="020B0604020202020204" pitchFamily="34" charset="0"/>
                <a:cs typeface="Arial" panose="020B0604020202020204" pitchFamily="34" charset="0"/>
              </a:rPr>
              <a:t>What is Data Integrity?</a:t>
            </a:r>
            <a:endParaRPr kumimoji="1" lang="ja-JP" altLang="en-US" dirty="0">
              <a:latin typeface="Arial" panose="020B0604020202020204" pitchFamily="34" charset="0"/>
              <a:cs typeface="Arial" panose="020B0604020202020204" pitchFamily="34" charset="0"/>
            </a:endParaRPr>
          </a:p>
        </p:txBody>
      </p:sp>
      <p:sp>
        <p:nvSpPr>
          <p:cNvPr id="3" name="コンテンツ プレースホルダー 2"/>
          <p:cNvSpPr>
            <a:spLocks noGrp="1"/>
          </p:cNvSpPr>
          <p:nvPr>
            <p:ph idx="1"/>
          </p:nvPr>
        </p:nvSpPr>
        <p:spPr>
          <a:xfrm>
            <a:off x="720000" y="3429000"/>
            <a:ext cx="10440000" cy="2939266"/>
          </a:xfrm>
        </p:spPr>
        <p:txBody>
          <a:bodyPr rtlCol="0">
            <a:spAutoFit/>
          </a:bodyPr>
          <a:lstStyle/>
          <a:p>
            <a:pPr rtl="0">
              <a:lnSpc>
                <a:spcPct val="100000"/>
              </a:lnSpc>
            </a:pPr>
            <a:r>
              <a:rPr lang="en-US" sz="2000" dirty="0">
                <a:latin typeface="Arial" panose="020B0604020202020204" pitchFamily="34" charset="0"/>
                <a:cs typeface="Arial" panose="020B0604020202020204" pitchFamily="34" charset="0"/>
              </a:rPr>
              <a:t>Data integrity principles apply equally to paper, computerized and hybrid systems and should not limit the development or adoption of new concepts or technologies.</a:t>
            </a:r>
            <a:endParaRPr lang="en-US" altLang="ja-JP" sz="2000" dirty="0">
              <a:latin typeface="Arial" panose="020B0604020202020204" pitchFamily="34" charset="0"/>
              <a:cs typeface="Arial" panose="020B0604020202020204" pitchFamily="34" charset="0"/>
            </a:endParaRPr>
          </a:p>
          <a:p>
            <a:pPr rtl="0">
              <a:lnSpc>
                <a:spcPct val="100000"/>
              </a:lnSpc>
            </a:pPr>
            <a:r>
              <a:rPr lang="en-US" sz="2000" dirty="0">
                <a:latin typeface="Arial" panose="020B0604020202020204" pitchFamily="34" charset="0"/>
                <a:cs typeface="Arial" panose="020B0604020202020204" pitchFamily="34" charset="0"/>
              </a:rPr>
              <a:t>Good Documentation Practices (</a:t>
            </a:r>
            <a:r>
              <a:rPr lang="en-US" sz="2000" dirty="0" err="1">
                <a:latin typeface="Arial" panose="020B0604020202020204" pitchFamily="34" charset="0"/>
                <a:cs typeface="Arial" panose="020B0604020202020204" pitchFamily="34" charset="0"/>
              </a:rPr>
              <a:t>GDocPs</a:t>
            </a:r>
            <a:r>
              <a:rPr lang="en-US" sz="2000" dirty="0">
                <a:latin typeface="Arial" panose="020B0604020202020204" pitchFamily="34" charset="0"/>
                <a:cs typeface="Arial" panose="020B0604020202020204" pitchFamily="34" charset="0"/>
              </a:rPr>
              <a:t>) are the cornerstone of ensuring data integrity and are a fundamental part of a well-designed pharmaceutical quality system.</a:t>
            </a:r>
            <a:endParaRPr lang="en-US" altLang="ja-JP" sz="2000" dirty="0">
              <a:latin typeface="Arial" panose="020B0604020202020204" pitchFamily="34" charset="0"/>
              <a:cs typeface="Arial" panose="020B0604020202020204" pitchFamily="34" charset="0"/>
            </a:endParaRPr>
          </a:p>
          <a:p>
            <a:pPr rtl="0">
              <a:lnSpc>
                <a:spcPct val="100000"/>
              </a:lnSpc>
            </a:pPr>
            <a:r>
              <a:rPr lang="en-US" sz="2000" dirty="0">
                <a:latin typeface="Arial" panose="020B0604020202020204" pitchFamily="34" charset="0"/>
                <a:cs typeface="Arial" panose="020B0604020202020204" pitchFamily="34" charset="0"/>
              </a:rPr>
              <a:t>Management should be aware of legal and moral obligations (i.e., responsibilities and authorities) to prevent data integrity failures and detect them as they occur.</a:t>
            </a:r>
            <a:endParaRPr lang="en-US" altLang="ja-JP" sz="2000" dirty="0">
              <a:latin typeface="Arial" panose="020B0604020202020204" pitchFamily="34" charset="0"/>
              <a:cs typeface="Arial" panose="020B0604020202020204" pitchFamily="34" charset="0"/>
            </a:endParaRPr>
          </a:p>
          <a:p>
            <a:pPr rtl="0">
              <a:lnSpc>
                <a:spcPct val="100000"/>
              </a:lnSpc>
            </a:pPr>
            <a:r>
              <a:rPr lang="en-US" sz="2000" dirty="0">
                <a:latin typeface="Arial" panose="020B0604020202020204" pitchFamily="34" charset="0"/>
                <a:cs typeface="Arial" panose="020B0604020202020204" pitchFamily="34" charset="0"/>
              </a:rPr>
              <a:t>If a data integrity failure is found, it should be handled as a deviation based on the pharmaceutical quality system.</a:t>
            </a:r>
            <a:endParaRPr lang="en-US" altLang="ja-JP" sz="2000" dirty="0">
              <a:latin typeface="Arial" panose="020B0604020202020204" pitchFamily="34" charset="0"/>
              <a:cs typeface="Arial" panose="020B0604020202020204" pitchFamily="34" charset="0"/>
            </a:endParaRPr>
          </a:p>
        </p:txBody>
      </p:sp>
      <p:sp>
        <p:nvSpPr>
          <p:cNvPr id="4" name="角丸四角形 3"/>
          <p:cNvSpPr/>
          <p:nvPr/>
        </p:nvSpPr>
        <p:spPr>
          <a:xfrm>
            <a:off x="720000" y="1440000"/>
            <a:ext cx="10440000" cy="1679674"/>
          </a:xfrm>
          <a:prstGeom prst="roundRect">
            <a:avLst>
              <a:gd name="adj" fmla="val 30549"/>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spAutoFit/>
          </a:bodyPr>
          <a:lstStyle/>
          <a:p>
            <a:pPr rtl="0"/>
            <a:r>
              <a:rPr lang="en-US" sz="2800" dirty="0">
                <a:solidFill>
                  <a:schemeClr val="tx1">
                    <a:lumMod val="95000"/>
                    <a:lumOff val="5000"/>
                  </a:schemeClr>
                </a:solidFill>
                <a:latin typeface="Arial" panose="020B0604020202020204" pitchFamily="34" charset="0"/>
                <a:cs typeface="Arial" panose="020B0604020202020204" pitchFamily="34" charset="0"/>
              </a:rPr>
              <a:t>The extent to which all data are complete, consistent and accurate throughout the data lifecycle. Data should follow the principles of ALCOA +.</a:t>
            </a:r>
          </a:p>
        </p:txBody>
      </p:sp>
      <p:sp>
        <p:nvSpPr>
          <p:cNvPr id="5" name="スライド番号プレースホルダー 4"/>
          <p:cNvSpPr>
            <a:spLocks noGrp="1"/>
          </p:cNvSpPr>
          <p:nvPr>
            <p:ph type="sldNum" sz="quarter" idx="12"/>
          </p:nvPr>
        </p:nvSpPr>
        <p:spPr/>
        <p:txBody>
          <a:bodyPr rtlCol="0"/>
          <a:lstStyle/>
          <a:p>
            <a:pPr rtl="0">
              <a:defRPr/>
            </a:pPr>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fld id="{EA87AE14-B523-440C-92B5-F1BBA3CF7C82}" type="slidenum">
              <a:rPr lang="en-US" altLang="ja-JP" i="1">
                <a:ln>
                  <a:solidFill>
                    <a:schemeClr val="tx1"/>
                  </a:solidFill>
                </a:ln>
                <a:solidFill>
                  <a:srgbClr val="000000"/>
                </a:solidFill>
                <a:latin typeface="Arial" panose="020B0604020202020204" pitchFamily="34" charset="0"/>
                <a:ea typeface="HG丸ｺﾞｼｯｸM-PRO" panose="020F0600000000000000" pitchFamily="50" charset="-128"/>
                <a:cs typeface="Arial" panose="020B0604020202020204" pitchFamily="34" charset="0"/>
              </a:rPr>
              <a:pPr rtl="0">
                <a:defRPr/>
              </a:pPr>
              <a:t>29</a:t>
            </a:fld>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endParaRPr lang="en-US" altLang="ja-JP" b="1" i="1" dirty="0">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endParaRPr>
          </a:p>
        </p:txBody>
      </p:sp>
    </p:spTree>
    <p:extLst>
      <p:ext uri="{BB962C8B-B14F-4D97-AF65-F5344CB8AC3E}">
        <p14:creationId xmlns:p14="http://schemas.microsoft.com/office/powerpoint/2010/main" val="13194207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normAutofit/>
          </a:bodyPr>
          <a:lstStyle/>
          <a:p>
            <a:pPr rtl="0"/>
            <a:r>
              <a:rPr lang="en-US" dirty="0">
                <a:latin typeface="Arial" panose="020B0604020202020204" pitchFamily="34" charset="0"/>
                <a:cs typeface="Arial" panose="020B0604020202020204" pitchFamily="34" charset="0"/>
              </a:rPr>
              <a:t>Table of Contents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(Content for </a:t>
            </a:r>
            <a:r>
              <a:rPr lang="en-US" dirty="0">
                <a:solidFill>
                  <a:schemeClr val="tx1">
                    <a:lumMod val="95000"/>
                    <a:lumOff val="5000"/>
                  </a:schemeClr>
                </a:solidFill>
                <a:latin typeface="Arial" panose="020B0604020202020204" pitchFamily="34" charset="0"/>
                <a:cs typeface="Arial" panose="020B0604020202020204" pitchFamily="34" charset="0"/>
              </a:rPr>
              <a:t>Working-Level Personnel</a:t>
            </a:r>
            <a:r>
              <a:rPr lang="en-US" dirty="0">
                <a:latin typeface="Arial" panose="020B0604020202020204" pitchFamily="34" charset="0"/>
                <a:cs typeface="Arial" panose="020B0604020202020204" pitchFamily="34" charset="0"/>
              </a:rPr>
              <a:t>)</a:t>
            </a:r>
            <a:endParaRPr kumimoji="1" lang="ja-JP" altLang="en-US" dirty="0">
              <a:latin typeface="Arial" panose="020B0604020202020204" pitchFamily="34" charset="0"/>
              <a:cs typeface="Arial" panose="020B0604020202020204" pitchFamily="34" charset="0"/>
            </a:endParaRPr>
          </a:p>
        </p:txBody>
      </p:sp>
      <p:sp>
        <p:nvSpPr>
          <p:cNvPr id="3" name="コンテンツ プレースホルダー 2"/>
          <p:cNvSpPr>
            <a:spLocks noGrp="1"/>
          </p:cNvSpPr>
          <p:nvPr>
            <p:ph idx="1"/>
          </p:nvPr>
        </p:nvSpPr>
        <p:spPr/>
        <p:txBody>
          <a:bodyPr rtlCol="0">
            <a:normAutofit/>
          </a:bodyPr>
          <a:lstStyle/>
          <a:p>
            <a:pPr defTabSz="640079" rtl="0">
              <a:lnSpc>
                <a:spcPct val="100000"/>
              </a:lnSpc>
              <a:spcBef>
                <a:spcPts val="400"/>
              </a:spcBef>
              <a:defRPr sz="1679"/>
            </a:pPr>
            <a:r>
              <a:rPr lang="en-US" sz="2400" dirty="0">
                <a:solidFill>
                  <a:schemeClr val="bg1">
                    <a:lumMod val="75000"/>
                  </a:schemeClr>
                </a:solidFill>
                <a:latin typeface="Arial" panose="020B0604020202020204" pitchFamily="34" charset="0"/>
                <a:cs typeface="Arial" panose="020B0604020202020204" pitchFamily="34" charset="0"/>
              </a:rPr>
              <a:t>Data Integrity - Why must we comply with this? –</a:t>
            </a:r>
            <a:endParaRPr lang="en-US" altLang="ja-JP" sz="2400" dirty="0">
              <a:solidFill>
                <a:schemeClr val="bg1">
                  <a:lumMod val="75000"/>
                </a:schemeClr>
              </a:solidFill>
              <a:latin typeface="Arial" panose="020B0604020202020204" pitchFamily="34" charset="0"/>
              <a:cs typeface="Arial" panose="020B0604020202020204" pitchFamily="34" charset="0"/>
            </a:endParaRPr>
          </a:p>
          <a:p>
            <a:pPr defTabSz="640079" rtl="0">
              <a:lnSpc>
                <a:spcPct val="100000"/>
              </a:lnSpc>
              <a:spcBef>
                <a:spcPts val="400"/>
              </a:spcBef>
              <a:defRPr sz="1679"/>
            </a:pPr>
            <a:r>
              <a:rPr lang="en-US" sz="2400" dirty="0">
                <a:latin typeface="Arial" panose="020B0604020202020204" pitchFamily="34" charset="0"/>
                <a:cs typeface="Arial" panose="020B0604020202020204" pitchFamily="34" charset="0"/>
              </a:rPr>
              <a:t>What is ALCOA +?</a:t>
            </a:r>
            <a:endParaRPr lang="en-US" altLang="ja-JP" sz="2400" dirty="0">
              <a:latin typeface="Arial" panose="020B0604020202020204" pitchFamily="34" charset="0"/>
              <a:cs typeface="Arial" panose="020B0604020202020204" pitchFamily="34" charset="0"/>
            </a:endParaRPr>
          </a:p>
          <a:p>
            <a:pPr defTabSz="640079" rtl="0">
              <a:lnSpc>
                <a:spcPct val="100000"/>
              </a:lnSpc>
              <a:spcBef>
                <a:spcPts val="400"/>
              </a:spcBef>
              <a:defRPr sz="1679"/>
            </a:pPr>
            <a:r>
              <a:rPr lang="en-US" sz="2400" dirty="0">
                <a:solidFill>
                  <a:schemeClr val="bg1">
                    <a:lumMod val="75000"/>
                  </a:schemeClr>
                </a:solidFill>
                <a:latin typeface="Arial" panose="020B0604020202020204" pitchFamily="34" charset="0"/>
                <a:cs typeface="Arial" panose="020B0604020202020204" pitchFamily="34" charset="0"/>
              </a:rPr>
              <a:t>Recommended practices / inadvisable practices</a:t>
            </a:r>
            <a:endParaRPr lang="en-US" altLang="ja-JP" sz="2400" dirty="0">
              <a:solidFill>
                <a:schemeClr val="bg1">
                  <a:lumMod val="75000"/>
                </a:schemeClr>
              </a:solidFill>
              <a:latin typeface="Arial" panose="020B0604020202020204" pitchFamily="34" charset="0"/>
              <a:cs typeface="Arial" panose="020B0604020202020204" pitchFamily="34" charset="0"/>
            </a:endParaRPr>
          </a:p>
          <a:p>
            <a:pPr defTabSz="640079" rtl="0">
              <a:lnSpc>
                <a:spcPct val="100000"/>
              </a:lnSpc>
              <a:spcBef>
                <a:spcPts val="400"/>
              </a:spcBef>
              <a:defRPr sz="1679"/>
            </a:pPr>
            <a:r>
              <a:rPr lang="en-US" sz="2400" dirty="0">
                <a:solidFill>
                  <a:schemeClr val="bg1">
                    <a:lumMod val="75000"/>
                  </a:schemeClr>
                </a:solidFill>
                <a:latin typeface="Arial" panose="020B0604020202020204" pitchFamily="34" charset="0"/>
                <a:cs typeface="Arial" panose="020B0604020202020204" pitchFamily="34" charset="0"/>
              </a:rPr>
              <a:t>Examples of DI-related deviations (from FDA warning letter)</a:t>
            </a:r>
            <a:endParaRPr lang="en-US" altLang="ja-JP" sz="2400" dirty="0">
              <a:solidFill>
                <a:schemeClr val="bg1">
                  <a:lumMod val="75000"/>
                </a:schemeClr>
              </a:solidFill>
              <a:latin typeface="Arial" panose="020B0604020202020204" pitchFamily="34" charset="0"/>
              <a:cs typeface="Arial" panose="020B0604020202020204" pitchFamily="34" charset="0"/>
            </a:endParaRPr>
          </a:p>
          <a:p>
            <a:pPr marL="0" indent="0" defTabSz="640079" rtl="0">
              <a:lnSpc>
                <a:spcPct val="100000"/>
              </a:lnSpc>
              <a:spcBef>
                <a:spcPts val="400"/>
              </a:spcBef>
              <a:buNone/>
              <a:defRPr sz="1679"/>
            </a:pPr>
            <a:endParaRPr lang="en-US" altLang="ja-JP" sz="2400" dirty="0">
              <a:solidFill>
                <a:schemeClr val="bg1">
                  <a:lumMod val="75000"/>
                </a:schemeClr>
              </a:solidFill>
              <a:latin typeface="Arial" panose="020B0604020202020204" pitchFamily="34" charset="0"/>
              <a:cs typeface="Arial" panose="020B0604020202020204" pitchFamily="34" charset="0"/>
            </a:endParaRPr>
          </a:p>
          <a:p>
            <a:pPr marL="0" indent="0" defTabSz="640079" rtl="0">
              <a:lnSpc>
                <a:spcPct val="100000"/>
              </a:lnSpc>
              <a:spcBef>
                <a:spcPts val="400"/>
              </a:spcBef>
              <a:buNone/>
              <a:defRPr sz="1679"/>
            </a:pPr>
            <a:r>
              <a:rPr lang="en-US" sz="2400" dirty="0">
                <a:solidFill>
                  <a:schemeClr val="bg1">
                    <a:lumMod val="75000"/>
                  </a:schemeClr>
                </a:solidFill>
                <a:latin typeface="Arial" panose="020B0604020202020204" pitchFamily="34" charset="0"/>
                <a:cs typeface="Arial" panose="020B0604020202020204" pitchFamily="34" charset="0"/>
              </a:rPr>
              <a:t>(Appendix) Glossary (from PIC/S DI guidance 13. Definitions)</a:t>
            </a:r>
            <a:endParaRPr lang="ja-JP" altLang="en-US" sz="2400" dirty="0">
              <a:solidFill>
                <a:schemeClr val="bg1">
                  <a:lumMod val="75000"/>
                </a:schemeClr>
              </a:solidFill>
              <a:latin typeface="Arial" panose="020B0604020202020204" pitchFamily="34" charset="0"/>
              <a:cs typeface="Arial" panose="020B0604020202020204" pitchFamily="34" charset="0"/>
            </a:endParaRPr>
          </a:p>
        </p:txBody>
      </p:sp>
      <p:sp>
        <p:nvSpPr>
          <p:cNvPr id="4" name="スライド番号プレースホルダー 3"/>
          <p:cNvSpPr>
            <a:spLocks noGrp="1"/>
          </p:cNvSpPr>
          <p:nvPr>
            <p:ph type="sldNum" sz="quarter" idx="12"/>
          </p:nvPr>
        </p:nvSpPr>
        <p:spPr/>
        <p:txBody>
          <a:bodyPr rtlCol="0"/>
          <a:lstStyle/>
          <a:p>
            <a:pPr rtl="0">
              <a:defRPr/>
            </a:pPr>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fld id="{EA87AE14-B523-440C-92B5-F1BBA3CF7C82}" type="slidenum">
              <a:rPr lang="en-US" altLang="ja-JP" i="1">
                <a:ln>
                  <a:solidFill>
                    <a:schemeClr val="tx1"/>
                  </a:solidFill>
                </a:ln>
                <a:solidFill>
                  <a:srgbClr val="000000"/>
                </a:solidFill>
                <a:latin typeface="Arial" panose="020B0604020202020204" pitchFamily="34" charset="0"/>
                <a:ea typeface="HG丸ｺﾞｼｯｸM-PRO" panose="020F0600000000000000" pitchFamily="50" charset="-128"/>
                <a:cs typeface="Arial" panose="020B0604020202020204" pitchFamily="34" charset="0"/>
              </a:rPr>
              <a:pPr>
                <a:defRPr/>
              </a:pPr>
              <a:t>3</a:t>
            </a:fld>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endParaRPr lang="en-US" altLang="ja-JP" b="1" i="1" dirty="0">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endParaRPr>
          </a:p>
        </p:txBody>
      </p:sp>
    </p:spTree>
    <p:extLst>
      <p:ext uri="{BB962C8B-B14F-4D97-AF65-F5344CB8AC3E}">
        <p14:creationId xmlns:p14="http://schemas.microsoft.com/office/powerpoint/2010/main" val="14575302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20000" y="198635"/>
            <a:ext cx="10440000" cy="1080000"/>
          </a:xfrm>
        </p:spPr>
        <p:txBody>
          <a:bodyPr rtlCol="0"/>
          <a:lstStyle/>
          <a:p>
            <a:pPr rtl="0"/>
            <a:r>
              <a:rPr lang="en-US">
                <a:latin typeface="Arial" panose="020B0604020202020204" pitchFamily="34" charset="0"/>
                <a:cs typeface="Arial" panose="020B0604020202020204" pitchFamily="34" charset="0"/>
              </a:rPr>
              <a:t>What is data governance?</a:t>
            </a:r>
            <a:endParaRPr kumimoji="1" lang="ja-JP" altLang="en-US" dirty="0">
              <a:latin typeface="Arial" panose="020B0604020202020204" pitchFamily="34" charset="0"/>
              <a:cs typeface="Arial" panose="020B0604020202020204" pitchFamily="34" charset="0"/>
            </a:endParaRPr>
          </a:p>
        </p:txBody>
      </p:sp>
      <p:sp>
        <p:nvSpPr>
          <p:cNvPr id="3" name="コンテンツ プレースホルダー 2"/>
          <p:cNvSpPr>
            <a:spLocks noGrp="1"/>
          </p:cNvSpPr>
          <p:nvPr>
            <p:ph idx="1"/>
          </p:nvPr>
        </p:nvSpPr>
        <p:spPr>
          <a:xfrm>
            <a:off x="813452" y="2801531"/>
            <a:ext cx="10253095" cy="3554819"/>
          </a:xfrm>
        </p:spPr>
        <p:txBody>
          <a:bodyPr vert="horz" wrap="square" lIns="91440" tIns="45720" rIns="91440" bIns="45720" rtlCol="0" anchor="t">
            <a:spAutoFit/>
          </a:bodyPr>
          <a:lstStyle/>
          <a:p>
            <a:pPr rtl="0">
              <a:lnSpc>
                <a:spcPct val="100000"/>
              </a:lnSpc>
            </a:pPr>
            <a:r>
              <a:rPr lang="en-US" sz="2000" dirty="0">
                <a:latin typeface="Arial" panose="020B0604020202020204" pitchFamily="34" charset="0"/>
                <a:ea typeface="ＭＳ Ｐゴシック"/>
                <a:cs typeface="Arial" panose="020B0604020202020204" pitchFamily="34" charset="0"/>
              </a:rPr>
              <a:t>Data governance is the sum total of arrangements that provide assurance of data quality.</a:t>
            </a:r>
            <a:endParaRPr lang="en-US" altLang="ja-JP" sz="2000" dirty="0">
              <a:latin typeface="Arial" panose="020B0604020202020204" pitchFamily="34" charset="0"/>
              <a:cs typeface="Arial" panose="020B0604020202020204" pitchFamily="34" charset="0"/>
            </a:endParaRPr>
          </a:p>
          <a:p>
            <a:pPr rtl="0">
              <a:lnSpc>
                <a:spcPct val="100000"/>
              </a:lnSpc>
            </a:pPr>
            <a:r>
              <a:rPr lang="en-US" sz="2000" dirty="0">
                <a:latin typeface="Arial" panose="020B0604020202020204" pitchFamily="34" charset="0"/>
                <a:ea typeface="ＭＳ Ｐゴシック"/>
                <a:cs typeface="Arial" panose="020B0604020202020204" pitchFamily="34" charset="0"/>
              </a:rPr>
              <a:t>The data governance system should be integrated with the pharmaceutical quality system to ensure control according to the principles of quality risk management in the data lifecycle. (implementation of systems and procedures to minimize potential risks to data integrity)</a:t>
            </a:r>
            <a:endParaRPr lang="en-US" altLang="ja-JP" sz="2000" dirty="0">
              <a:latin typeface="Arial" panose="020B0604020202020204" pitchFamily="34" charset="0"/>
              <a:ea typeface="ＭＳ Ｐゴシック"/>
              <a:cs typeface="Arial" panose="020B0604020202020204" pitchFamily="34" charset="0"/>
            </a:endParaRPr>
          </a:p>
          <a:p>
            <a:pPr rtl="0">
              <a:lnSpc>
                <a:spcPct val="100000"/>
              </a:lnSpc>
            </a:pPr>
            <a:r>
              <a:rPr lang="en-US" sz="2000" dirty="0">
                <a:latin typeface="Arial" panose="020B0604020202020204" pitchFamily="34" charset="0"/>
                <a:ea typeface="ＭＳ Ｐゴシック"/>
                <a:cs typeface="Arial" panose="020B0604020202020204" pitchFamily="34" charset="0"/>
              </a:rPr>
              <a:t>The organizational arrangements for data governance should be documented and periodically reviewed within the pharmaceutical quality system.</a:t>
            </a:r>
            <a:endParaRPr lang="en-US" altLang="ja-JP" sz="2000" dirty="0">
              <a:latin typeface="Arial" panose="020B0604020202020204" pitchFamily="34" charset="0"/>
              <a:ea typeface="ＭＳ Ｐゴシック"/>
              <a:cs typeface="Arial" panose="020B0604020202020204" pitchFamily="34" charset="0"/>
            </a:endParaRPr>
          </a:p>
          <a:p>
            <a:pPr rtl="0">
              <a:lnSpc>
                <a:spcPct val="100000"/>
              </a:lnSpc>
            </a:pPr>
            <a:r>
              <a:rPr lang="en-US" sz="2000" dirty="0">
                <a:latin typeface="Arial" panose="020B0604020202020204" pitchFamily="34" charset="0"/>
                <a:cs typeface="Arial" panose="020B0604020202020204" pitchFamily="34" charset="0"/>
              </a:rPr>
              <a:t>An effective risk management approach to data governance takes into account the criticality and risk of the data.</a:t>
            </a:r>
            <a:endParaRPr lang="en-US" altLang="ja-JP" sz="2000" dirty="0">
              <a:latin typeface="Arial" panose="020B0604020202020204" pitchFamily="34" charset="0"/>
              <a:cs typeface="Arial" panose="020B0604020202020204" pitchFamily="34" charset="0"/>
            </a:endParaRPr>
          </a:p>
        </p:txBody>
      </p:sp>
      <p:sp>
        <p:nvSpPr>
          <p:cNvPr id="4" name="角丸四角形 3"/>
          <p:cNvSpPr/>
          <p:nvPr/>
        </p:nvSpPr>
        <p:spPr>
          <a:xfrm>
            <a:off x="720000" y="1278635"/>
            <a:ext cx="10440000" cy="1231761"/>
          </a:xfrm>
          <a:prstGeom prst="roundRect">
            <a:avLst>
              <a:gd name="adj" fmla="val 30549"/>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spAutoFit/>
          </a:bodyPr>
          <a:lstStyle/>
          <a:p>
            <a:pPr>
              <a:spcAft>
                <a:spcPts val="300"/>
              </a:spcAft>
            </a:pPr>
            <a:r>
              <a:rPr lang="en-US" sz="2000" kern="100" dirty="0">
                <a:solidFill>
                  <a:schemeClr val="tx1">
                    <a:lumMod val="95000"/>
                    <a:lumOff val="5000"/>
                  </a:schemeClr>
                </a:solidFill>
                <a:latin typeface="Arial" panose="020B0604020202020204" pitchFamily="34" charset="0"/>
                <a:cs typeface="Arial" panose="020B0604020202020204" pitchFamily="34" charset="0"/>
              </a:rPr>
              <a:t>The sum total of arrangements to ensure that data, irrespective of the format in which it is generated, is recorded, processed, retained and used to ensure a complete, consistent and accurate record throughout the data lifecycle.</a:t>
            </a:r>
            <a:endParaRPr lang="ja-JP" altLang="ja-JP" sz="2000" kern="100" dirty="0">
              <a:solidFill>
                <a:schemeClr val="tx1">
                  <a:lumMod val="95000"/>
                  <a:lumOff val="5000"/>
                </a:schemeClr>
              </a:solidFill>
              <a:latin typeface="Arial" panose="020B0604020202020204" pitchFamily="34" charset="0"/>
              <a:cs typeface="Arial" panose="020B0604020202020204" pitchFamily="34" charset="0"/>
            </a:endParaRPr>
          </a:p>
        </p:txBody>
      </p:sp>
      <p:sp>
        <p:nvSpPr>
          <p:cNvPr id="5" name="スライド番号プレースホルダー 4"/>
          <p:cNvSpPr>
            <a:spLocks noGrp="1"/>
          </p:cNvSpPr>
          <p:nvPr>
            <p:ph type="sldNum" sz="quarter" idx="12"/>
          </p:nvPr>
        </p:nvSpPr>
        <p:spPr/>
        <p:txBody>
          <a:bodyPr rtlCol="0"/>
          <a:lstStyle/>
          <a:p>
            <a:pPr rtl="0">
              <a:defRPr/>
            </a:pPr>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fld id="{EA87AE14-B523-440C-92B5-F1BBA3CF7C82}" type="slidenum">
              <a:rPr lang="en-US" altLang="ja-JP" i="1">
                <a:ln>
                  <a:solidFill>
                    <a:schemeClr val="tx1"/>
                  </a:solidFill>
                </a:ln>
                <a:solidFill>
                  <a:srgbClr val="000000"/>
                </a:solidFill>
                <a:latin typeface="Arial" panose="020B0604020202020204" pitchFamily="34" charset="0"/>
                <a:ea typeface="HG丸ｺﾞｼｯｸM-PRO" panose="020F0600000000000000" pitchFamily="50" charset="-128"/>
                <a:cs typeface="Arial" panose="020B0604020202020204" pitchFamily="34" charset="0"/>
              </a:rPr>
              <a:pPr rtl="0">
                <a:defRPr/>
              </a:pPr>
              <a:t>30</a:t>
            </a:fld>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endParaRPr lang="en-US" altLang="ja-JP" b="1" i="1" dirty="0">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endParaRPr>
          </a:p>
        </p:txBody>
      </p:sp>
    </p:spTree>
    <p:extLst>
      <p:ext uri="{BB962C8B-B14F-4D97-AF65-F5344CB8AC3E}">
        <p14:creationId xmlns:p14="http://schemas.microsoft.com/office/powerpoint/2010/main" val="437736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20000" y="159948"/>
            <a:ext cx="10440000" cy="1080000"/>
          </a:xfrm>
        </p:spPr>
        <p:txBody>
          <a:bodyPr rtlCol="0"/>
          <a:lstStyle/>
          <a:p>
            <a:pPr rtl="0"/>
            <a:r>
              <a:rPr lang="en-US" dirty="0">
                <a:latin typeface="Arial" panose="020B0604020202020204" pitchFamily="34" charset="0"/>
                <a:cs typeface="Arial" panose="020B0604020202020204" pitchFamily="34" charset="0"/>
              </a:rPr>
              <a:t>What are data?</a:t>
            </a:r>
            <a:endParaRPr kumimoji="1" lang="ja-JP" altLang="en-US" dirty="0">
              <a:latin typeface="Arial" panose="020B0604020202020204" pitchFamily="34" charset="0"/>
              <a:cs typeface="Arial" panose="020B0604020202020204" pitchFamily="34" charset="0"/>
            </a:endParaRPr>
          </a:p>
        </p:txBody>
      </p:sp>
      <p:sp>
        <p:nvSpPr>
          <p:cNvPr id="4" name="角丸四角形 3"/>
          <p:cNvSpPr/>
          <p:nvPr/>
        </p:nvSpPr>
        <p:spPr>
          <a:xfrm>
            <a:off x="720000" y="1023888"/>
            <a:ext cx="10440000" cy="1157109"/>
          </a:xfrm>
          <a:prstGeom prst="roundRect">
            <a:avLst>
              <a:gd name="adj" fmla="val 30549"/>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spAutoFit/>
          </a:bodyPr>
          <a:lstStyle/>
          <a:p>
            <a:pPr rtl="0">
              <a:spcAft>
                <a:spcPts val="300"/>
              </a:spcAft>
            </a:pPr>
            <a:r>
              <a:rPr lang="en-US" sz="2800" kern="100" dirty="0">
                <a:solidFill>
                  <a:schemeClr val="tx1">
                    <a:lumMod val="95000"/>
                    <a:lumOff val="5000"/>
                  </a:schemeClr>
                </a:solidFill>
                <a:latin typeface="Arial" panose="020B0604020202020204" pitchFamily="34" charset="0"/>
                <a:cs typeface="Arial" panose="020B0604020202020204" pitchFamily="34" charset="0"/>
              </a:rPr>
              <a:t>Facts, figures and statistics collected together for reference or analysis.</a:t>
            </a:r>
            <a:endParaRPr lang="ja-JP" altLang="ja-JP" sz="2800" kern="100" dirty="0">
              <a:solidFill>
                <a:schemeClr val="tx1">
                  <a:lumMod val="95000"/>
                  <a:lumOff val="5000"/>
                </a:schemeClr>
              </a:solidFill>
              <a:latin typeface="Arial" panose="020B0604020202020204" pitchFamily="34" charset="0"/>
              <a:cs typeface="Arial" panose="020B0604020202020204" pitchFamily="34" charset="0"/>
            </a:endParaRPr>
          </a:p>
        </p:txBody>
      </p:sp>
      <p:sp>
        <p:nvSpPr>
          <p:cNvPr id="6" name="タイトル 1"/>
          <p:cNvSpPr txBox="1">
            <a:spLocks/>
          </p:cNvSpPr>
          <p:nvPr/>
        </p:nvSpPr>
        <p:spPr>
          <a:xfrm>
            <a:off x="720000" y="2203343"/>
            <a:ext cx="10440000" cy="1080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rtl="0"/>
            <a:r>
              <a:rPr lang="en-US" dirty="0">
                <a:latin typeface="Arial" panose="020B0604020202020204" pitchFamily="34" charset="0"/>
                <a:cs typeface="Arial" panose="020B0604020202020204" pitchFamily="34" charset="0"/>
              </a:rPr>
              <a:t>What is the data lifecycle?</a:t>
            </a:r>
            <a:endParaRPr lang="ja-JP" altLang="en-US" dirty="0">
              <a:latin typeface="Arial" panose="020B0604020202020204" pitchFamily="34" charset="0"/>
              <a:cs typeface="Arial" panose="020B0604020202020204" pitchFamily="34" charset="0"/>
            </a:endParaRPr>
          </a:p>
        </p:txBody>
      </p:sp>
      <p:sp>
        <p:nvSpPr>
          <p:cNvPr id="7" name="角丸四角形 6"/>
          <p:cNvSpPr/>
          <p:nvPr/>
        </p:nvSpPr>
        <p:spPr>
          <a:xfrm>
            <a:off x="720000" y="3305689"/>
            <a:ext cx="10440000" cy="2202240"/>
          </a:xfrm>
          <a:prstGeom prst="roundRect">
            <a:avLst>
              <a:gd name="adj" fmla="val 30549"/>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spAutoFit/>
          </a:bodyPr>
          <a:lstStyle/>
          <a:p>
            <a:pPr>
              <a:spcAft>
                <a:spcPts val="300"/>
              </a:spcAft>
            </a:pPr>
            <a:r>
              <a:rPr lang="en-US" sz="2800" kern="100" dirty="0">
                <a:solidFill>
                  <a:schemeClr val="tx1">
                    <a:lumMod val="95000"/>
                    <a:lumOff val="5000"/>
                  </a:schemeClr>
                </a:solidFill>
                <a:latin typeface="Arial" panose="020B0604020202020204" pitchFamily="34" charset="0"/>
                <a:ea typeface="ＭＳ Ｐゴシック"/>
                <a:cs typeface="Arial" panose="020B0604020202020204" pitchFamily="34" charset="0"/>
              </a:rPr>
              <a:t>All phases in the life of the data (including raw data) from initial generation and recording through processing (including transformation or migration), use, data retention, archive / retrieval and destruction.</a:t>
            </a:r>
            <a:endParaRPr lang="ja-JP" altLang="ja-JP" sz="2800" kern="100" dirty="0">
              <a:solidFill>
                <a:schemeClr val="tx1">
                  <a:lumMod val="95000"/>
                  <a:lumOff val="5000"/>
                </a:schemeClr>
              </a:solidFill>
              <a:latin typeface="Arial" panose="020B0604020202020204" pitchFamily="34" charset="0"/>
              <a:ea typeface="ＭＳ Ｐゴシック"/>
              <a:cs typeface="Arial" panose="020B0604020202020204" pitchFamily="34" charset="0"/>
            </a:endParaRPr>
          </a:p>
        </p:txBody>
      </p:sp>
      <p:sp>
        <p:nvSpPr>
          <p:cNvPr id="3" name="スライド番号プレースホルダー 2"/>
          <p:cNvSpPr>
            <a:spLocks noGrp="1"/>
          </p:cNvSpPr>
          <p:nvPr>
            <p:ph type="sldNum" sz="quarter" idx="12"/>
          </p:nvPr>
        </p:nvSpPr>
        <p:spPr/>
        <p:txBody>
          <a:bodyPr rtlCol="0"/>
          <a:lstStyle/>
          <a:p>
            <a:pPr rtl="0">
              <a:defRPr/>
            </a:pPr>
            <a:r>
              <a:rPr lang="en-US" b="1" i="1" dirty="0">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fld id="{EA87AE14-B523-440C-92B5-F1BBA3CF7C82}" type="slidenum">
              <a:rPr lang="en-US" altLang="ja-JP" i="1">
                <a:ln>
                  <a:solidFill>
                    <a:schemeClr val="tx1"/>
                  </a:solidFill>
                </a:ln>
                <a:solidFill>
                  <a:srgbClr val="000000"/>
                </a:solidFill>
                <a:latin typeface="Arial" panose="020B0604020202020204" pitchFamily="34" charset="0"/>
                <a:ea typeface="HG丸ｺﾞｼｯｸM-PRO" panose="020F0600000000000000" pitchFamily="50" charset="-128"/>
                <a:cs typeface="Arial" panose="020B0604020202020204" pitchFamily="34" charset="0"/>
              </a:rPr>
              <a:pPr rtl="0">
                <a:defRPr/>
              </a:pPr>
              <a:t>31</a:t>
            </a:fld>
            <a:r>
              <a:rPr lang="en-US" b="1" i="1" dirty="0">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endParaRPr lang="en-US" altLang="ja-JP" b="1" i="1" dirty="0">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endParaRPr>
          </a:p>
        </p:txBody>
      </p:sp>
    </p:spTree>
    <p:extLst>
      <p:ext uri="{BB962C8B-B14F-4D97-AF65-F5344CB8AC3E}">
        <p14:creationId xmlns:p14="http://schemas.microsoft.com/office/powerpoint/2010/main" val="2785719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20000" y="360000"/>
            <a:ext cx="10440000" cy="1080000"/>
          </a:xfrm>
        </p:spPr>
        <p:txBody>
          <a:bodyPr rtlCol="0"/>
          <a:lstStyle/>
          <a:p>
            <a:pPr rtl="0"/>
            <a:r>
              <a:rPr lang="en-US" dirty="0">
                <a:latin typeface="Arial" panose="020B0604020202020204" pitchFamily="34" charset="0"/>
                <a:cs typeface="Arial" panose="020B0604020202020204" pitchFamily="34" charset="0"/>
              </a:rPr>
              <a:t>What are meta data?</a:t>
            </a:r>
            <a:endParaRPr kumimoji="1" lang="ja-JP" altLang="en-US" dirty="0">
              <a:latin typeface="Arial" panose="020B0604020202020204" pitchFamily="34" charset="0"/>
              <a:cs typeface="Arial" panose="020B0604020202020204" pitchFamily="34" charset="0"/>
            </a:endParaRPr>
          </a:p>
        </p:txBody>
      </p:sp>
      <p:sp>
        <p:nvSpPr>
          <p:cNvPr id="3" name="コンテンツ プレースホルダー 2"/>
          <p:cNvSpPr>
            <a:spLocks noGrp="1"/>
          </p:cNvSpPr>
          <p:nvPr>
            <p:ph idx="1"/>
          </p:nvPr>
        </p:nvSpPr>
        <p:spPr>
          <a:xfrm>
            <a:off x="720000" y="2697125"/>
            <a:ext cx="10440000" cy="2939266"/>
          </a:xfrm>
        </p:spPr>
        <p:txBody>
          <a:bodyPr vert="horz" lIns="91440" tIns="45720" rIns="91440" bIns="45720" rtlCol="0" anchor="t">
            <a:spAutoFit/>
          </a:bodyPr>
          <a:lstStyle/>
          <a:p>
            <a:pPr rtl="0">
              <a:lnSpc>
                <a:spcPct val="100000"/>
              </a:lnSpc>
            </a:pPr>
            <a:r>
              <a:rPr lang="en-US" sz="2000" dirty="0">
                <a:latin typeface="Arial" panose="020B0604020202020204" pitchFamily="34" charset="0"/>
                <a:cs typeface="Arial" panose="020B0604020202020204" pitchFamily="34" charset="0"/>
              </a:rPr>
              <a:t>An audit trail is a type of meta data.</a:t>
            </a:r>
            <a:endParaRPr lang="en-US" altLang="ja-JP" sz="2000" dirty="0">
              <a:latin typeface="Arial" panose="020B0604020202020204" pitchFamily="34" charset="0"/>
              <a:cs typeface="Arial" panose="020B0604020202020204" pitchFamily="34" charset="0"/>
            </a:endParaRPr>
          </a:p>
          <a:p>
            <a:pPr>
              <a:lnSpc>
                <a:spcPct val="100000"/>
              </a:lnSpc>
            </a:pPr>
            <a:r>
              <a:rPr lang="en-US" sz="2000" dirty="0">
                <a:latin typeface="Arial" panose="020B0604020202020204" pitchFamily="34" charset="0"/>
                <a:cs typeface="Arial" panose="020B0604020202020204" pitchFamily="34" charset="0"/>
              </a:rPr>
              <a:t>Data should include all of original data and meta data, including audit trails, and should be stored using a secure and validated process. </a:t>
            </a:r>
          </a:p>
          <a:p>
            <a:pPr rtl="0">
              <a:lnSpc>
                <a:spcPct val="100000"/>
              </a:lnSpc>
            </a:pPr>
            <a:r>
              <a:rPr lang="en-US" sz="2000" dirty="0">
                <a:latin typeface="Arial" panose="020B0604020202020204" pitchFamily="34" charset="0"/>
                <a:ea typeface="ＭＳ Ｐゴシック"/>
                <a:cs typeface="Arial" panose="020B0604020202020204" pitchFamily="34" charset="0"/>
              </a:rPr>
              <a:t>A complete record of electronically generated data should include relevant meta data.</a:t>
            </a:r>
            <a:endParaRPr lang="en-US" altLang="ja-JP" sz="2000" dirty="0">
              <a:latin typeface="Arial" panose="020B0604020202020204" pitchFamily="34" charset="0"/>
              <a:ea typeface="ＭＳ Ｐゴシック"/>
              <a:cs typeface="Arial" panose="020B0604020202020204" pitchFamily="34" charset="0"/>
            </a:endParaRPr>
          </a:p>
          <a:p>
            <a:pPr marL="0" indent="0">
              <a:lnSpc>
                <a:spcPct val="100000"/>
              </a:lnSpc>
              <a:buNone/>
            </a:pPr>
            <a:r>
              <a:rPr lang="en-US" sz="2000" dirty="0">
                <a:latin typeface="Arial" panose="020B0604020202020204" pitchFamily="34" charset="0"/>
                <a:cs typeface="Arial" panose="020B0604020202020204" pitchFamily="34" charset="0"/>
              </a:rPr>
              <a:t>An example of meta data</a:t>
            </a:r>
            <a:r>
              <a:rPr lang="en-US" sz="2000" strike="sngStrike" dirty="0">
                <a:latin typeface="Arial" panose="020B0604020202020204" pitchFamily="34" charset="0"/>
                <a:cs typeface="Arial" panose="020B0604020202020204" pitchFamily="34" charset="0"/>
              </a:rPr>
              <a:t>)</a:t>
            </a:r>
            <a:r>
              <a:rPr lang="en-US" sz="2000" dirty="0">
                <a:latin typeface="Arial" panose="020B0604020202020204" pitchFamily="34" charset="0"/>
                <a:cs typeface="Arial" panose="020B0604020202020204" pitchFamily="34" charset="0"/>
              </a:rPr>
              <a:t>: As a result (unit: mg) </a:t>
            </a:r>
            <a:r>
              <a:rPr lang="en-US" sz="2000" strike="sngStrike" dirty="0">
                <a:latin typeface="Arial" panose="020B0604020202020204" pitchFamily="34" charset="0"/>
                <a:cs typeface="Arial" panose="020B0604020202020204" pitchFamily="34" charset="0"/>
              </a:rPr>
              <a:t>of</a:t>
            </a:r>
            <a:r>
              <a:rPr lang="en-US" sz="2000" dirty="0">
                <a:latin typeface="Arial" panose="020B0604020202020204" pitchFamily="34" charset="0"/>
                <a:cs typeface="Arial" panose="020B0604020202020204" pitchFamily="34" charset="0"/>
              </a:rPr>
              <a:t> from the weighing of sodium chloride of batch No. 1234 done by Mr. D.I. on </a:t>
            </a:r>
            <a:r>
              <a:rPr lang="en-US" altLang="ja-JP" sz="2000" dirty="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Month/Day/Year), a datum of "sodium chloride batch No. 1234, </a:t>
            </a:r>
            <a:r>
              <a:rPr lang="en-US" sz="2000" b="1" dirty="0">
                <a:solidFill>
                  <a:srgbClr val="FF0000"/>
                </a:solidFill>
                <a:latin typeface="Arial" panose="020B0604020202020204" pitchFamily="34" charset="0"/>
                <a:cs typeface="Arial" panose="020B0604020202020204" pitchFamily="34" charset="0"/>
              </a:rPr>
              <a:t>3.5</a:t>
            </a:r>
            <a:r>
              <a:rPr lang="en-US" sz="2000" dirty="0">
                <a:latin typeface="Arial" panose="020B0604020202020204" pitchFamily="34" charset="0"/>
                <a:cs typeface="Arial" panose="020B0604020202020204" pitchFamily="34" charset="0"/>
              </a:rPr>
              <a:t> mg, D.I. ○/△/×,“ is obtained; in this case, the results other than "3.5" are meta data. </a:t>
            </a:r>
            <a:endParaRPr lang="en-US" altLang="ja-JP" sz="2000" dirty="0">
              <a:latin typeface="Arial" panose="020B0604020202020204" pitchFamily="34" charset="0"/>
              <a:cs typeface="Arial" panose="020B0604020202020204" pitchFamily="34" charset="0"/>
            </a:endParaRPr>
          </a:p>
        </p:txBody>
      </p:sp>
      <p:sp>
        <p:nvSpPr>
          <p:cNvPr id="4" name="角丸四角形 3"/>
          <p:cNvSpPr/>
          <p:nvPr/>
        </p:nvSpPr>
        <p:spPr>
          <a:xfrm>
            <a:off x="720000" y="1440000"/>
            <a:ext cx="10440000" cy="1007805"/>
          </a:xfrm>
          <a:prstGeom prst="roundRect">
            <a:avLst>
              <a:gd name="adj" fmla="val 30549"/>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spAutoFit/>
          </a:bodyPr>
          <a:lstStyle/>
          <a:p>
            <a:r>
              <a:rPr lang="en-US" sz="2400" dirty="0">
                <a:solidFill>
                  <a:schemeClr val="tx1">
                    <a:lumMod val="95000"/>
                    <a:lumOff val="5000"/>
                  </a:schemeClr>
                </a:solidFill>
                <a:latin typeface="Arial" panose="020B0604020202020204" pitchFamily="34" charset="0"/>
                <a:cs typeface="Arial" panose="020B0604020202020204" pitchFamily="34" charset="0"/>
              </a:rPr>
              <a:t>Data that describes the attributes of other data, and provides context and meaning.</a:t>
            </a:r>
            <a:endParaRPr kumimoji="1" lang="ja-JP" altLang="en-US" sz="2400" dirty="0">
              <a:solidFill>
                <a:schemeClr val="tx1">
                  <a:lumMod val="95000"/>
                  <a:lumOff val="5000"/>
                </a:schemeClr>
              </a:solidFill>
              <a:latin typeface="Arial" panose="020B0604020202020204" pitchFamily="34" charset="0"/>
              <a:cs typeface="Arial" panose="020B0604020202020204" pitchFamily="34" charset="0"/>
            </a:endParaRPr>
          </a:p>
        </p:txBody>
      </p:sp>
      <p:sp>
        <p:nvSpPr>
          <p:cNvPr id="5" name="スライド番号プレースホルダー 4"/>
          <p:cNvSpPr>
            <a:spLocks noGrp="1"/>
          </p:cNvSpPr>
          <p:nvPr>
            <p:ph type="sldNum" sz="quarter" idx="12"/>
          </p:nvPr>
        </p:nvSpPr>
        <p:spPr/>
        <p:txBody>
          <a:bodyPr rtlCol="0"/>
          <a:lstStyle/>
          <a:p>
            <a:pPr rtl="0">
              <a:defRPr/>
            </a:pPr>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fld id="{EA87AE14-B523-440C-92B5-F1BBA3CF7C82}" type="slidenum">
              <a:rPr lang="en-US" altLang="ja-JP" i="1">
                <a:ln>
                  <a:solidFill>
                    <a:schemeClr val="tx1"/>
                  </a:solidFill>
                </a:ln>
                <a:solidFill>
                  <a:srgbClr val="000000"/>
                </a:solidFill>
                <a:latin typeface="Arial" panose="020B0604020202020204" pitchFamily="34" charset="0"/>
                <a:ea typeface="HG丸ｺﾞｼｯｸM-PRO" panose="020F0600000000000000" pitchFamily="50" charset="-128"/>
                <a:cs typeface="Arial" panose="020B0604020202020204" pitchFamily="34" charset="0"/>
              </a:rPr>
              <a:pPr rtl="0">
                <a:defRPr/>
              </a:pPr>
              <a:t>32</a:t>
            </a:fld>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endParaRPr lang="en-US" altLang="ja-JP" b="1" i="1" dirty="0">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endParaRPr>
          </a:p>
        </p:txBody>
      </p:sp>
    </p:spTree>
    <p:extLst>
      <p:ext uri="{BB962C8B-B14F-4D97-AF65-F5344CB8AC3E}">
        <p14:creationId xmlns:p14="http://schemas.microsoft.com/office/powerpoint/2010/main" val="58264116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20000" y="82399"/>
            <a:ext cx="10440000" cy="1080000"/>
          </a:xfrm>
        </p:spPr>
        <p:txBody>
          <a:bodyPr rtlCol="0"/>
          <a:lstStyle/>
          <a:p>
            <a:pPr rtl="0"/>
            <a:r>
              <a:rPr lang="en-US" dirty="0">
                <a:latin typeface="Arial" panose="020B0604020202020204" pitchFamily="34" charset="0"/>
                <a:cs typeface="Arial" panose="020B0604020202020204" pitchFamily="34" charset="0"/>
              </a:rPr>
              <a:t>What is an audit trail?</a:t>
            </a:r>
            <a:endParaRPr kumimoji="1" lang="ja-JP" altLang="en-US" dirty="0">
              <a:latin typeface="Arial" panose="020B0604020202020204" pitchFamily="34" charset="0"/>
              <a:cs typeface="Arial" panose="020B0604020202020204" pitchFamily="34" charset="0"/>
            </a:endParaRPr>
          </a:p>
        </p:txBody>
      </p:sp>
      <p:sp>
        <p:nvSpPr>
          <p:cNvPr id="3" name="コンテンツ プレースホルダー 2"/>
          <p:cNvSpPr>
            <a:spLocks noGrp="1"/>
          </p:cNvSpPr>
          <p:nvPr>
            <p:ph idx="1"/>
          </p:nvPr>
        </p:nvSpPr>
        <p:spPr>
          <a:xfrm>
            <a:off x="720000" y="2419836"/>
            <a:ext cx="10440000" cy="4119076"/>
          </a:xfrm>
        </p:spPr>
        <p:txBody>
          <a:bodyPr rtlCol="0">
            <a:spAutoFit/>
          </a:bodyPr>
          <a:lstStyle/>
          <a:p>
            <a:pPr rtl="0">
              <a:lnSpc>
                <a:spcPct val="100000"/>
              </a:lnSpc>
            </a:pPr>
            <a:r>
              <a:rPr lang="en-US" sz="2000" dirty="0">
                <a:latin typeface="Arial" panose="020B0604020202020204" pitchFamily="34" charset="0"/>
                <a:cs typeface="Arial" panose="020B0604020202020204" pitchFamily="34" charset="0"/>
              </a:rPr>
              <a:t>The company should endeavor to purchase and, thereafter, upgrade software containing an electronic audit trail function.</a:t>
            </a:r>
            <a:endParaRPr lang="en-US" altLang="ja-JP" sz="2000" dirty="0">
              <a:latin typeface="Arial" panose="020B0604020202020204" pitchFamily="34" charset="0"/>
              <a:cs typeface="Arial" panose="020B0604020202020204" pitchFamily="34" charset="0"/>
            </a:endParaRPr>
          </a:p>
          <a:p>
            <a:pPr rtl="0">
              <a:lnSpc>
                <a:spcPct val="100000"/>
              </a:lnSpc>
            </a:pPr>
            <a:r>
              <a:rPr lang="en-US" sz="2000" dirty="0">
                <a:latin typeface="Arial" panose="020B0604020202020204" pitchFamily="34" charset="0"/>
                <a:cs typeface="Arial" panose="020B0604020202020204" pitchFamily="34" charset="0"/>
              </a:rPr>
              <a:t>If the system does not have an audit trail function, other methods to verify the accuracy of the data should be implemented (e.g. control procedures, secondary checks).　</a:t>
            </a:r>
            <a:endParaRPr lang="en-US" altLang="ja-JP" sz="2000" dirty="0">
              <a:latin typeface="Arial" panose="020B0604020202020204" pitchFamily="34" charset="0"/>
              <a:cs typeface="Arial" panose="020B0604020202020204" pitchFamily="34" charset="0"/>
            </a:endParaRPr>
          </a:p>
          <a:p>
            <a:pPr rtl="0">
              <a:lnSpc>
                <a:spcPct val="100000"/>
              </a:lnSpc>
            </a:pPr>
            <a:r>
              <a:rPr lang="en-US" sz="2000" dirty="0">
                <a:latin typeface="Arial" panose="020B0604020202020204" pitchFamily="34" charset="0"/>
                <a:cs typeface="Arial" panose="020B0604020202020204" pitchFamily="34" charset="0"/>
              </a:rPr>
              <a:t>The audit trail function should always be available and locked.</a:t>
            </a:r>
            <a:endParaRPr lang="en-US" altLang="ja-JP" sz="2000" dirty="0">
              <a:latin typeface="Arial" panose="020B0604020202020204" pitchFamily="34" charset="0"/>
              <a:cs typeface="Arial" panose="020B0604020202020204" pitchFamily="34" charset="0"/>
            </a:endParaRPr>
          </a:p>
          <a:p>
            <a:pPr lvl="1" rtl="0">
              <a:lnSpc>
                <a:spcPct val="100000"/>
              </a:lnSpc>
            </a:pPr>
            <a:r>
              <a:rPr lang="en-US" sz="1600" dirty="0">
                <a:latin typeface="Arial" panose="020B0604020202020204" pitchFamily="34" charset="0"/>
                <a:cs typeface="Arial" panose="020B0604020202020204" pitchFamily="34" charset="0"/>
              </a:rPr>
              <a:t>Limit the audit trail function so that the user cannot modify it.</a:t>
            </a:r>
            <a:endParaRPr lang="en-US" altLang="ja-JP" sz="1600" dirty="0">
              <a:latin typeface="Arial" panose="020B0604020202020204" pitchFamily="34" charset="0"/>
              <a:cs typeface="Arial" panose="020B0604020202020204" pitchFamily="34" charset="0"/>
            </a:endParaRPr>
          </a:p>
          <a:p>
            <a:pPr lvl="1" rtl="0">
              <a:lnSpc>
                <a:spcPct val="100000"/>
              </a:lnSpc>
            </a:pPr>
            <a:r>
              <a:rPr lang="en-US" sz="1600" dirty="0">
                <a:latin typeface="Arial" panose="020B0604020202020204" pitchFamily="34" charset="0"/>
                <a:cs typeface="Arial" panose="020B0604020202020204" pitchFamily="34" charset="0"/>
              </a:rPr>
              <a:t>If the audit trail function is disabled by the administrator, an entry indicating that the function is disabled is automatically entered in the audit trail.</a:t>
            </a:r>
            <a:endParaRPr lang="en-US" altLang="ja-JP" sz="1600" dirty="0">
              <a:latin typeface="Arial" panose="020B0604020202020204" pitchFamily="34" charset="0"/>
              <a:cs typeface="Arial" panose="020B0604020202020204" pitchFamily="34" charset="0"/>
            </a:endParaRPr>
          </a:p>
          <a:p>
            <a:pPr rtl="0"/>
            <a:r>
              <a:rPr lang="en-US" sz="2000" dirty="0">
                <a:latin typeface="Arial" panose="020B0604020202020204" pitchFamily="34" charset="0"/>
                <a:cs typeface="Arial" panose="020B0604020202020204" pitchFamily="34" charset="0"/>
              </a:rPr>
              <a:t>Include the following parameters in the audit trail: Person making the change, details of the change (values before and after the change), date and time of the change, reason for the change, and name of approver.</a:t>
            </a:r>
            <a:endParaRPr lang="en-US" altLang="ja-JP" sz="2000" dirty="0">
              <a:latin typeface="Arial" panose="020B0604020202020204" pitchFamily="34" charset="0"/>
              <a:cs typeface="Arial" panose="020B0604020202020204" pitchFamily="34" charset="0"/>
            </a:endParaRPr>
          </a:p>
          <a:p>
            <a:pPr rtl="0"/>
            <a:r>
              <a:rPr lang="en-US" sz="2000" dirty="0">
                <a:latin typeface="Arial" panose="020B0604020202020204" pitchFamily="34" charset="0"/>
                <a:cs typeface="Arial" panose="020B0604020202020204" pitchFamily="34" charset="0"/>
              </a:rPr>
              <a:t>It should be possible to print and provide an electronic copy of the audit trail.</a:t>
            </a:r>
            <a:endParaRPr lang="en-US" altLang="ja-JP" sz="2000" dirty="0">
              <a:latin typeface="Arial" panose="020B0604020202020204" pitchFamily="34" charset="0"/>
              <a:cs typeface="Arial" panose="020B0604020202020204" pitchFamily="34" charset="0"/>
            </a:endParaRPr>
          </a:p>
        </p:txBody>
      </p:sp>
      <p:sp>
        <p:nvSpPr>
          <p:cNvPr id="4" name="角丸四角形 3"/>
          <p:cNvSpPr>
            <a:spLocks/>
          </p:cNvSpPr>
          <p:nvPr/>
        </p:nvSpPr>
        <p:spPr>
          <a:xfrm>
            <a:off x="720000" y="1162399"/>
            <a:ext cx="10440000" cy="1119783"/>
          </a:xfrm>
          <a:prstGeom prst="roundRect">
            <a:avLst>
              <a:gd name="adj" fmla="val 30549"/>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spAutoFit/>
          </a:bodyPr>
          <a:lstStyle/>
          <a:p>
            <a:r>
              <a:rPr lang="en-US" dirty="0">
                <a:solidFill>
                  <a:schemeClr val="tx1">
                    <a:lumMod val="95000"/>
                    <a:lumOff val="5000"/>
                  </a:schemeClr>
                </a:solidFill>
                <a:latin typeface="Arial" panose="020B0604020202020204" pitchFamily="34" charset="0"/>
                <a:cs typeface="Arial" panose="020B0604020202020204" pitchFamily="34" charset="0"/>
              </a:rPr>
              <a:t>GMP/GDP audit trails are metadata that are a record of GMP/GDP critical information (for example the change or deletion of GMP/GDP relevant data), which permit the reconstruction of GMP/GDP activities.</a:t>
            </a:r>
            <a:endParaRPr lang="en-US" altLang="ja-JP" dirty="0">
              <a:solidFill>
                <a:schemeClr val="tx1">
                  <a:lumMod val="95000"/>
                  <a:lumOff val="5000"/>
                </a:schemeClr>
              </a:solidFill>
              <a:latin typeface="Arial" panose="020B0604020202020204" pitchFamily="34" charset="0"/>
              <a:cs typeface="Arial" panose="020B0604020202020204" pitchFamily="34" charset="0"/>
            </a:endParaRPr>
          </a:p>
        </p:txBody>
      </p:sp>
      <p:sp>
        <p:nvSpPr>
          <p:cNvPr id="5" name="スライド番号プレースホルダー 4"/>
          <p:cNvSpPr>
            <a:spLocks noGrp="1"/>
          </p:cNvSpPr>
          <p:nvPr>
            <p:ph type="sldNum" sz="quarter" idx="12"/>
          </p:nvPr>
        </p:nvSpPr>
        <p:spPr/>
        <p:txBody>
          <a:bodyPr rtlCol="0"/>
          <a:lstStyle/>
          <a:p>
            <a:pPr rtl="0">
              <a:defRPr/>
            </a:pPr>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fld id="{EA87AE14-B523-440C-92B5-F1BBA3CF7C82}" type="slidenum">
              <a:rPr lang="en-US" altLang="ja-JP" i="1">
                <a:ln>
                  <a:solidFill>
                    <a:schemeClr val="tx1"/>
                  </a:solidFill>
                </a:ln>
                <a:solidFill>
                  <a:srgbClr val="000000"/>
                </a:solidFill>
                <a:latin typeface="Arial" panose="020B0604020202020204" pitchFamily="34" charset="0"/>
                <a:ea typeface="HG丸ｺﾞｼｯｸM-PRO" panose="020F0600000000000000" pitchFamily="50" charset="-128"/>
                <a:cs typeface="Arial" panose="020B0604020202020204" pitchFamily="34" charset="0"/>
              </a:rPr>
              <a:pPr rtl="0">
                <a:defRPr/>
              </a:pPr>
              <a:t>33</a:t>
            </a:fld>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endParaRPr lang="en-US" altLang="ja-JP" b="1" i="1" dirty="0">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endParaRPr>
          </a:p>
        </p:txBody>
      </p:sp>
    </p:spTree>
    <p:extLst>
      <p:ext uri="{BB962C8B-B14F-4D97-AF65-F5344CB8AC3E}">
        <p14:creationId xmlns:p14="http://schemas.microsoft.com/office/powerpoint/2010/main" val="378378126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20000" y="-63205"/>
            <a:ext cx="10440000" cy="1080000"/>
          </a:xfrm>
        </p:spPr>
        <p:txBody>
          <a:bodyPr rtlCol="0"/>
          <a:lstStyle/>
          <a:p>
            <a:pPr rtl="0"/>
            <a:r>
              <a:rPr lang="en-US">
                <a:latin typeface="Arial" panose="020B0604020202020204" pitchFamily="34" charset="0"/>
                <a:cs typeface="Arial" panose="020B0604020202020204" pitchFamily="34" charset="0"/>
              </a:rPr>
              <a:t>What is an audit trail? </a:t>
            </a:r>
            <a:r>
              <a:rPr lang="en-US" sz="3200">
                <a:latin typeface="Arial" panose="020B0604020202020204" pitchFamily="34" charset="0"/>
                <a:cs typeface="Arial" panose="020B0604020202020204" pitchFamily="34" charset="0"/>
              </a:rPr>
              <a:t>(Continued)</a:t>
            </a:r>
            <a:endParaRPr kumimoji="1" lang="ja-JP" altLang="en-US" sz="3200" dirty="0">
              <a:latin typeface="Arial" panose="020B0604020202020204" pitchFamily="34" charset="0"/>
              <a:cs typeface="Arial" panose="020B0604020202020204" pitchFamily="34" charset="0"/>
            </a:endParaRPr>
          </a:p>
        </p:txBody>
      </p:sp>
      <p:sp>
        <p:nvSpPr>
          <p:cNvPr id="3" name="コンテンツ プレースホルダー 2"/>
          <p:cNvSpPr>
            <a:spLocks noGrp="1"/>
          </p:cNvSpPr>
          <p:nvPr>
            <p:ph idx="1"/>
          </p:nvPr>
        </p:nvSpPr>
        <p:spPr>
          <a:xfrm>
            <a:off x="720000" y="2214651"/>
            <a:ext cx="10440000" cy="4324261"/>
          </a:xfrm>
        </p:spPr>
        <p:txBody>
          <a:bodyPr vert="horz" lIns="91440" tIns="45720" rIns="91440" bIns="45720" rtlCol="0" anchor="t">
            <a:spAutoFit/>
          </a:bodyPr>
          <a:lstStyle/>
          <a:p>
            <a:pPr rtl="0">
              <a:lnSpc>
                <a:spcPct val="100000"/>
              </a:lnSpc>
            </a:pPr>
            <a:r>
              <a:rPr lang="en-US" sz="1800" dirty="0">
                <a:latin typeface="Arial" panose="020B0604020202020204" pitchFamily="34" charset="0"/>
                <a:cs typeface="Arial" panose="020B0604020202020204" pitchFamily="34" charset="0"/>
              </a:rPr>
              <a:t>Document (1) the degree of importance for each data and (2) operations done that need to be kept as audit trails.</a:t>
            </a:r>
          </a:p>
          <a:p>
            <a:pPr rtl="0">
              <a:lnSpc>
                <a:spcPct val="100000"/>
              </a:lnSpc>
            </a:pPr>
            <a:r>
              <a:rPr lang="en-US" sz="1800" dirty="0">
                <a:latin typeface="Arial" panose="020B0604020202020204" pitchFamily="34" charset="0"/>
                <a:cs typeface="Arial" panose="020B0604020202020204" pitchFamily="34" charset="0"/>
              </a:rPr>
              <a:t>It should be configured to record all manually initiated processes related to critical data.</a:t>
            </a:r>
          </a:p>
          <a:p>
            <a:pPr rtl="0">
              <a:lnSpc>
                <a:spcPct val="100000"/>
              </a:lnSpc>
            </a:pPr>
            <a:r>
              <a:rPr lang="en-US" sz="1800" dirty="0">
                <a:latin typeface="Arial" panose="020B0604020202020204" pitchFamily="34" charset="0"/>
                <a:ea typeface="ＭＳ Ｐゴシック"/>
                <a:cs typeface="Arial" panose="020B0604020202020204" pitchFamily="34" charset="0"/>
              </a:rPr>
              <a:t>Allow for the reconstruction of the course of events related to creation, modification or deletion of electronic records.</a:t>
            </a:r>
            <a:endParaRPr lang="en-US" altLang="ja-JP" sz="1800" dirty="0">
              <a:latin typeface="Arial" panose="020B0604020202020204" pitchFamily="34" charset="0"/>
              <a:ea typeface="ＭＳ Ｐゴシック"/>
              <a:cs typeface="Arial" panose="020B0604020202020204" pitchFamily="34" charset="0"/>
            </a:endParaRPr>
          </a:p>
          <a:p>
            <a:pPr rtl="0">
              <a:lnSpc>
                <a:spcPct val="100000"/>
              </a:lnSpc>
            </a:pPr>
            <a:r>
              <a:rPr lang="en-US" sz="1800" dirty="0">
                <a:latin typeface="Arial" panose="020B0604020202020204" pitchFamily="34" charset="0"/>
                <a:cs typeface="Arial" panose="020B0604020202020204" pitchFamily="34" charset="0"/>
              </a:rPr>
              <a:t>Procedures describing the audit trail review policy and process should be established in accordance with the risk management policy.</a:t>
            </a:r>
            <a:endParaRPr lang="en-US" altLang="ja-JP" sz="1800" dirty="0">
              <a:latin typeface="Arial" panose="020B0604020202020204" pitchFamily="34" charset="0"/>
              <a:cs typeface="Arial" panose="020B0604020202020204" pitchFamily="34" charset="0"/>
            </a:endParaRPr>
          </a:p>
          <a:p>
            <a:pPr rtl="0">
              <a:lnSpc>
                <a:spcPct val="100000"/>
              </a:lnSpc>
            </a:pPr>
            <a:r>
              <a:rPr lang="en-US" sz="1800" dirty="0">
                <a:latin typeface="Arial" panose="020B0604020202020204" pitchFamily="34" charset="0"/>
                <a:cs typeface="Arial" panose="020B0604020202020204" pitchFamily="34" charset="0"/>
              </a:rPr>
              <a:t>Review of audit trails should be performed periodically with review of data.</a:t>
            </a:r>
            <a:endParaRPr lang="en-US" altLang="ja-JP" sz="1800" dirty="0">
              <a:latin typeface="Arial" panose="020B0604020202020204" pitchFamily="34" charset="0"/>
              <a:cs typeface="Arial" panose="020B0604020202020204" pitchFamily="34" charset="0"/>
            </a:endParaRPr>
          </a:p>
          <a:p>
            <a:pPr rtl="0"/>
            <a:r>
              <a:rPr lang="en-US" sz="1800" dirty="0">
                <a:latin typeface="Arial" panose="020B0604020202020204" pitchFamily="34" charset="0"/>
                <a:cs typeface="Arial" panose="020B0604020202020204" pitchFamily="34" charset="0"/>
              </a:rPr>
              <a:t>Critical audit trails for each operation should be reviewed independently of all other records related to the operation and be done prior to reviewing the completion of the operation (independently reviewed prior to batch release)</a:t>
            </a:r>
            <a:endParaRPr lang="en-US" altLang="ja-JP" sz="1800" dirty="0">
              <a:latin typeface="Arial" panose="020B0604020202020204" pitchFamily="34" charset="0"/>
              <a:cs typeface="Arial" panose="020B0604020202020204" pitchFamily="34" charset="0"/>
            </a:endParaRPr>
          </a:p>
          <a:p>
            <a:pPr rtl="0"/>
            <a:r>
              <a:rPr lang="en-US" sz="1800" dirty="0">
                <a:latin typeface="Arial" panose="020B0604020202020204" pitchFamily="34" charset="0"/>
                <a:cs typeface="Arial" panose="020B0604020202020204" pitchFamily="34" charset="0"/>
              </a:rPr>
              <a:t>Review should be performed by the department in charge of preparation and verified by the quality unit if necessary.</a:t>
            </a:r>
            <a:endParaRPr lang="en-US" altLang="ja-JP" sz="1800" dirty="0">
              <a:latin typeface="Arial" panose="020B0604020202020204" pitchFamily="34" charset="0"/>
              <a:cs typeface="Arial" panose="020B0604020202020204" pitchFamily="34" charset="0"/>
            </a:endParaRPr>
          </a:p>
        </p:txBody>
      </p:sp>
      <p:sp>
        <p:nvSpPr>
          <p:cNvPr id="4" name="角丸四角形 3"/>
          <p:cNvSpPr/>
          <p:nvPr/>
        </p:nvSpPr>
        <p:spPr>
          <a:xfrm>
            <a:off x="720000" y="1016795"/>
            <a:ext cx="10440000" cy="1119783"/>
          </a:xfrm>
          <a:prstGeom prst="roundRect">
            <a:avLst>
              <a:gd name="adj" fmla="val 30549"/>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spAutoFit/>
          </a:bodyPr>
          <a:lstStyle/>
          <a:p>
            <a:r>
              <a:rPr lang="en-US" altLang="ja-JP" dirty="0">
                <a:solidFill>
                  <a:schemeClr val="tx1">
                    <a:lumMod val="95000"/>
                    <a:lumOff val="5000"/>
                  </a:schemeClr>
                </a:solidFill>
                <a:latin typeface="Arial" panose="020B0604020202020204" pitchFamily="34" charset="0"/>
                <a:cs typeface="Arial" panose="020B0604020202020204" pitchFamily="34" charset="0"/>
              </a:rPr>
              <a:t>GMP/GDP audit trails are metadata that are a record of GMP/GDP critical information (for example the change or deletion of GMP/GDP relevant data), which permit the reconstruction of GMP/GDP activities.</a:t>
            </a:r>
          </a:p>
        </p:txBody>
      </p:sp>
      <p:sp>
        <p:nvSpPr>
          <p:cNvPr id="5" name="スライド番号プレースホルダー 4"/>
          <p:cNvSpPr>
            <a:spLocks noGrp="1"/>
          </p:cNvSpPr>
          <p:nvPr>
            <p:ph type="sldNum" sz="quarter" idx="12"/>
          </p:nvPr>
        </p:nvSpPr>
        <p:spPr/>
        <p:txBody>
          <a:bodyPr rtlCol="0"/>
          <a:lstStyle/>
          <a:p>
            <a:pPr rtl="0">
              <a:defRPr/>
            </a:pPr>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fld id="{EA87AE14-B523-440C-92B5-F1BBA3CF7C82}" type="slidenum">
              <a:rPr lang="en-US" altLang="ja-JP" i="1">
                <a:ln>
                  <a:solidFill>
                    <a:schemeClr val="tx1"/>
                  </a:solidFill>
                </a:ln>
                <a:solidFill>
                  <a:srgbClr val="000000"/>
                </a:solidFill>
                <a:latin typeface="Arial" panose="020B0604020202020204" pitchFamily="34" charset="0"/>
                <a:ea typeface="HG丸ｺﾞｼｯｸM-PRO" panose="020F0600000000000000" pitchFamily="50" charset="-128"/>
                <a:cs typeface="Arial" panose="020B0604020202020204" pitchFamily="34" charset="0"/>
              </a:rPr>
              <a:pPr rtl="0">
                <a:defRPr/>
              </a:pPr>
              <a:t>34</a:t>
            </a:fld>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endParaRPr lang="en-US" altLang="ja-JP" b="1" i="1" dirty="0">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endParaRPr>
          </a:p>
        </p:txBody>
      </p:sp>
    </p:spTree>
    <p:extLst>
      <p:ext uri="{BB962C8B-B14F-4D97-AF65-F5344CB8AC3E}">
        <p14:creationId xmlns:p14="http://schemas.microsoft.com/office/powerpoint/2010/main" val="2528897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20000" y="136525"/>
            <a:ext cx="10440000" cy="1080000"/>
          </a:xfrm>
        </p:spPr>
        <p:txBody>
          <a:bodyPr rtlCol="0"/>
          <a:lstStyle/>
          <a:p>
            <a:pPr rtl="0"/>
            <a:r>
              <a:rPr lang="en-US">
                <a:latin typeface="Arial" panose="020B0604020202020204" pitchFamily="34" charset="0"/>
                <a:cs typeface="Arial" panose="020B0604020202020204" pitchFamily="34" charset="0"/>
              </a:rPr>
              <a:t>What is archiving?</a:t>
            </a:r>
            <a:endParaRPr kumimoji="1" lang="ja-JP" altLang="en-US" dirty="0">
              <a:latin typeface="Arial" panose="020B0604020202020204" pitchFamily="34" charset="0"/>
              <a:cs typeface="Arial" panose="020B0604020202020204" pitchFamily="34" charset="0"/>
            </a:endParaRPr>
          </a:p>
        </p:txBody>
      </p:sp>
      <p:sp>
        <p:nvSpPr>
          <p:cNvPr id="3" name="コンテンツ プレースホルダー 2"/>
          <p:cNvSpPr>
            <a:spLocks noGrp="1"/>
          </p:cNvSpPr>
          <p:nvPr>
            <p:ph idx="1"/>
          </p:nvPr>
        </p:nvSpPr>
        <p:spPr>
          <a:xfrm>
            <a:off x="720000" y="2149407"/>
            <a:ext cx="10515600" cy="4478149"/>
          </a:xfrm>
        </p:spPr>
        <p:txBody>
          <a:bodyPr vert="horz" lIns="91440" tIns="45720" rIns="91440" bIns="45720" rtlCol="0" anchor="t">
            <a:spAutoFit/>
          </a:bodyPr>
          <a:lstStyle/>
          <a:p>
            <a:pPr rtl="0">
              <a:lnSpc>
                <a:spcPct val="100000"/>
              </a:lnSpc>
              <a:spcBef>
                <a:spcPts val="600"/>
              </a:spcBef>
            </a:pPr>
            <a:r>
              <a:rPr lang="en-US" sz="2000" dirty="0">
                <a:latin typeface="Arial" panose="020B0604020202020204" pitchFamily="34" charset="0"/>
                <a:cs typeface="Arial" panose="020B0604020202020204" pitchFamily="34" charset="0"/>
              </a:rPr>
              <a:t>Obsolete master documents and files should be archived and access restricted.</a:t>
            </a:r>
          </a:p>
          <a:p>
            <a:pPr rtl="0">
              <a:lnSpc>
                <a:spcPct val="100000"/>
              </a:lnSpc>
              <a:spcBef>
                <a:spcPts val="600"/>
              </a:spcBef>
            </a:pPr>
            <a:r>
              <a:rPr lang="en-US" sz="2000" dirty="0">
                <a:latin typeface="Arial" panose="020B0604020202020204" pitchFamily="34" charset="0"/>
                <a:ea typeface="ＭＳ Ｐゴシック"/>
                <a:cs typeface="Arial" panose="020B0604020202020204" pitchFamily="34" charset="0"/>
              </a:rPr>
              <a:t>Systems describing archiving steps are required. </a:t>
            </a:r>
            <a:br>
              <a:rPr kumimoji="1" lang="en-US" altLang="ja-JP" sz="2000" dirty="0">
                <a:latin typeface="Arial" panose="020B0604020202020204" pitchFamily="34" charset="0"/>
                <a:cs typeface="Arial" panose="020B0604020202020204" pitchFamily="34" charset="0"/>
              </a:rPr>
            </a:br>
            <a:r>
              <a:rPr lang="en-US" sz="2000" dirty="0">
                <a:latin typeface="Arial" panose="020B0604020202020204" pitchFamily="34" charset="0"/>
                <a:ea typeface="ＭＳ Ｐゴシック"/>
                <a:cs typeface="Arial" panose="020B0604020202020204" pitchFamily="34" charset="0"/>
              </a:rPr>
              <a:t>(identification of depository, list of records for each depository, storage periods, storage places, etc.)</a:t>
            </a:r>
            <a:endParaRPr lang="en-US" altLang="ja-JP" sz="2000" dirty="0">
              <a:latin typeface="Arial" panose="020B0604020202020204" pitchFamily="34" charset="0"/>
              <a:ea typeface="ＭＳ Ｐゴシック"/>
              <a:cs typeface="Arial" panose="020B0604020202020204" pitchFamily="34" charset="0"/>
            </a:endParaRPr>
          </a:p>
          <a:p>
            <a:pPr rtl="0">
              <a:lnSpc>
                <a:spcPct val="100000"/>
              </a:lnSpc>
              <a:spcBef>
                <a:spcPts val="600"/>
              </a:spcBef>
            </a:pPr>
            <a:r>
              <a:rPr lang="en-US" sz="2000" dirty="0">
                <a:latin typeface="Arial" panose="020B0604020202020204" pitchFamily="34" charset="0"/>
                <a:cs typeface="Arial" panose="020B0604020202020204" pitchFamily="34" charset="0"/>
              </a:rPr>
              <a:t>Access to archived documents should be restricted to authorized personnel.</a:t>
            </a:r>
            <a:endParaRPr lang="en-US" altLang="ja-JP" sz="2000" dirty="0">
              <a:latin typeface="Arial" panose="020B0604020202020204" pitchFamily="34" charset="0"/>
              <a:cs typeface="Arial" panose="020B0604020202020204" pitchFamily="34" charset="0"/>
            </a:endParaRPr>
          </a:p>
          <a:p>
            <a:pPr rtl="0">
              <a:lnSpc>
                <a:spcPct val="100000"/>
              </a:lnSpc>
              <a:spcBef>
                <a:spcPts val="600"/>
              </a:spcBef>
            </a:pPr>
            <a:r>
              <a:rPr lang="en-US" sz="2000" dirty="0">
                <a:latin typeface="Arial" panose="020B0604020202020204" pitchFamily="34" charset="0"/>
                <a:cs typeface="Arial" panose="020B0604020202020204" pitchFamily="34" charset="0"/>
              </a:rPr>
              <a:t>Store the data securely in a place separate from the storage place for backup data and original data.</a:t>
            </a:r>
            <a:endParaRPr lang="en-US" altLang="ja-JP" sz="2000" dirty="0">
              <a:latin typeface="Arial" panose="020B0604020202020204" pitchFamily="34" charset="0"/>
              <a:cs typeface="Arial" panose="020B0604020202020204" pitchFamily="34" charset="0"/>
            </a:endParaRPr>
          </a:p>
          <a:p>
            <a:pPr rtl="0">
              <a:lnSpc>
                <a:spcPct val="100000"/>
              </a:lnSpc>
              <a:spcBef>
                <a:spcPts val="600"/>
              </a:spcBef>
            </a:pPr>
            <a:r>
              <a:rPr lang="en-US" sz="2000" dirty="0">
                <a:latin typeface="Arial" panose="020B0604020202020204" pitchFamily="34" charset="0"/>
                <a:cs typeface="Arial" panose="020B0604020202020204" pitchFamily="34" charset="0"/>
              </a:rPr>
              <a:t>Paper records: Store in an easily traceable and retrievable form in a secure location such that damage and loss are prevented and durability is ensured throughout the retention period. (Protection from fire, liquid, rodents, humidity, etc.)</a:t>
            </a:r>
            <a:endParaRPr lang="en-US" altLang="ja-JP" sz="2000" dirty="0">
              <a:latin typeface="Arial" panose="020B0604020202020204" pitchFamily="34" charset="0"/>
              <a:cs typeface="Arial" panose="020B0604020202020204" pitchFamily="34" charset="0"/>
            </a:endParaRPr>
          </a:p>
          <a:p>
            <a:pPr rtl="0">
              <a:lnSpc>
                <a:spcPct val="100000"/>
              </a:lnSpc>
              <a:spcBef>
                <a:spcPts val="600"/>
              </a:spcBef>
            </a:pPr>
            <a:r>
              <a:rPr lang="en-US" sz="2000" dirty="0">
                <a:latin typeface="Arial" panose="020B0604020202020204" pitchFamily="34" charset="0"/>
                <a:cs typeface="Arial" panose="020B0604020202020204" pitchFamily="34" charset="0"/>
              </a:rPr>
              <a:t>Electronic records: Ensure that, when software is updated, archived data are readable by the new software. The records should be stored periodically according to the procedure. A restoration procedure is required.</a:t>
            </a:r>
            <a:endParaRPr kumimoji="1" lang="en-US" altLang="ja-JP" sz="2000" dirty="0">
              <a:latin typeface="Arial" panose="020B0604020202020204" pitchFamily="34" charset="0"/>
              <a:cs typeface="Arial" panose="020B0604020202020204" pitchFamily="34" charset="0"/>
            </a:endParaRPr>
          </a:p>
        </p:txBody>
      </p:sp>
      <p:sp>
        <p:nvSpPr>
          <p:cNvPr id="4" name="角丸四角形 3"/>
          <p:cNvSpPr/>
          <p:nvPr/>
        </p:nvSpPr>
        <p:spPr>
          <a:xfrm>
            <a:off x="720000" y="1069407"/>
            <a:ext cx="10440000" cy="858500"/>
          </a:xfrm>
          <a:prstGeom prst="roundRect">
            <a:avLst>
              <a:gd name="adj" fmla="val 30549"/>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spAutoFit/>
          </a:bodyPr>
          <a:lstStyle/>
          <a:p>
            <a:pPr rtl="0"/>
            <a:r>
              <a:rPr lang="en-US" sz="2000" dirty="0">
                <a:solidFill>
                  <a:schemeClr val="tx1"/>
                </a:solidFill>
                <a:latin typeface="Arial" panose="020B0604020202020204" pitchFamily="34" charset="0"/>
                <a:cs typeface="Arial" panose="020B0604020202020204" pitchFamily="34" charset="0"/>
              </a:rPr>
              <a:t>Long-term, permanent retention of completed data and relevant meta data in its final form for the purposes of reconstruction of process or activity</a:t>
            </a:r>
            <a:endParaRPr kumimoji="1" lang="ja-JP" altLang="en-US" sz="2000" dirty="0">
              <a:solidFill>
                <a:schemeClr val="tx1"/>
              </a:solidFill>
              <a:latin typeface="Arial" panose="020B0604020202020204" pitchFamily="34" charset="0"/>
              <a:cs typeface="Arial" panose="020B0604020202020204" pitchFamily="34" charset="0"/>
            </a:endParaRPr>
          </a:p>
        </p:txBody>
      </p:sp>
      <p:sp>
        <p:nvSpPr>
          <p:cNvPr id="5" name="スライド番号プレースホルダー 4"/>
          <p:cNvSpPr>
            <a:spLocks noGrp="1"/>
          </p:cNvSpPr>
          <p:nvPr>
            <p:ph type="sldNum" sz="quarter" idx="12"/>
          </p:nvPr>
        </p:nvSpPr>
        <p:spPr/>
        <p:txBody>
          <a:bodyPr rtlCol="0"/>
          <a:lstStyle/>
          <a:p>
            <a:pPr rtl="0">
              <a:defRPr/>
            </a:pPr>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fld id="{EA87AE14-B523-440C-92B5-F1BBA3CF7C82}" type="slidenum">
              <a:rPr lang="en-US" altLang="ja-JP" i="1">
                <a:ln>
                  <a:solidFill>
                    <a:schemeClr val="tx1"/>
                  </a:solidFill>
                </a:ln>
                <a:solidFill>
                  <a:srgbClr val="000000"/>
                </a:solidFill>
                <a:latin typeface="Arial" panose="020B0604020202020204" pitchFamily="34" charset="0"/>
                <a:ea typeface="HG丸ｺﾞｼｯｸM-PRO" panose="020F0600000000000000" pitchFamily="50" charset="-128"/>
                <a:cs typeface="Arial" panose="020B0604020202020204" pitchFamily="34" charset="0"/>
              </a:rPr>
              <a:pPr rtl="0">
                <a:defRPr/>
              </a:pPr>
              <a:t>35</a:t>
            </a:fld>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endParaRPr lang="en-US" altLang="ja-JP" b="1" i="1" dirty="0">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endParaRPr>
          </a:p>
        </p:txBody>
      </p:sp>
    </p:spTree>
    <p:extLst>
      <p:ext uri="{BB962C8B-B14F-4D97-AF65-F5344CB8AC3E}">
        <p14:creationId xmlns:p14="http://schemas.microsoft.com/office/powerpoint/2010/main" val="250625183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20000" y="360000"/>
            <a:ext cx="10440000" cy="1080000"/>
          </a:xfrm>
        </p:spPr>
        <p:txBody>
          <a:bodyPr rtlCol="0"/>
          <a:lstStyle/>
          <a:p>
            <a:pPr rtl="0"/>
            <a:r>
              <a:rPr lang="en-US">
                <a:latin typeface="Arial" panose="020B0604020202020204" pitchFamily="34" charset="0"/>
                <a:cs typeface="Arial" panose="020B0604020202020204" pitchFamily="34" charset="0"/>
              </a:rPr>
              <a:t>What is backup?</a:t>
            </a:r>
            <a:endParaRPr kumimoji="1" lang="ja-JP" altLang="en-US" dirty="0">
              <a:latin typeface="Arial" panose="020B0604020202020204" pitchFamily="34" charset="0"/>
              <a:cs typeface="Arial" panose="020B0604020202020204" pitchFamily="34" charset="0"/>
            </a:endParaRPr>
          </a:p>
        </p:txBody>
      </p:sp>
      <p:sp>
        <p:nvSpPr>
          <p:cNvPr id="3" name="コンテンツ プレースホルダー 2"/>
          <p:cNvSpPr>
            <a:spLocks noGrp="1"/>
          </p:cNvSpPr>
          <p:nvPr>
            <p:ph idx="1"/>
          </p:nvPr>
        </p:nvSpPr>
        <p:spPr>
          <a:xfrm>
            <a:off x="720000" y="3783267"/>
            <a:ext cx="10515600" cy="1826141"/>
          </a:xfrm>
        </p:spPr>
        <p:txBody>
          <a:bodyPr rtlCol="0">
            <a:spAutoFit/>
          </a:bodyPr>
          <a:lstStyle/>
          <a:p>
            <a:pPr rtl="0">
              <a:lnSpc>
                <a:spcPct val="120000"/>
              </a:lnSpc>
            </a:pPr>
            <a:r>
              <a:rPr lang="en-US" sz="2000" dirty="0">
                <a:latin typeface="Arial" panose="020B0604020202020204" pitchFamily="34" charset="0"/>
                <a:cs typeface="Arial" panose="020B0604020202020204" pitchFamily="34" charset="0"/>
              </a:rPr>
              <a:t>Backup should be subjected to an appropriate level of control, equivalent to that for the original data. (To prevent unauthorized access, data change or deletion, and falsification)</a:t>
            </a:r>
            <a:endParaRPr lang="en-US" altLang="ja-JP" sz="2000" dirty="0">
              <a:latin typeface="Arial" panose="020B0604020202020204" pitchFamily="34" charset="0"/>
              <a:cs typeface="Arial" panose="020B0604020202020204" pitchFamily="34" charset="0"/>
            </a:endParaRPr>
          </a:p>
          <a:p>
            <a:pPr rtl="0">
              <a:lnSpc>
                <a:spcPct val="120000"/>
              </a:lnSpc>
            </a:pPr>
            <a:r>
              <a:rPr lang="en-US" sz="2000" dirty="0">
                <a:latin typeface="Arial" panose="020B0604020202020204" pitchFamily="34" charset="0"/>
                <a:cs typeface="Arial" panose="020B0604020202020204" pitchFamily="34" charset="0"/>
              </a:rPr>
              <a:t>Maintain appropriate software and hardware to access backups.</a:t>
            </a:r>
            <a:endParaRPr lang="en-US" altLang="ja-JP" sz="2000" dirty="0">
              <a:latin typeface="Arial" panose="020B0604020202020204" pitchFamily="34" charset="0"/>
              <a:cs typeface="Arial" panose="020B0604020202020204" pitchFamily="34" charset="0"/>
            </a:endParaRPr>
          </a:p>
          <a:p>
            <a:pPr rtl="0">
              <a:lnSpc>
                <a:spcPct val="120000"/>
              </a:lnSpc>
            </a:pPr>
            <a:r>
              <a:rPr lang="en-US" sz="2000" dirty="0">
                <a:latin typeface="Arial" panose="020B0604020202020204" pitchFamily="34" charset="0"/>
                <a:cs typeface="Arial" panose="020B0604020202020204" pitchFamily="34" charset="0"/>
              </a:rPr>
              <a:t>Backups should be stored in a location physically separate from the original data.</a:t>
            </a:r>
            <a:endParaRPr lang="en-US" altLang="ja-JP" sz="2000" dirty="0">
              <a:latin typeface="Arial" panose="020B0604020202020204" pitchFamily="34" charset="0"/>
              <a:cs typeface="Arial" panose="020B0604020202020204" pitchFamily="34" charset="0"/>
            </a:endParaRPr>
          </a:p>
        </p:txBody>
      </p:sp>
      <p:sp>
        <p:nvSpPr>
          <p:cNvPr id="4" name="角丸四角形 3"/>
          <p:cNvSpPr/>
          <p:nvPr/>
        </p:nvSpPr>
        <p:spPr>
          <a:xfrm>
            <a:off x="720000" y="1440000"/>
            <a:ext cx="10440000" cy="1455718"/>
          </a:xfrm>
          <a:prstGeom prst="roundRect">
            <a:avLst>
              <a:gd name="adj" fmla="val 30549"/>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spAutoFit/>
          </a:bodyPr>
          <a:lstStyle/>
          <a:p>
            <a:pPr rtl="0">
              <a:spcAft>
                <a:spcPts val="0"/>
              </a:spcAft>
            </a:pPr>
            <a:r>
              <a:rPr lang="en-US" sz="2400" kern="100" dirty="0">
                <a:solidFill>
                  <a:schemeClr val="tx1">
                    <a:lumMod val="95000"/>
                    <a:lumOff val="5000"/>
                  </a:schemeClr>
                </a:solidFill>
                <a:latin typeface="Arial" panose="020B0604020202020204" pitchFamily="34" charset="0"/>
                <a:cs typeface="Arial" panose="020B0604020202020204" pitchFamily="34" charset="0"/>
              </a:rPr>
              <a:t>A copy of current (editable) data, metadata and system configuration settings (e.g., variable settings which relate to an analytical run) maintained for the purpose of disaster recovery.</a:t>
            </a:r>
          </a:p>
        </p:txBody>
      </p:sp>
      <p:sp>
        <p:nvSpPr>
          <p:cNvPr id="5" name="スライド番号プレースホルダー 4"/>
          <p:cNvSpPr>
            <a:spLocks noGrp="1"/>
          </p:cNvSpPr>
          <p:nvPr>
            <p:ph type="sldNum" sz="quarter" idx="12"/>
          </p:nvPr>
        </p:nvSpPr>
        <p:spPr/>
        <p:txBody>
          <a:bodyPr rtlCol="0"/>
          <a:lstStyle/>
          <a:p>
            <a:pPr rtl="0">
              <a:defRPr/>
            </a:pPr>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fld id="{EA87AE14-B523-440C-92B5-F1BBA3CF7C82}" type="slidenum">
              <a:rPr lang="en-US" altLang="ja-JP" i="1">
                <a:ln>
                  <a:solidFill>
                    <a:schemeClr val="tx1"/>
                  </a:solidFill>
                </a:ln>
                <a:solidFill>
                  <a:srgbClr val="000000"/>
                </a:solidFill>
                <a:latin typeface="Arial" panose="020B0604020202020204" pitchFamily="34" charset="0"/>
                <a:ea typeface="HG丸ｺﾞｼｯｸM-PRO" panose="020F0600000000000000" pitchFamily="50" charset="-128"/>
                <a:cs typeface="Arial" panose="020B0604020202020204" pitchFamily="34" charset="0"/>
              </a:rPr>
              <a:pPr rtl="0">
                <a:defRPr/>
              </a:pPr>
              <a:t>36</a:t>
            </a:fld>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endParaRPr lang="en-US" altLang="ja-JP" b="1" i="1" dirty="0">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endParaRPr>
          </a:p>
        </p:txBody>
      </p:sp>
    </p:spTree>
    <p:extLst>
      <p:ext uri="{BB962C8B-B14F-4D97-AF65-F5344CB8AC3E}">
        <p14:creationId xmlns:p14="http://schemas.microsoft.com/office/powerpoint/2010/main" val="36822197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1792"/>
            <a:ext cx="10515600" cy="1325563"/>
          </a:xfrm>
        </p:spPr>
        <p:txBody>
          <a:bodyPr rtlCol="0"/>
          <a:lstStyle/>
          <a:p>
            <a:pPr rtl="0"/>
            <a:r>
              <a:rPr lang="en-US" dirty="0">
                <a:latin typeface="Arial" panose="020B0604020202020204" pitchFamily="34" charset="0"/>
                <a:cs typeface="Arial" panose="020B0604020202020204" pitchFamily="34" charset="0"/>
              </a:rPr>
              <a:t>What is ALCOA+?</a:t>
            </a:r>
            <a:endParaRPr kumimoji="1" lang="ja-JP" altLang="en-US" dirty="0">
              <a:latin typeface="Arial" panose="020B0604020202020204" pitchFamily="34" charset="0"/>
              <a:cs typeface="Arial" panose="020B0604020202020204" pitchFamily="34" charset="0"/>
            </a:endParaRPr>
          </a:p>
        </p:txBody>
      </p:sp>
      <p:sp>
        <p:nvSpPr>
          <p:cNvPr id="3" name="コンテンツ プレースホルダー 2"/>
          <p:cNvSpPr>
            <a:spLocks noGrp="1"/>
          </p:cNvSpPr>
          <p:nvPr>
            <p:ph idx="1"/>
          </p:nvPr>
        </p:nvSpPr>
        <p:spPr>
          <a:xfrm>
            <a:off x="504313" y="831273"/>
            <a:ext cx="11341100" cy="5825559"/>
          </a:xfrm>
        </p:spPr>
        <p:txBody>
          <a:bodyPr rtlCol="0">
            <a:normAutofit/>
          </a:bodyPr>
          <a:lstStyle/>
          <a:p>
            <a:pPr marL="0" indent="0" rtl="0">
              <a:buNone/>
            </a:pPr>
            <a:r>
              <a:rPr lang="en-US" sz="2400" dirty="0">
                <a:latin typeface="Arial" panose="020B0604020202020204" pitchFamily="34" charset="0"/>
                <a:cs typeface="Arial" panose="020B0604020202020204" pitchFamily="34" charset="0"/>
              </a:rPr>
              <a:t>Basic principles of data integrity, applicable to both paper and electronic systems.</a:t>
            </a:r>
            <a:endParaRPr kumimoji="1" lang="en-US" altLang="ja-JP" sz="2400" dirty="0">
              <a:latin typeface="Arial" panose="020B0604020202020204" pitchFamily="34" charset="0"/>
              <a:cs typeface="Arial" panose="020B0604020202020204" pitchFamily="34" charset="0"/>
            </a:endParaRPr>
          </a:p>
          <a:p>
            <a:pPr marL="0" indent="0" rtl="0">
              <a:buNone/>
            </a:pPr>
            <a:r>
              <a:rPr lang="en-US" sz="2400" dirty="0">
                <a:latin typeface="Arial" panose="020B0604020202020204" pitchFamily="34" charset="0"/>
                <a:cs typeface="Arial" panose="020B0604020202020204" pitchFamily="34" charset="0"/>
              </a:rPr>
              <a:t>ALCOA is an acronym that stands for the following.</a:t>
            </a:r>
            <a:endParaRPr lang="en-US" altLang="ja-JP" sz="2400" dirty="0">
              <a:latin typeface="Arial" panose="020B0604020202020204" pitchFamily="34" charset="0"/>
              <a:cs typeface="Arial" panose="020B0604020202020204" pitchFamily="34" charset="0"/>
            </a:endParaRPr>
          </a:p>
          <a:p>
            <a:pPr marL="0" indent="0" rtl="0">
              <a:buNone/>
            </a:pPr>
            <a:endParaRPr lang="en-US" altLang="ja-JP" sz="2400" dirty="0">
              <a:latin typeface="Arial" panose="020B0604020202020204" pitchFamily="34" charset="0"/>
              <a:cs typeface="Arial" panose="020B0604020202020204" pitchFamily="34" charset="0"/>
            </a:endParaRPr>
          </a:p>
          <a:p>
            <a:pPr marL="0" indent="0" rtl="0">
              <a:buNone/>
            </a:pPr>
            <a:endParaRPr lang="en-US" altLang="ja-JP" sz="2400" dirty="0">
              <a:latin typeface="Arial" panose="020B0604020202020204" pitchFamily="34" charset="0"/>
              <a:cs typeface="Arial" panose="020B0604020202020204" pitchFamily="34" charset="0"/>
            </a:endParaRPr>
          </a:p>
          <a:p>
            <a:pPr marL="0" indent="0" rtl="0">
              <a:buNone/>
            </a:pPr>
            <a:endParaRPr lang="en-US" altLang="ja-JP" sz="2400" dirty="0">
              <a:latin typeface="Arial" panose="020B0604020202020204" pitchFamily="34" charset="0"/>
              <a:cs typeface="Arial" panose="020B0604020202020204" pitchFamily="34" charset="0"/>
            </a:endParaRPr>
          </a:p>
          <a:p>
            <a:pPr marL="0" indent="0" rtl="0">
              <a:buNone/>
            </a:pPr>
            <a:endParaRPr lang="en-US" altLang="ja-JP" sz="2400" dirty="0">
              <a:latin typeface="Arial" panose="020B0604020202020204" pitchFamily="34" charset="0"/>
              <a:cs typeface="Arial" panose="020B0604020202020204" pitchFamily="34" charset="0"/>
            </a:endParaRPr>
          </a:p>
          <a:p>
            <a:pPr marL="0" indent="0" rtl="0">
              <a:buNone/>
            </a:pPr>
            <a:endParaRPr lang="en-US" altLang="ja-JP" sz="2400" dirty="0">
              <a:latin typeface="Arial" panose="020B0604020202020204" pitchFamily="34" charset="0"/>
              <a:cs typeface="Arial" panose="020B0604020202020204" pitchFamily="34" charset="0"/>
            </a:endParaRPr>
          </a:p>
          <a:p>
            <a:pPr marL="0" indent="0" rtl="0">
              <a:buNone/>
            </a:pPr>
            <a:r>
              <a:rPr lang="en-US" sz="2400" dirty="0">
                <a:latin typeface="Arial" panose="020B0604020202020204" pitchFamily="34" charset="0"/>
                <a:cs typeface="Arial" panose="020B0604020202020204" pitchFamily="34" charset="0"/>
              </a:rPr>
              <a:t>ALCOA </a:t>
            </a:r>
            <a:r>
              <a:rPr lang="en-US" sz="2400" b="1" dirty="0">
                <a:solidFill>
                  <a:srgbClr val="00B050"/>
                </a:solidFill>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includes the following </a:t>
            </a:r>
          </a:p>
          <a:p>
            <a:pPr marL="0" indent="0" rtl="0">
              <a:buNone/>
            </a:pPr>
            <a:r>
              <a:rPr lang="en-US" sz="2400" dirty="0">
                <a:latin typeface="Arial" panose="020B0604020202020204" pitchFamily="34" charset="0"/>
                <a:cs typeface="Arial" panose="020B0604020202020204" pitchFamily="34" charset="0"/>
              </a:rPr>
              <a:t>in addition to ALCOA.</a:t>
            </a:r>
            <a:endParaRPr lang="en-US" altLang="ja-JP" sz="2400" dirty="0">
              <a:latin typeface="Arial" panose="020B0604020202020204" pitchFamily="34" charset="0"/>
              <a:cs typeface="Arial" panose="020B0604020202020204" pitchFamily="34" charset="0"/>
            </a:endParaRPr>
          </a:p>
          <a:p>
            <a:pPr marL="0" indent="0" rtl="0">
              <a:buNone/>
            </a:pPr>
            <a:endParaRPr lang="en-US" altLang="ja-JP" sz="2400" dirty="0">
              <a:latin typeface="Arial" panose="020B0604020202020204" pitchFamily="34" charset="0"/>
              <a:cs typeface="Arial" panose="020B0604020202020204" pitchFamily="34" charset="0"/>
            </a:endParaRPr>
          </a:p>
        </p:txBody>
      </p:sp>
      <p:graphicFrame>
        <p:nvGraphicFramePr>
          <p:cNvPr id="4" name="表 3"/>
          <p:cNvGraphicFramePr>
            <a:graphicFrameLocks noGrp="1"/>
          </p:cNvGraphicFramePr>
          <p:nvPr>
            <p:extLst>
              <p:ext uri="{D42A27DB-BD31-4B8C-83A1-F6EECF244321}">
                <p14:modId xmlns:p14="http://schemas.microsoft.com/office/powerpoint/2010/main" val="2861124093"/>
              </p:ext>
            </p:extLst>
          </p:nvPr>
        </p:nvGraphicFramePr>
        <p:xfrm>
          <a:off x="626354" y="1704017"/>
          <a:ext cx="4634302" cy="2225040"/>
        </p:xfrm>
        <a:graphic>
          <a:graphicData uri="http://schemas.openxmlformats.org/drawingml/2006/table">
            <a:tbl>
              <a:tblPr firstRow="1" bandRow="1">
                <a:tableStyleId>{5C22544A-7EE6-4342-B048-85BDC9FD1C3A}</a:tableStyleId>
              </a:tblPr>
              <a:tblGrid>
                <a:gridCol w="4634302">
                  <a:extLst>
                    <a:ext uri="{9D8B030D-6E8A-4147-A177-3AD203B41FA5}">
                      <a16:colId xmlns:a16="http://schemas.microsoft.com/office/drawing/2014/main" val="20000"/>
                    </a:ext>
                  </a:extLst>
                </a:gridCol>
              </a:tblGrid>
              <a:tr h="370840">
                <a:tc>
                  <a:txBody>
                    <a:bodyPr/>
                    <a:lstStyle/>
                    <a:p>
                      <a:pPr rtl="0"/>
                      <a:r>
                        <a:rPr lang="en-US" sz="2800" b="0" dirty="0">
                          <a:solidFill>
                            <a:srgbClr val="FF0000"/>
                          </a:solidFill>
                          <a:latin typeface="Arial" panose="020B0604020202020204" pitchFamily="34" charset="0"/>
                          <a:cs typeface="Arial" panose="020B0604020202020204" pitchFamily="34" charset="0"/>
                        </a:rPr>
                        <a:t>A</a:t>
                      </a:r>
                      <a:r>
                        <a:rPr lang="en-US" sz="2800" b="0" dirty="0">
                          <a:solidFill>
                            <a:schemeClr val="tx1"/>
                          </a:solidFill>
                          <a:latin typeface="Arial" panose="020B0604020202020204" pitchFamily="34" charset="0"/>
                          <a:cs typeface="Arial" panose="020B0604020202020204" pitchFamily="34" charset="0"/>
                        </a:rPr>
                        <a:t>: Attributable</a:t>
                      </a:r>
                    </a:p>
                    <a:p>
                      <a:pPr rtl="0"/>
                      <a:r>
                        <a:rPr lang="en-US" sz="2800" b="0" dirty="0">
                          <a:solidFill>
                            <a:srgbClr val="FF0000"/>
                          </a:solidFill>
                          <a:latin typeface="Arial" panose="020B0604020202020204" pitchFamily="34" charset="0"/>
                          <a:cs typeface="Arial" panose="020B0604020202020204" pitchFamily="34" charset="0"/>
                        </a:rPr>
                        <a:t>L</a:t>
                      </a:r>
                      <a:r>
                        <a:rPr lang="en-US" sz="2800" b="0" dirty="0">
                          <a:solidFill>
                            <a:schemeClr val="tx1"/>
                          </a:solidFill>
                          <a:latin typeface="Arial" panose="020B0604020202020204" pitchFamily="34" charset="0"/>
                          <a:cs typeface="Arial" panose="020B0604020202020204" pitchFamily="34" charset="0"/>
                        </a:rPr>
                        <a:t>: Legible</a:t>
                      </a:r>
                    </a:p>
                    <a:p>
                      <a:pPr rtl="0"/>
                      <a:r>
                        <a:rPr lang="en-US" sz="2800" b="0" dirty="0">
                          <a:solidFill>
                            <a:srgbClr val="FF0000"/>
                          </a:solidFill>
                          <a:latin typeface="Arial" panose="020B0604020202020204" pitchFamily="34" charset="0"/>
                          <a:cs typeface="Arial" panose="020B0604020202020204" pitchFamily="34" charset="0"/>
                        </a:rPr>
                        <a:t>C</a:t>
                      </a:r>
                      <a:r>
                        <a:rPr lang="en-US" sz="2800" b="0" dirty="0">
                          <a:solidFill>
                            <a:schemeClr val="tx1"/>
                          </a:solidFill>
                          <a:latin typeface="Arial" panose="020B0604020202020204" pitchFamily="34" charset="0"/>
                          <a:cs typeface="Arial" panose="020B0604020202020204" pitchFamily="34" charset="0"/>
                        </a:rPr>
                        <a:t>: Contemporaneous</a:t>
                      </a:r>
                    </a:p>
                    <a:p>
                      <a:pPr rtl="0"/>
                      <a:r>
                        <a:rPr lang="en-US" sz="2800" b="0" dirty="0">
                          <a:solidFill>
                            <a:srgbClr val="FF0000"/>
                          </a:solidFill>
                          <a:latin typeface="Arial" panose="020B0604020202020204" pitchFamily="34" charset="0"/>
                          <a:cs typeface="Arial" panose="020B0604020202020204" pitchFamily="34" charset="0"/>
                        </a:rPr>
                        <a:t>O</a:t>
                      </a:r>
                      <a:r>
                        <a:rPr lang="en-US" sz="2800" b="0" dirty="0">
                          <a:solidFill>
                            <a:schemeClr val="tx1"/>
                          </a:solidFill>
                          <a:latin typeface="Arial" panose="020B0604020202020204" pitchFamily="34" charset="0"/>
                          <a:cs typeface="Arial" panose="020B0604020202020204" pitchFamily="34" charset="0"/>
                        </a:rPr>
                        <a:t>: Original</a:t>
                      </a:r>
                    </a:p>
                    <a:p>
                      <a:pPr rtl="0"/>
                      <a:r>
                        <a:rPr lang="en-US" sz="2800" b="0" dirty="0">
                          <a:solidFill>
                            <a:srgbClr val="FF0000"/>
                          </a:solidFill>
                          <a:latin typeface="Arial" panose="020B0604020202020204" pitchFamily="34" charset="0"/>
                          <a:cs typeface="Arial" panose="020B0604020202020204" pitchFamily="34" charset="0"/>
                        </a:rPr>
                        <a:t>A</a:t>
                      </a:r>
                      <a:r>
                        <a:rPr lang="en-US" sz="2800" b="0" dirty="0">
                          <a:solidFill>
                            <a:schemeClr val="tx1"/>
                          </a:solidFill>
                          <a:latin typeface="Arial" panose="020B0604020202020204" pitchFamily="34" charset="0"/>
                          <a:cs typeface="Arial" panose="020B0604020202020204" pitchFamily="34" charset="0"/>
                        </a:rPr>
                        <a:t>: Accurate</a:t>
                      </a:r>
                    </a:p>
                  </a:txBody>
                  <a:tcPr>
                    <a:solidFill>
                      <a:schemeClr val="accent5">
                        <a:lumMod val="20000"/>
                        <a:lumOff val="80000"/>
                      </a:schemeClr>
                    </a:solidFill>
                  </a:tcPr>
                </a:tc>
                <a:extLst>
                  <a:ext uri="{0D108BD9-81ED-4DB2-BD59-A6C34878D82A}">
                    <a16:rowId xmlns:a16="http://schemas.microsoft.com/office/drawing/2014/main" val="10000"/>
                  </a:ext>
                </a:extLst>
              </a:tr>
            </a:tbl>
          </a:graphicData>
        </a:graphic>
      </p:graphicFrame>
      <p:graphicFrame>
        <p:nvGraphicFramePr>
          <p:cNvPr id="5" name="表 4"/>
          <p:cNvGraphicFramePr>
            <a:graphicFrameLocks noGrp="1"/>
          </p:cNvGraphicFramePr>
          <p:nvPr>
            <p:extLst>
              <p:ext uri="{D42A27DB-BD31-4B8C-83A1-F6EECF244321}">
                <p14:modId xmlns:p14="http://schemas.microsoft.com/office/powerpoint/2010/main" val="2707832937"/>
              </p:ext>
            </p:extLst>
          </p:nvPr>
        </p:nvGraphicFramePr>
        <p:xfrm>
          <a:off x="626354" y="4890834"/>
          <a:ext cx="4634302" cy="1798320"/>
        </p:xfrm>
        <a:graphic>
          <a:graphicData uri="http://schemas.openxmlformats.org/drawingml/2006/table">
            <a:tbl>
              <a:tblPr firstRow="1" bandRow="1">
                <a:tableStyleId>{5C22544A-7EE6-4342-B048-85BDC9FD1C3A}</a:tableStyleId>
              </a:tblPr>
              <a:tblGrid>
                <a:gridCol w="4634302">
                  <a:extLst>
                    <a:ext uri="{9D8B030D-6E8A-4147-A177-3AD203B41FA5}">
                      <a16:colId xmlns:a16="http://schemas.microsoft.com/office/drawing/2014/main" val="20000"/>
                    </a:ext>
                  </a:extLst>
                </a:gridCol>
              </a:tblGrid>
              <a:tr h="370840">
                <a:tc>
                  <a:txBody>
                    <a:bodyPr/>
                    <a:lstStyle/>
                    <a:p>
                      <a:pPr rtl="0"/>
                      <a:r>
                        <a:rPr lang="en-US" sz="2800" b="0" dirty="0">
                          <a:solidFill>
                            <a:srgbClr val="00B050"/>
                          </a:solidFill>
                          <a:latin typeface="Arial" panose="020B0604020202020204" pitchFamily="34" charset="0"/>
                          <a:cs typeface="Arial" panose="020B0604020202020204" pitchFamily="34" charset="0"/>
                        </a:rPr>
                        <a:t>C</a:t>
                      </a:r>
                      <a:r>
                        <a:rPr lang="en-US" sz="2800" b="0" dirty="0">
                          <a:solidFill>
                            <a:schemeClr val="tx1"/>
                          </a:solidFill>
                          <a:latin typeface="Arial" panose="020B0604020202020204" pitchFamily="34" charset="0"/>
                          <a:cs typeface="Arial" panose="020B0604020202020204" pitchFamily="34" charset="0"/>
                        </a:rPr>
                        <a:t>: Complete</a:t>
                      </a:r>
                    </a:p>
                    <a:p>
                      <a:pPr rtl="0"/>
                      <a:r>
                        <a:rPr lang="en-US" sz="2800" b="0" dirty="0">
                          <a:solidFill>
                            <a:srgbClr val="00B050"/>
                          </a:solidFill>
                          <a:latin typeface="Arial" panose="020B0604020202020204" pitchFamily="34" charset="0"/>
                          <a:cs typeface="Arial" panose="020B0604020202020204" pitchFamily="34" charset="0"/>
                        </a:rPr>
                        <a:t>C</a:t>
                      </a:r>
                      <a:r>
                        <a:rPr lang="en-US" sz="2800" b="0" dirty="0">
                          <a:solidFill>
                            <a:schemeClr val="tx1"/>
                          </a:solidFill>
                          <a:latin typeface="Arial" panose="020B0604020202020204" pitchFamily="34" charset="0"/>
                          <a:cs typeface="Arial" panose="020B0604020202020204" pitchFamily="34" charset="0"/>
                        </a:rPr>
                        <a:t>: Consistent</a:t>
                      </a:r>
                    </a:p>
                    <a:p>
                      <a:pPr rtl="0"/>
                      <a:r>
                        <a:rPr lang="en-US" sz="2800" b="0" dirty="0">
                          <a:solidFill>
                            <a:srgbClr val="00B050"/>
                          </a:solidFill>
                          <a:latin typeface="Arial" panose="020B0604020202020204" pitchFamily="34" charset="0"/>
                          <a:cs typeface="Arial" panose="020B0604020202020204" pitchFamily="34" charset="0"/>
                        </a:rPr>
                        <a:t>E</a:t>
                      </a:r>
                      <a:r>
                        <a:rPr lang="en-US" sz="2800" b="0" dirty="0">
                          <a:solidFill>
                            <a:schemeClr val="tx1"/>
                          </a:solidFill>
                          <a:latin typeface="Arial" panose="020B0604020202020204" pitchFamily="34" charset="0"/>
                          <a:cs typeface="Arial" panose="020B0604020202020204" pitchFamily="34" charset="0"/>
                        </a:rPr>
                        <a:t>: Enduring</a:t>
                      </a:r>
                    </a:p>
                    <a:p>
                      <a:pPr rtl="0"/>
                      <a:r>
                        <a:rPr lang="en-US" sz="2800" b="0" dirty="0">
                          <a:solidFill>
                            <a:srgbClr val="00B050"/>
                          </a:solidFill>
                          <a:latin typeface="Arial" panose="020B0604020202020204" pitchFamily="34" charset="0"/>
                          <a:cs typeface="Arial" panose="020B0604020202020204" pitchFamily="34" charset="0"/>
                        </a:rPr>
                        <a:t>A</a:t>
                      </a:r>
                      <a:r>
                        <a:rPr lang="en-US" sz="2800" b="0" dirty="0">
                          <a:solidFill>
                            <a:schemeClr val="tx1"/>
                          </a:solidFill>
                          <a:latin typeface="Arial" panose="020B0604020202020204" pitchFamily="34" charset="0"/>
                          <a:cs typeface="Arial" panose="020B0604020202020204" pitchFamily="34" charset="0"/>
                        </a:rPr>
                        <a:t>: Available</a:t>
                      </a:r>
                      <a:endParaRPr kumimoji="1" lang="ja-JP" altLang="en-US" sz="2800" b="0" dirty="0">
                        <a:solidFill>
                          <a:schemeClr val="tx1"/>
                        </a:solidFill>
                        <a:latin typeface="Arial" panose="020B0604020202020204" pitchFamily="34" charset="0"/>
                        <a:cs typeface="Arial" panose="020B0604020202020204" pitchFamily="34" charset="0"/>
                      </a:endParaRPr>
                    </a:p>
                  </a:txBody>
                  <a:tcPr>
                    <a:solidFill>
                      <a:schemeClr val="accent5">
                        <a:lumMod val="20000"/>
                        <a:lumOff val="80000"/>
                      </a:schemeClr>
                    </a:solidFill>
                  </a:tcPr>
                </a:tc>
                <a:extLst>
                  <a:ext uri="{0D108BD9-81ED-4DB2-BD59-A6C34878D82A}">
                    <a16:rowId xmlns:a16="http://schemas.microsoft.com/office/drawing/2014/main" val="10000"/>
                  </a:ext>
                </a:extLst>
              </a:tr>
            </a:tbl>
          </a:graphicData>
        </a:graphic>
      </p:graphicFrame>
      <p:graphicFrame>
        <p:nvGraphicFramePr>
          <p:cNvPr id="6" name="グラフ 5" title="Consistent"/>
          <p:cNvGraphicFramePr/>
          <p:nvPr>
            <p:extLst>
              <p:ext uri="{D42A27DB-BD31-4B8C-83A1-F6EECF244321}">
                <p14:modId xmlns:p14="http://schemas.microsoft.com/office/powerpoint/2010/main" val="3755026515"/>
              </p:ext>
            </p:extLst>
          </p:nvPr>
        </p:nvGraphicFramePr>
        <p:xfrm>
          <a:off x="6361920" y="2179919"/>
          <a:ext cx="5830080" cy="4150342"/>
        </p:xfrm>
        <a:graphic>
          <a:graphicData uri="http://schemas.openxmlformats.org/drawingml/2006/chart">
            <c:chart xmlns:c="http://schemas.openxmlformats.org/drawingml/2006/chart" xmlns:r="http://schemas.openxmlformats.org/officeDocument/2006/relationships" r:id="rId3"/>
          </a:graphicData>
        </a:graphic>
      </p:graphicFrame>
      <p:sp>
        <p:nvSpPr>
          <p:cNvPr id="7" name="テキスト ボックス 6"/>
          <p:cNvSpPr txBox="1"/>
          <p:nvPr/>
        </p:nvSpPr>
        <p:spPr>
          <a:xfrm>
            <a:off x="9409154" y="2768678"/>
            <a:ext cx="1080815" cy="707886"/>
          </a:xfrm>
          <a:prstGeom prst="rect">
            <a:avLst/>
          </a:prstGeom>
          <a:noFill/>
        </p:spPr>
        <p:txBody>
          <a:bodyPr wrap="square" rtlCol="0">
            <a:spAutoFit/>
          </a:bodyPr>
          <a:lstStyle/>
          <a:p>
            <a:pPr rtl="0"/>
            <a:r>
              <a:rPr lang="en-US" sz="40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A</a:t>
            </a:r>
            <a:endParaRPr kumimoji="1" lang="ja-JP" altLang="en-US" sz="40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8" name="テキスト ボックス 7"/>
          <p:cNvSpPr txBox="1"/>
          <p:nvPr/>
        </p:nvSpPr>
        <p:spPr>
          <a:xfrm>
            <a:off x="10117523" y="3264823"/>
            <a:ext cx="1080815" cy="707886"/>
          </a:xfrm>
          <a:prstGeom prst="rect">
            <a:avLst/>
          </a:prstGeom>
          <a:noFill/>
        </p:spPr>
        <p:txBody>
          <a:bodyPr wrap="square" rtlCol="0">
            <a:spAutoFit/>
          </a:bodyPr>
          <a:lstStyle/>
          <a:p>
            <a:pPr rtl="0"/>
            <a:r>
              <a:rPr lang="en-US" sz="40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L</a:t>
            </a:r>
            <a:endParaRPr kumimoji="1" lang="ja-JP" altLang="en-US" sz="40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9" name="テキスト ボックス 8"/>
          <p:cNvSpPr txBox="1"/>
          <p:nvPr/>
        </p:nvSpPr>
        <p:spPr>
          <a:xfrm>
            <a:off x="10264519" y="4085760"/>
            <a:ext cx="1080815" cy="707886"/>
          </a:xfrm>
          <a:prstGeom prst="rect">
            <a:avLst/>
          </a:prstGeom>
          <a:noFill/>
        </p:spPr>
        <p:txBody>
          <a:bodyPr wrap="square" rtlCol="0">
            <a:spAutoFit/>
          </a:bodyPr>
          <a:lstStyle/>
          <a:p>
            <a:pPr rtl="0"/>
            <a:r>
              <a:rPr lang="en-US" sz="40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C</a:t>
            </a:r>
            <a:endParaRPr kumimoji="1" lang="ja-JP" altLang="en-US" sz="40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10" name="テキスト ボックス 9"/>
          <p:cNvSpPr txBox="1"/>
          <p:nvPr/>
        </p:nvSpPr>
        <p:spPr>
          <a:xfrm>
            <a:off x="9862670" y="4854067"/>
            <a:ext cx="1080815" cy="707886"/>
          </a:xfrm>
          <a:prstGeom prst="rect">
            <a:avLst/>
          </a:prstGeom>
          <a:noFill/>
        </p:spPr>
        <p:txBody>
          <a:bodyPr wrap="square" rtlCol="0">
            <a:spAutoFit/>
          </a:bodyPr>
          <a:lstStyle/>
          <a:p>
            <a:pPr rtl="0"/>
            <a:r>
              <a:rPr lang="en-US" sz="40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O</a:t>
            </a:r>
            <a:endParaRPr kumimoji="1" lang="ja-JP" altLang="en-US" sz="40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11" name="テキスト ボックス 10"/>
          <p:cNvSpPr txBox="1"/>
          <p:nvPr/>
        </p:nvSpPr>
        <p:spPr>
          <a:xfrm>
            <a:off x="9036708" y="5169735"/>
            <a:ext cx="1080815" cy="707886"/>
          </a:xfrm>
          <a:prstGeom prst="rect">
            <a:avLst/>
          </a:prstGeom>
          <a:noFill/>
        </p:spPr>
        <p:txBody>
          <a:bodyPr wrap="square" rtlCol="0">
            <a:spAutoFit/>
          </a:bodyPr>
          <a:lstStyle/>
          <a:p>
            <a:pPr rtl="0"/>
            <a:r>
              <a:rPr lang="en-US" sz="40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A</a:t>
            </a:r>
            <a:endParaRPr kumimoji="1" lang="ja-JP" altLang="en-US" sz="40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12" name="円弧 11"/>
          <p:cNvSpPr/>
          <p:nvPr/>
        </p:nvSpPr>
        <p:spPr>
          <a:xfrm flipH="1">
            <a:off x="7942553" y="2985773"/>
            <a:ext cx="2612798" cy="2612798"/>
          </a:xfrm>
          <a:prstGeom prst="arc">
            <a:avLst>
              <a:gd name="adj1" fmla="val 16200000"/>
              <a:gd name="adj2" fmla="val 4261883"/>
            </a:avLst>
          </a:prstGeom>
          <a:ln w="76200">
            <a:solidFill>
              <a:schemeClr val="accent5">
                <a:lumMod val="20000"/>
                <a:lumOff val="80000"/>
              </a:schemeClr>
            </a:solidFill>
            <a:headEnd type="triangle"/>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rtl="0"/>
            <a:endParaRPr kumimoji="1" lang="ja-JP" altLang="en-US">
              <a:latin typeface="Arial" panose="020B0604020202020204" pitchFamily="34" charset="0"/>
              <a:cs typeface="Arial" panose="020B0604020202020204" pitchFamily="34" charset="0"/>
            </a:endParaRPr>
          </a:p>
        </p:txBody>
      </p:sp>
      <p:sp>
        <p:nvSpPr>
          <p:cNvPr id="13" name="テキスト ボックス 12"/>
          <p:cNvSpPr txBox="1"/>
          <p:nvPr/>
        </p:nvSpPr>
        <p:spPr>
          <a:xfrm>
            <a:off x="7739573" y="3476564"/>
            <a:ext cx="1080815" cy="923330"/>
          </a:xfrm>
          <a:prstGeom prst="rect">
            <a:avLst/>
          </a:prstGeom>
          <a:noFill/>
        </p:spPr>
        <p:txBody>
          <a:bodyPr wrap="square" rtlCol="0">
            <a:spAutoFit/>
          </a:bodyPr>
          <a:lstStyle/>
          <a:p>
            <a:pPr rtl="0"/>
            <a:r>
              <a:rPr lang="en-US" sz="54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a:t>
            </a:r>
            <a:endParaRPr kumimoji="1" lang="ja-JP" altLang="en-US" sz="54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14" name="スライド番号プレースホルダー 13"/>
          <p:cNvSpPr>
            <a:spLocks noGrp="1"/>
          </p:cNvSpPr>
          <p:nvPr>
            <p:ph type="sldNum" sz="quarter" idx="12"/>
          </p:nvPr>
        </p:nvSpPr>
        <p:spPr/>
        <p:txBody>
          <a:bodyPr rtlCol="0"/>
          <a:lstStyle/>
          <a:p>
            <a:pPr rtl="0"/>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fld id="{EA87AE14-B523-440C-92B5-F1BBA3CF7C82}" type="slidenum">
              <a:rPr lang="en-US" altLang="ja-JP" i="1">
                <a:ln>
                  <a:solidFill>
                    <a:schemeClr val="tx1"/>
                  </a:solidFill>
                </a:ln>
                <a:solidFill>
                  <a:srgbClr val="000000"/>
                </a:solidFill>
                <a:latin typeface="Arial" panose="020B0604020202020204" pitchFamily="34" charset="0"/>
                <a:ea typeface="HG丸ｺﾞｼｯｸM-PRO" panose="020F0600000000000000" pitchFamily="50" charset="-128"/>
                <a:cs typeface="Arial" panose="020B0604020202020204" pitchFamily="34" charset="0"/>
              </a:rPr>
              <a:pPr/>
              <a:t>4</a:t>
            </a:fld>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endParaRPr lang="en-US" altLang="ja-JP" b="1" i="1" dirty="0">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endParaRPr>
          </a:p>
        </p:txBody>
      </p:sp>
    </p:spTree>
    <p:extLst>
      <p:ext uri="{BB962C8B-B14F-4D97-AF65-F5344CB8AC3E}">
        <p14:creationId xmlns:p14="http://schemas.microsoft.com/office/powerpoint/2010/main" val="25614678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en-US" dirty="0">
                <a:solidFill>
                  <a:srgbClr val="FF0000"/>
                </a:solidFill>
                <a:latin typeface="Arial" panose="020B0604020202020204" pitchFamily="34" charset="0"/>
                <a:cs typeface="Arial" panose="020B0604020202020204" pitchFamily="34" charset="0"/>
              </a:rPr>
              <a:t>A</a:t>
            </a:r>
            <a:r>
              <a:rPr lang="en-US" dirty="0">
                <a:latin typeface="Arial" panose="020B0604020202020204" pitchFamily="34" charset="0"/>
                <a:cs typeface="Arial" panose="020B0604020202020204" pitchFamily="34" charset="0"/>
              </a:rPr>
              <a:t>: Attributable</a:t>
            </a:r>
            <a:endParaRPr kumimoji="1" lang="ja-JP" altLang="en-US" dirty="0">
              <a:latin typeface="Arial" panose="020B0604020202020204" pitchFamily="34" charset="0"/>
              <a:cs typeface="Arial" panose="020B0604020202020204" pitchFamily="34" charset="0"/>
            </a:endParaRPr>
          </a:p>
        </p:txBody>
      </p:sp>
      <p:sp>
        <p:nvSpPr>
          <p:cNvPr id="3" name="コンテンツ プレースホルダー 2"/>
          <p:cNvSpPr>
            <a:spLocks noGrp="1"/>
          </p:cNvSpPr>
          <p:nvPr>
            <p:ph idx="1"/>
          </p:nvPr>
        </p:nvSpPr>
        <p:spPr>
          <a:xfrm>
            <a:off x="838200" y="1479038"/>
            <a:ext cx="7819326" cy="2706591"/>
          </a:xfrm>
        </p:spPr>
        <p:txBody>
          <a:bodyPr rtlCol="0">
            <a:normAutofit fontScale="85000" lnSpcReduction="10000"/>
          </a:bodyPr>
          <a:lstStyle/>
          <a:p>
            <a:pPr marL="0" indent="0" algn="just">
              <a:lnSpc>
                <a:spcPct val="120000"/>
              </a:lnSpc>
              <a:buNone/>
            </a:pPr>
            <a:r>
              <a:rPr lang="en-US" altLang="ja-JP" dirty="0">
                <a:solidFill>
                  <a:schemeClr val="accent1">
                    <a:lumMod val="50000"/>
                  </a:schemeClr>
                </a:solidFill>
                <a:latin typeface="Arial" panose="020B0604020202020204" pitchFamily="34" charset="0"/>
                <a:cs typeface="Arial" panose="020B0604020202020204" pitchFamily="34" charset="0"/>
              </a:rPr>
              <a:t>It should be possible to identify the individual who performed the recorded task. The need to document who performed the task / function, is in part to demonstrate that the function was performed by trained and qualified personnel. This applies to changes made to records as well: corrections, deletions, changes, etc.</a:t>
            </a:r>
          </a:p>
        </p:txBody>
      </p:sp>
      <p:grpSp>
        <p:nvGrpSpPr>
          <p:cNvPr id="4" name="グループ化 3"/>
          <p:cNvGrpSpPr/>
          <p:nvPr/>
        </p:nvGrpSpPr>
        <p:grpSpPr>
          <a:xfrm>
            <a:off x="8072386" y="1395638"/>
            <a:ext cx="3695962" cy="2631097"/>
            <a:chOff x="1776584" y="2538638"/>
            <a:chExt cx="3695962" cy="2631097"/>
          </a:xfrm>
        </p:grpSpPr>
        <p:graphicFrame>
          <p:nvGraphicFramePr>
            <p:cNvPr id="5" name="グラフ 4" title="Consistent"/>
            <p:cNvGraphicFramePr/>
            <p:nvPr>
              <p:extLst>
                <p:ext uri="{D42A27DB-BD31-4B8C-83A1-F6EECF244321}">
                  <p14:modId xmlns:p14="http://schemas.microsoft.com/office/powerpoint/2010/main" val="1170857826"/>
                </p:ext>
              </p:extLst>
            </p:nvPr>
          </p:nvGraphicFramePr>
          <p:xfrm>
            <a:off x="1776584" y="2538638"/>
            <a:ext cx="3695962" cy="2631097"/>
          </p:xfrm>
          <a:graphic>
            <a:graphicData uri="http://schemas.openxmlformats.org/drawingml/2006/chart">
              <c:chart xmlns:c="http://schemas.openxmlformats.org/drawingml/2006/chart" xmlns:r="http://schemas.openxmlformats.org/officeDocument/2006/relationships" r:id="rId3"/>
            </a:graphicData>
          </a:graphic>
        </p:graphicFrame>
        <p:sp>
          <p:nvSpPr>
            <p:cNvPr id="6" name="テキスト ボックス 5"/>
            <p:cNvSpPr txBox="1"/>
            <p:nvPr/>
          </p:nvSpPr>
          <p:spPr>
            <a:xfrm>
              <a:off x="3687227" y="2741603"/>
              <a:ext cx="1080815" cy="523220"/>
            </a:xfrm>
            <a:prstGeom prst="rect">
              <a:avLst/>
            </a:prstGeom>
            <a:noFill/>
          </p:spPr>
          <p:txBody>
            <a:bodyPr wrap="square" rtlCol="0">
              <a:spAutoFit/>
            </a:bodyPr>
            <a:lstStyle/>
            <a:p>
              <a:pPr rtl="0"/>
              <a:r>
                <a:rPr lang="en-US" sz="28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A</a:t>
              </a:r>
              <a:endParaRPr kumimoji="1" lang="ja-JP" altLang="en-US" sz="28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7" name="テキスト ボックス 6"/>
            <p:cNvSpPr txBox="1"/>
            <p:nvPr/>
          </p:nvSpPr>
          <p:spPr>
            <a:xfrm>
              <a:off x="4227634" y="3120043"/>
              <a:ext cx="1080815" cy="523220"/>
            </a:xfrm>
            <a:prstGeom prst="rect">
              <a:avLst/>
            </a:prstGeom>
            <a:noFill/>
          </p:spPr>
          <p:txBody>
            <a:bodyPr wrap="square" rtlCol="0">
              <a:spAutoFit/>
            </a:bodyPr>
            <a:lstStyle/>
            <a:p>
              <a:pPr rtl="0"/>
              <a:r>
                <a:rPr lang="en-US" sz="28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L</a:t>
              </a:r>
              <a:endParaRPr kumimoji="1" lang="ja-JP" altLang="en-US" sz="28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8" name="テキスト ボックス 7"/>
            <p:cNvSpPr txBox="1"/>
            <p:nvPr/>
          </p:nvSpPr>
          <p:spPr>
            <a:xfrm>
              <a:off x="4332494" y="3713724"/>
              <a:ext cx="1080815" cy="523220"/>
            </a:xfrm>
            <a:prstGeom prst="rect">
              <a:avLst/>
            </a:prstGeom>
            <a:noFill/>
          </p:spPr>
          <p:txBody>
            <a:bodyPr wrap="square" rtlCol="0">
              <a:spAutoFit/>
            </a:bodyPr>
            <a:lstStyle/>
            <a:p>
              <a:pPr rtl="0"/>
              <a:r>
                <a:rPr lang="en-US" sz="28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C</a:t>
              </a:r>
              <a:endParaRPr kumimoji="1" lang="ja-JP" altLang="en-US" sz="28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9" name="テキスト ボックス 8"/>
            <p:cNvSpPr txBox="1"/>
            <p:nvPr/>
          </p:nvSpPr>
          <p:spPr>
            <a:xfrm>
              <a:off x="3984624" y="4267450"/>
              <a:ext cx="1080815" cy="523220"/>
            </a:xfrm>
            <a:prstGeom prst="rect">
              <a:avLst/>
            </a:prstGeom>
            <a:noFill/>
          </p:spPr>
          <p:txBody>
            <a:bodyPr wrap="square" rtlCol="0">
              <a:spAutoFit/>
            </a:bodyPr>
            <a:lstStyle/>
            <a:p>
              <a:pPr rtl="0"/>
              <a:r>
                <a:rPr lang="en-US" sz="28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O</a:t>
              </a:r>
              <a:endParaRPr kumimoji="1" lang="ja-JP" altLang="en-US" sz="28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10" name="テキスト ボックス 9"/>
            <p:cNvSpPr txBox="1"/>
            <p:nvPr/>
          </p:nvSpPr>
          <p:spPr>
            <a:xfrm>
              <a:off x="3413736" y="4482339"/>
              <a:ext cx="1080815" cy="523220"/>
            </a:xfrm>
            <a:prstGeom prst="rect">
              <a:avLst/>
            </a:prstGeom>
            <a:noFill/>
          </p:spPr>
          <p:txBody>
            <a:bodyPr wrap="square" rtlCol="0">
              <a:spAutoFit/>
            </a:bodyPr>
            <a:lstStyle/>
            <a:p>
              <a:pPr rtl="0"/>
              <a:r>
                <a:rPr lang="en-US" sz="28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A</a:t>
              </a:r>
              <a:endParaRPr kumimoji="1" lang="ja-JP" altLang="en-US" sz="28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11" name="円弧 10"/>
            <p:cNvSpPr/>
            <p:nvPr/>
          </p:nvSpPr>
          <p:spPr>
            <a:xfrm flipH="1">
              <a:off x="2768831" y="3017324"/>
              <a:ext cx="1668522" cy="1668522"/>
            </a:xfrm>
            <a:prstGeom prst="arc">
              <a:avLst>
                <a:gd name="adj1" fmla="val 16200000"/>
                <a:gd name="adj2" fmla="val 4261883"/>
              </a:avLst>
            </a:prstGeom>
            <a:ln w="76200">
              <a:solidFill>
                <a:schemeClr val="accent5">
                  <a:lumMod val="20000"/>
                  <a:lumOff val="80000"/>
                </a:schemeClr>
              </a:solidFill>
              <a:headEnd type="triangle"/>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rtl="0"/>
              <a:endParaRPr kumimoji="1" lang="ja-JP" altLang="en-US">
                <a:latin typeface="Arial" panose="020B0604020202020204" pitchFamily="34" charset="0"/>
                <a:cs typeface="Arial" panose="020B0604020202020204" pitchFamily="34" charset="0"/>
              </a:endParaRPr>
            </a:p>
          </p:txBody>
        </p:sp>
        <p:sp>
          <p:nvSpPr>
            <p:cNvPr id="12" name="テキスト ボックス 11"/>
            <p:cNvSpPr txBox="1"/>
            <p:nvPr/>
          </p:nvSpPr>
          <p:spPr>
            <a:xfrm>
              <a:off x="2606412" y="3412193"/>
              <a:ext cx="1080815" cy="707886"/>
            </a:xfrm>
            <a:prstGeom prst="rect">
              <a:avLst/>
            </a:prstGeom>
            <a:noFill/>
          </p:spPr>
          <p:txBody>
            <a:bodyPr wrap="square" rtlCol="0">
              <a:spAutoFit/>
            </a:bodyPr>
            <a:lstStyle/>
            <a:p>
              <a:pPr rtl="0"/>
              <a:r>
                <a:rPr lang="en-US" sz="40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a:t>
              </a:r>
              <a:endParaRPr kumimoji="1" lang="ja-JP" altLang="en-US" sz="40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grpSp>
      <p:sp>
        <p:nvSpPr>
          <p:cNvPr id="13" name="コンテンツ プレースホルダー 2"/>
          <p:cNvSpPr txBox="1">
            <a:spLocks/>
          </p:cNvSpPr>
          <p:nvPr/>
        </p:nvSpPr>
        <p:spPr>
          <a:xfrm>
            <a:off x="838200" y="4398931"/>
            <a:ext cx="10868891" cy="155990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rtl="0">
              <a:buFont typeface="Wingdings" panose="05000000000000000000" pitchFamily="2" charset="2"/>
              <a:buChar char="Ø"/>
            </a:pPr>
            <a:r>
              <a:rPr lang="en-US" dirty="0">
                <a:latin typeface="Arial" panose="020B0604020202020204" pitchFamily="34" charset="0"/>
                <a:cs typeface="Arial" panose="020B0604020202020204" pitchFamily="34" charset="0"/>
              </a:rPr>
              <a:t>Make it possible to trace the date and author (or </a:t>
            </a:r>
            <a:r>
              <a:rPr lang="en-US" altLang="ja-JP" dirty="0">
                <a:latin typeface="Arial" panose="020B0604020202020204" pitchFamily="34" charset="0"/>
                <a:cs typeface="Arial" panose="020B0604020202020204" pitchFamily="34" charset="0"/>
              </a:rPr>
              <a:t>originator</a:t>
            </a:r>
            <a:r>
              <a:rPr lang="en-US" dirty="0">
                <a:latin typeface="Arial" panose="020B0604020202020204" pitchFamily="34" charset="0"/>
                <a:cs typeface="Arial" panose="020B0604020202020204" pitchFamily="34" charset="0"/>
              </a:rPr>
              <a:t>).</a:t>
            </a:r>
            <a:endParaRPr lang="en-US" altLang="ja-JP" dirty="0">
              <a:latin typeface="Arial" panose="020B0604020202020204" pitchFamily="34" charset="0"/>
              <a:cs typeface="Arial" panose="020B0604020202020204" pitchFamily="34" charset="0"/>
            </a:endParaRPr>
          </a:p>
          <a:p>
            <a:pPr rtl="0">
              <a:buFont typeface="Wingdings" panose="05000000000000000000" pitchFamily="2" charset="2"/>
              <a:buChar char="Ø"/>
            </a:pPr>
            <a:r>
              <a:rPr lang="en-US" dirty="0">
                <a:latin typeface="Arial" panose="020B0604020202020204" pitchFamily="34" charset="0"/>
                <a:cs typeface="Arial" panose="020B0604020202020204" pitchFamily="34" charset="0"/>
              </a:rPr>
              <a:t>Create records that ensure the traceability of the work performed.</a:t>
            </a:r>
            <a:endParaRPr lang="en-US" altLang="ja-JP" dirty="0">
              <a:latin typeface="Arial" panose="020B0604020202020204" pitchFamily="34" charset="0"/>
              <a:cs typeface="Arial" panose="020B0604020202020204" pitchFamily="34" charset="0"/>
            </a:endParaRPr>
          </a:p>
          <a:p>
            <a:pPr rtl="0">
              <a:buFont typeface="Wingdings" panose="05000000000000000000" pitchFamily="2" charset="2"/>
              <a:buChar char="Ø"/>
            </a:pPr>
            <a:r>
              <a:rPr lang="en-US" dirty="0">
                <a:latin typeface="Arial" panose="020B0604020202020204" pitchFamily="34" charset="0"/>
                <a:cs typeface="Arial" panose="020B0604020202020204" pitchFamily="34" charset="0"/>
              </a:rPr>
              <a:t>Use registered signatures and seals for records.</a:t>
            </a:r>
            <a:endParaRPr lang="en-US" altLang="ja-JP" dirty="0">
              <a:latin typeface="Arial" panose="020B0604020202020204" pitchFamily="34" charset="0"/>
              <a:cs typeface="Arial" panose="020B0604020202020204" pitchFamily="34" charset="0"/>
            </a:endParaRPr>
          </a:p>
          <a:p>
            <a:pPr rtl="0">
              <a:buFont typeface="Wingdings" panose="05000000000000000000" pitchFamily="2" charset="2"/>
              <a:buChar char="Ø"/>
            </a:pPr>
            <a:endParaRPr lang="ja-JP" altLang="en-US" dirty="0">
              <a:latin typeface="Arial" panose="020B0604020202020204" pitchFamily="34" charset="0"/>
              <a:cs typeface="Arial" panose="020B0604020202020204" pitchFamily="34" charset="0"/>
            </a:endParaRPr>
          </a:p>
        </p:txBody>
      </p:sp>
      <p:sp>
        <p:nvSpPr>
          <p:cNvPr id="14" name="スライド番号プレースホルダー 13"/>
          <p:cNvSpPr>
            <a:spLocks noGrp="1"/>
          </p:cNvSpPr>
          <p:nvPr>
            <p:ph type="sldNum" sz="quarter" idx="12"/>
          </p:nvPr>
        </p:nvSpPr>
        <p:spPr/>
        <p:txBody>
          <a:bodyPr rtlCol="0"/>
          <a:lstStyle/>
          <a:p>
            <a:pPr rtl="0"/>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fld id="{EA87AE14-B523-440C-92B5-F1BBA3CF7C82}" type="slidenum">
              <a:rPr lang="en-US" altLang="ja-JP" i="1">
                <a:ln>
                  <a:solidFill>
                    <a:schemeClr val="tx1"/>
                  </a:solidFill>
                </a:ln>
                <a:solidFill>
                  <a:srgbClr val="000000"/>
                </a:solidFill>
                <a:latin typeface="Arial" panose="020B0604020202020204" pitchFamily="34" charset="0"/>
                <a:ea typeface="HG丸ｺﾞｼｯｸM-PRO" panose="020F0600000000000000" pitchFamily="50" charset="-128"/>
                <a:cs typeface="Arial" panose="020B0604020202020204" pitchFamily="34" charset="0"/>
              </a:rPr>
              <a:pPr/>
              <a:t>5</a:t>
            </a:fld>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endParaRPr lang="en-US" altLang="ja-JP" b="1" i="1" dirty="0">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endParaRPr>
          </a:p>
        </p:txBody>
      </p:sp>
    </p:spTree>
    <p:extLst>
      <p:ext uri="{BB962C8B-B14F-4D97-AF65-F5344CB8AC3E}">
        <p14:creationId xmlns:p14="http://schemas.microsoft.com/office/powerpoint/2010/main" val="18728260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en-US">
                <a:solidFill>
                  <a:srgbClr val="FF0000"/>
                </a:solidFill>
                <a:latin typeface="Arial" panose="020B0604020202020204" pitchFamily="34" charset="0"/>
                <a:cs typeface="Arial" panose="020B0604020202020204" pitchFamily="34" charset="0"/>
              </a:rPr>
              <a:t>L</a:t>
            </a:r>
            <a:r>
              <a:rPr lang="en-US">
                <a:latin typeface="Arial" panose="020B0604020202020204" pitchFamily="34" charset="0"/>
                <a:cs typeface="Arial" panose="020B0604020202020204" pitchFamily="34" charset="0"/>
              </a:rPr>
              <a:t>: Legible</a:t>
            </a:r>
            <a:endParaRPr kumimoji="1" lang="ja-JP" altLang="en-US" dirty="0">
              <a:latin typeface="Arial" panose="020B0604020202020204" pitchFamily="34" charset="0"/>
              <a:cs typeface="Arial" panose="020B0604020202020204" pitchFamily="34" charset="0"/>
            </a:endParaRPr>
          </a:p>
        </p:txBody>
      </p:sp>
      <p:sp>
        <p:nvSpPr>
          <p:cNvPr id="3" name="コンテンツ プレースホルダー 2"/>
          <p:cNvSpPr>
            <a:spLocks noGrp="1"/>
          </p:cNvSpPr>
          <p:nvPr>
            <p:ph idx="1"/>
          </p:nvPr>
        </p:nvSpPr>
        <p:spPr>
          <a:xfrm>
            <a:off x="838200" y="1400677"/>
            <a:ext cx="7495600" cy="3457073"/>
          </a:xfrm>
        </p:spPr>
        <p:txBody>
          <a:bodyPr rtlCol="0">
            <a:normAutofit/>
          </a:bodyPr>
          <a:lstStyle/>
          <a:p>
            <a:pPr marL="0" indent="0" algn="just">
              <a:lnSpc>
                <a:spcPct val="100000"/>
              </a:lnSpc>
              <a:buNone/>
            </a:pPr>
            <a:r>
              <a:rPr lang="en-US" altLang="ja-JP" sz="2400" dirty="0">
                <a:solidFill>
                  <a:schemeClr val="accent1">
                    <a:lumMod val="50000"/>
                  </a:schemeClr>
                </a:solidFill>
                <a:latin typeface="Arial" panose="020B0604020202020204" pitchFamily="34" charset="0"/>
                <a:cs typeface="Arial" panose="020B0604020202020204" pitchFamily="34" charset="0"/>
              </a:rPr>
              <a:t>All records must be legible – the information must be readable in order for it to be of any use. This applies to all information that would be required to be considered Complete, including all original records or entries. Where the ‘dynamic’ nature of electronic data (the ability to search, query, trend, </a:t>
            </a:r>
            <a:r>
              <a:rPr lang="en-US" altLang="ja-JP" sz="2400" dirty="0" err="1">
                <a:solidFill>
                  <a:schemeClr val="accent1">
                    <a:lumMod val="50000"/>
                  </a:schemeClr>
                </a:solidFill>
                <a:latin typeface="Arial" panose="020B0604020202020204" pitchFamily="34" charset="0"/>
                <a:cs typeface="Arial" panose="020B0604020202020204" pitchFamily="34" charset="0"/>
              </a:rPr>
              <a:t>etc</a:t>
            </a:r>
            <a:r>
              <a:rPr lang="en-US" altLang="ja-JP" sz="2400" dirty="0">
                <a:solidFill>
                  <a:schemeClr val="accent1">
                    <a:lumMod val="50000"/>
                  </a:schemeClr>
                </a:solidFill>
                <a:latin typeface="Arial" panose="020B0604020202020204" pitchFamily="34" charset="0"/>
                <a:cs typeface="Arial" panose="020B0604020202020204" pitchFamily="34" charset="0"/>
              </a:rPr>
              <a:t>) is important to the content and meaning of the record, the ability to interact with the data using a suitable application is important to the ‘availability’ of the record.</a:t>
            </a:r>
          </a:p>
        </p:txBody>
      </p:sp>
      <p:grpSp>
        <p:nvGrpSpPr>
          <p:cNvPr id="4" name="グループ化 3"/>
          <p:cNvGrpSpPr/>
          <p:nvPr/>
        </p:nvGrpSpPr>
        <p:grpSpPr>
          <a:xfrm>
            <a:off x="8074860" y="1400677"/>
            <a:ext cx="3695962" cy="2631097"/>
            <a:chOff x="1776584" y="2538638"/>
            <a:chExt cx="3695962" cy="2631097"/>
          </a:xfrm>
        </p:grpSpPr>
        <p:graphicFrame>
          <p:nvGraphicFramePr>
            <p:cNvPr id="5" name="グラフ 4" title="Consistent"/>
            <p:cNvGraphicFramePr/>
            <p:nvPr>
              <p:extLst>
                <p:ext uri="{D42A27DB-BD31-4B8C-83A1-F6EECF244321}">
                  <p14:modId xmlns:p14="http://schemas.microsoft.com/office/powerpoint/2010/main" val="1483882195"/>
                </p:ext>
              </p:extLst>
            </p:nvPr>
          </p:nvGraphicFramePr>
          <p:xfrm>
            <a:off x="1776584" y="2538638"/>
            <a:ext cx="3695962" cy="2631097"/>
          </p:xfrm>
          <a:graphic>
            <a:graphicData uri="http://schemas.openxmlformats.org/drawingml/2006/chart">
              <c:chart xmlns:c="http://schemas.openxmlformats.org/drawingml/2006/chart" xmlns:r="http://schemas.openxmlformats.org/officeDocument/2006/relationships" r:id="rId3"/>
            </a:graphicData>
          </a:graphic>
        </p:graphicFrame>
        <p:sp>
          <p:nvSpPr>
            <p:cNvPr id="6" name="テキスト ボックス 5"/>
            <p:cNvSpPr txBox="1"/>
            <p:nvPr/>
          </p:nvSpPr>
          <p:spPr>
            <a:xfrm>
              <a:off x="3687227" y="2741603"/>
              <a:ext cx="1080815" cy="523220"/>
            </a:xfrm>
            <a:prstGeom prst="rect">
              <a:avLst/>
            </a:prstGeom>
            <a:noFill/>
          </p:spPr>
          <p:txBody>
            <a:bodyPr wrap="square" rtlCol="0">
              <a:spAutoFit/>
            </a:bodyPr>
            <a:lstStyle/>
            <a:p>
              <a:pPr rtl="0"/>
              <a:r>
                <a:rPr lang="en-US" sz="28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A</a:t>
              </a:r>
              <a:endParaRPr kumimoji="1" lang="ja-JP" altLang="en-US" sz="28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7" name="テキスト ボックス 6"/>
            <p:cNvSpPr txBox="1"/>
            <p:nvPr/>
          </p:nvSpPr>
          <p:spPr>
            <a:xfrm>
              <a:off x="4227634" y="3120043"/>
              <a:ext cx="1080815" cy="523220"/>
            </a:xfrm>
            <a:prstGeom prst="rect">
              <a:avLst/>
            </a:prstGeom>
            <a:noFill/>
          </p:spPr>
          <p:txBody>
            <a:bodyPr wrap="square" rtlCol="0">
              <a:spAutoFit/>
            </a:bodyPr>
            <a:lstStyle/>
            <a:p>
              <a:pPr rtl="0"/>
              <a:r>
                <a:rPr lang="en-US" sz="28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L</a:t>
              </a:r>
              <a:endParaRPr kumimoji="1" lang="ja-JP" altLang="en-US" sz="28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8" name="テキスト ボックス 7"/>
            <p:cNvSpPr txBox="1"/>
            <p:nvPr/>
          </p:nvSpPr>
          <p:spPr>
            <a:xfrm>
              <a:off x="4332494" y="3713724"/>
              <a:ext cx="1080815" cy="523220"/>
            </a:xfrm>
            <a:prstGeom prst="rect">
              <a:avLst/>
            </a:prstGeom>
            <a:noFill/>
          </p:spPr>
          <p:txBody>
            <a:bodyPr wrap="square" rtlCol="0">
              <a:spAutoFit/>
            </a:bodyPr>
            <a:lstStyle/>
            <a:p>
              <a:pPr rtl="0"/>
              <a:r>
                <a:rPr lang="en-US" sz="28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C</a:t>
              </a:r>
              <a:endParaRPr kumimoji="1" lang="ja-JP" altLang="en-US" sz="28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9" name="テキスト ボックス 8"/>
            <p:cNvSpPr txBox="1"/>
            <p:nvPr/>
          </p:nvSpPr>
          <p:spPr>
            <a:xfrm>
              <a:off x="3984624" y="4267450"/>
              <a:ext cx="1080815" cy="523220"/>
            </a:xfrm>
            <a:prstGeom prst="rect">
              <a:avLst/>
            </a:prstGeom>
            <a:noFill/>
          </p:spPr>
          <p:txBody>
            <a:bodyPr wrap="square" rtlCol="0">
              <a:spAutoFit/>
            </a:bodyPr>
            <a:lstStyle/>
            <a:p>
              <a:pPr rtl="0"/>
              <a:r>
                <a:rPr lang="en-US" sz="28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O</a:t>
              </a:r>
              <a:endParaRPr kumimoji="1" lang="ja-JP" altLang="en-US" sz="28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10" name="テキスト ボックス 9"/>
            <p:cNvSpPr txBox="1"/>
            <p:nvPr/>
          </p:nvSpPr>
          <p:spPr>
            <a:xfrm>
              <a:off x="3413736" y="4482339"/>
              <a:ext cx="1080815" cy="523220"/>
            </a:xfrm>
            <a:prstGeom prst="rect">
              <a:avLst/>
            </a:prstGeom>
            <a:noFill/>
          </p:spPr>
          <p:txBody>
            <a:bodyPr wrap="square" rtlCol="0">
              <a:spAutoFit/>
            </a:bodyPr>
            <a:lstStyle/>
            <a:p>
              <a:pPr rtl="0"/>
              <a:r>
                <a:rPr lang="en-US" sz="28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A</a:t>
              </a:r>
              <a:endParaRPr kumimoji="1" lang="ja-JP" altLang="en-US" sz="28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11" name="円弧 10"/>
            <p:cNvSpPr/>
            <p:nvPr/>
          </p:nvSpPr>
          <p:spPr>
            <a:xfrm flipH="1">
              <a:off x="2768831" y="3017324"/>
              <a:ext cx="1668522" cy="1668522"/>
            </a:xfrm>
            <a:prstGeom prst="arc">
              <a:avLst>
                <a:gd name="adj1" fmla="val 16200000"/>
                <a:gd name="adj2" fmla="val 4261883"/>
              </a:avLst>
            </a:prstGeom>
            <a:ln w="76200">
              <a:solidFill>
                <a:schemeClr val="accent5">
                  <a:lumMod val="20000"/>
                  <a:lumOff val="80000"/>
                </a:schemeClr>
              </a:solidFill>
              <a:headEnd type="triangle"/>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rtl="0"/>
              <a:endParaRPr kumimoji="1" lang="ja-JP" altLang="en-US">
                <a:latin typeface="Arial" panose="020B0604020202020204" pitchFamily="34" charset="0"/>
                <a:cs typeface="Arial" panose="020B0604020202020204" pitchFamily="34" charset="0"/>
              </a:endParaRPr>
            </a:p>
          </p:txBody>
        </p:sp>
        <p:sp>
          <p:nvSpPr>
            <p:cNvPr id="12" name="テキスト ボックス 11"/>
            <p:cNvSpPr txBox="1"/>
            <p:nvPr/>
          </p:nvSpPr>
          <p:spPr>
            <a:xfrm>
              <a:off x="2606412" y="3412193"/>
              <a:ext cx="1080815" cy="707886"/>
            </a:xfrm>
            <a:prstGeom prst="rect">
              <a:avLst/>
            </a:prstGeom>
            <a:noFill/>
          </p:spPr>
          <p:txBody>
            <a:bodyPr wrap="square" rtlCol="0">
              <a:spAutoFit/>
            </a:bodyPr>
            <a:lstStyle/>
            <a:p>
              <a:pPr rtl="0"/>
              <a:r>
                <a:rPr lang="en-US" sz="40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a:t>
              </a:r>
              <a:endParaRPr kumimoji="1" lang="ja-JP" altLang="en-US" sz="40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grpSp>
      <p:sp>
        <p:nvSpPr>
          <p:cNvPr id="13" name="コンテンツ プレースホルダー 2"/>
          <p:cNvSpPr txBox="1">
            <a:spLocks/>
          </p:cNvSpPr>
          <p:nvPr/>
        </p:nvSpPr>
        <p:spPr>
          <a:xfrm>
            <a:off x="838200" y="5356042"/>
            <a:ext cx="10515600" cy="143165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rtl="0">
              <a:buFont typeface="Wingdings" panose="05000000000000000000" pitchFamily="2" charset="2"/>
              <a:buChar char="Ø"/>
            </a:pPr>
            <a:r>
              <a:rPr lang="en-US" dirty="0">
                <a:latin typeface="Arial" panose="020B0604020202020204" pitchFamily="34" charset="0"/>
                <a:cs typeface="Arial" panose="020B0604020202020204" pitchFamily="34" charset="0"/>
              </a:rPr>
              <a:t>Make records legibly and accurately.</a:t>
            </a:r>
            <a:endParaRPr lang="en-US" altLang="ja-JP" dirty="0">
              <a:latin typeface="Arial" panose="020B0604020202020204" pitchFamily="34" charset="0"/>
              <a:cs typeface="Arial" panose="020B0604020202020204" pitchFamily="34" charset="0"/>
            </a:endParaRPr>
          </a:p>
          <a:p>
            <a:pPr rtl="0">
              <a:buFont typeface="Wingdings" panose="05000000000000000000" pitchFamily="2" charset="2"/>
              <a:buChar char="Ø"/>
            </a:pPr>
            <a:r>
              <a:rPr lang="en-US" dirty="0">
                <a:latin typeface="Arial" panose="020B0604020202020204" pitchFamily="34" charset="0"/>
                <a:cs typeface="Arial" panose="020B0604020202020204" pitchFamily="34" charset="0"/>
              </a:rPr>
              <a:t>Make records that can be understood correctly and easily.</a:t>
            </a:r>
          </a:p>
        </p:txBody>
      </p:sp>
      <p:sp>
        <p:nvSpPr>
          <p:cNvPr id="14" name="スライド番号プレースホルダー 13"/>
          <p:cNvSpPr>
            <a:spLocks noGrp="1"/>
          </p:cNvSpPr>
          <p:nvPr>
            <p:ph type="sldNum" sz="quarter" idx="12"/>
          </p:nvPr>
        </p:nvSpPr>
        <p:spPr/>
        <p:txBody>
          <a:bodyPr rtlCol="0"/>
          <a:lstStyle/>
          <a:p>
            <a:pPr rtl="0"/>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fld id="{EA87AE14-B523-440C-92B5-F1BBA3CF7C82}" type="slidenum">
              <a:rPr lang="en-US" altLang="ja-JP" i="1">
                <a:ln>
                  <a:solidFill>
                    <a:schemeClr val="tx1"/>
                  </a:solidFill>
                </a:ln>
                <a:solidFill>
                  <a:srgbClr val="000000"/>
                </a:solidFill>
                <a:latin typeface="Arial" panose="020B0604020202020204" pitchFamily="34" charset="0"/>
                <a:ea typeface="HG丸ｺﾞｼｯｸM-PRO" panose="020F0600000000000000" pitchFamily="50" charset="-128"/>
                <a:cs typeface="Arial" panose="020B0604020202020204" pitchFamily="34" charset="0"/>
              </a:rPr>
              <a:pPr/>
              <a:t>6</a:t>
            </a:fld>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endParaRPr lang="en-US" altLang="ja-JP" b="1" i="1" dirty="0">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endParaRPr>
          </a:p>
        </p:txBody>
      </p:sp>
    </p:spTree>
    <p:extLst>
      <p:ext uri="{BB962C8B-B14F-4D97-AF65-F5344CB8AC3E}">
        <p14:creationId xmlns:p14="http://schemas.microsoft.com/office/powerpoint/2010/main" val="42252102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en-US">
                <a:solidFill>
                  <a:srgbClr val="FF0000"/>
                </a:solidFill>
                <a:latin typeface="Arial" panose="020B0604020202020204" pitchFamily="34" charset="0"/>
                <a:cs typeface="Arial" panose="020B0604020202020204" pitchFamily="34" charset="0"/>
              </a:rPr>
              <a:t>C</a:t>
            </a:r>
            <a:r>
              <a:rPr lang="en-US">
                <a:latin typeface="Arial" panose="020B0604020202020204" pitchFamily="34" charset="0"/>
                <a:cs typeface="Arial" panose="020B0604020202020204" pitchFamily="34" charset="0"/>
              </a:rPr>
              <a:t>: Contemporaneous</a:t>
            </a:r>
            <a:endParaRPr kumimoji="1" lang="ja-JP" altLang="en-US" dirty="0">
              <a:latin typeface="Arial" panose="020B0604020202020204" pitchFamily="34" charset="0"/>
              <a:cs typeface="Arial" panose="020B0604020202020204" pitchFamily="34" charset="0"/>
            </a:endParaRPr>
          </a:p>
        </p:txBody>
      </p:sp>
      <p:sp>
        <p:nvSpPr>
          <p:cNvPr id="3" name="コンテンツ プレースホルダー 2"/>
          <p:cNvSpPr>
            <a:spLocks noGrp="1"/>
          </p:cNvSpPr>
          <p:nvPr>
            <p:ph idx="1"/>
          </p:nvPr>
        </p:nvSpPr>
        <p:spPr>
          <a:xfrm>
            <a:off x="838200" y="1825625"/>
            <a:ext cx="7240929" cy="2403475"/>
          </a:xfrm>
        </p:spPr>
        <p:txBody>
          <a:bodyPr rtlCol="0">
            <a:normAutofit/>
          </a:bodyPr>
          <a:lstStyle/>
          <a:p>
            <a:pPr marL="0" indent="0" algn="just">
              <a:buNone/>
            </a:pPr>
            <a:r>
              <a:rPr lang="en-US" dirty="0">
                <a:solidFill>
                  <a:schemeClr val="accent1">
                    <a:lumMod val="50000"/>
                  </a:schemeClr>
                </a:solidFill>
                <a:latin typeface="Arial" panose="020B0604020202020204" pitchFamily="34" charset="0"/>
                <a:cs typeface="Arial" panose="020B0604020202020204" pitchFamily="34" charset="0"/>
              </a:rPr>
              <a:t>The evidence of actions, events or decisions should be recorded as they take place. This documentation should serve as an accurate attestation of what was done, or what was decided and why, i.e. what influenced the decision at that time.</a:t>
            </a:r>
            <a:endParaRPr lang="en-US" altLang="ja-JP" dirty="0">
              <a:solidFill>
                <a:schemeClr val="accent1">
                  <a:lumMod val="50000"/>
                </a:schemeClr>
              </a:solidFill>
              <a:latin typeface="Arial" panose="020B0604020202020204" pitchFamily="34" charset="0"/>
              <a:cs typeface="Arial" panose="020B0604020202020204" pitchFamily="34" charset="0"/>
            </a:endParaRPr>
          </a:p>
        </p:txBody>
      </p:sp>
      <p:sp>
        <p:nvSpPr>
          <p:cNvPr id="4" name="コンテンツ プレースホルダー 2"/>
          <p:cNvSpPr txBox="1">
            <a:spLocks/>
          </p:cNvSpPr>
          <p:nvPr/>
        </p:nvSpPr>
        <p:spPr>
          <a:xfrm>
            <a:off x="838200" y="4506209"/>
            <a:ext cx="10515600" cy="89466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rtl="0">
              <a:buFont typeface="Wingdings" panose="05000000000000000000" pitchFamily="2" charset="2"/>
              <a:buChar char="Ø"/>
            </a:pPr>
            <a:r>
              <a:rPr lang="en-US" dirty="0">
                <a:latin typeface="Arial" panose="020B0604020202020204" pitchFamily="34" charset="0"/>
                <a:cs typeface="Arial" panose="020B0604020202020204" pitchFamily="34" charset="0"/>
              </a:rPr>
              <a:t>Make records at the same time the operation is performed. </a:t>
            </a:r>
            <a:endParaRPr lang="en-US" altLang="ja-JP" dirty="0">
              <a:latin typeface="Arial" panose="020B0604020202020204" pitchFamily="34" charset="0"/>
              <a:cs typeface="Arial" panose="020B0604020202020204" pitchFamily="34" charset="0"/>
            </a:endParaRPr>
          </a:p>
        </p:txBody>
      </p:sp>
      <p:grpSp>
        <p:nvGrpSpPr>
          <p:cNvPr id="5" name="グループ化 4"/>
          <p:cNvGrpSpPr/>
          <p:nvPr/>
        </p:nvGrpSpPr>
        <p:grpSpPr>
          <a:xfrm>
            <a:off x="8067554" y="1404318"/>
            <a:ext cx="3695962" cy="2631097"/>
            <a:chOff x="1776584" y="2538638"/>
            <a:chExt cx="3695962" cy="2631097"/>
          </a:xfrm>
        </p:grpSpPr>
        <p:graphicFrame>
          <p:nvGraphicFramePr>
            <p:cNvPr id="6" name="グラフ 5" title="Consistent"/>
            <p:cNvGraphicFramePr/>
            <p:nvPr>
              <p:extLst>
                <p:ext uri="{D42A27DB-BD31-4B8C-83A1-F6EECF244321}">
                  <p14:modId xmlns:p14="http://schemas.microsoft.com/office/powerpoint/2010/main" val="3113560245"/>
                </p:ext>
              </p:extLst>
            </p:nvPr>
          </p:nvGraphicFramePr>
          <p:xfrm>
            <a:off x="1776584" y="2538638"/>
            <a:ext cx="3695962" cy="2631097"/>
          </p:xfrm>
          <a:graphic>
            <a:graphicData uri="http://schemas.openxmlformats.org/drawingml/2006/chart">
              <c:chart xmlns:c="http://schemas.openxmlformats.org/drawingml/2006/chart" xmlns:r="http://schemas.openxmlformats.org/officeDocument/2006/relationships" r:id="rId3"/>
            </a:graphicData>
          </a:graphic>
        </p:graphicFrame>
        <p:sp>
          <p:nvSpPr>
            <p:cNvPr id="7" name="テキスト ボックス 6"/>
            <p:cNvSpPr txBox="1"/>
            <p:nvPr/>
          </p:nvSpPr>
          <p:spPr>
            <a:xfrm>
              <a:off x="3687227" y="2741603"/>
              <a:ext cx="1080815" cy="523220"/>
            </a:xfrm>
            <a:prstGeom prst="rect">
              <a:avLst/>
            </a:prstGeom>
            <a:noFill/>
          </p:spPr>
          <p:txBody>
            <a:bodyPr wrap="square" rtlCol="0">
              <a:spAutoFit/>
            </a:bodyPr>
            <a:lstStyle/>
            <a:p>
              <a:pPr rtl="0"/>
              <a:r>
                <a:rPr lang="en-US" sz="28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A</a:t>
              </a:r>
              <a:endParaRPr kumimoji="1" lang="ja-JP" altLang="en-US" sz="28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8" name="テキスト ボックス 7"/>
            <p:cNvSpPr txBox="1"/>
            <p:nvPr/>
          </p:nvSpPr>
          <p:spPr>
            <a:xfrm>
              <a:off x="4227634" y="3120043"/>
              <a:ext cx="1080815" cy="523220"/>
            </a:xfrm>
            <a:prstGeom prst="rect">
              <a:avLst/>
            </a:prstGeom>
            <a:noFill/>
          </p:spPr>
          <p:txBody>
            <a:bodyPr wrap="square" rtlCol="0">
              <a:spAutoFit/>
            </a:bodyPr>
            <a:lstStyle/>
            <a:p>
              <a:pPr rtl="0"/>
              <a:r>
                <a:rPr lang="en-US" sz="28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L</a:t>
              </a:r>
              <a:endParaRPr kumimoji="1" lang="ja-JP" altLang="en-US" sz="28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9" name="テキスト ボックス 8"/>
            <p:cNvSpPr txBox="1"/>
            <p:nvPr/>
          </p:nvSpPr>
          <p:spPr>
            <a:xfrm>
              <a:off x="4332494" y="3713724"/>
              <a:ext cx="1080815" cy="523220"/>
            </a:xfrm>
            <a:prstGeom prst="rect">
              <a:avLst/>
            </a:prstGeom>
            <a:noFill/>
          </p:spPr>
          <p:txBody>
            <a:bodyPr wrap="square" rtlCol="0">
              <a:spAutoFit/>
            </a:bodyPr>
            <a:lstStyle/>
            <a:p>
              <a:pPr rtl="0"/>
              <a:r>
                <a:rPr lang="en-US" sz="28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C</a:t>
              </a:r>
              <a:endParaRPr kumimoji="1" lang="ja-JP" altLang="en-US" sz="28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10" name="テキスト ボックス 9"/>
            <p:cNvSpPr txBox="1"/>
            <p:nvPr/>
          </p:nvSpPr>
          <p:spPr>
            <a:xfrm>
              <a:off x="3984624" y="4267450"/>
              <a:ext cx="1080815" cy="523220"/>
            </a:xfrm>
            <a:prstGeom prst="rect">
              <a:avLst/>
            </a:prstGeom>
            <a:noFill/>
          </p:spPr>
          <p:txBody>
            <a:bodyPr wrap="square" rtlCol="0">
              <a:spAutoFit/>
            </a:bodyPr>
            <a:lstStyle/>
            <a:p>
              <a:pPr rtl="0"/>
              <a:r>
                <a:rPr lang="en-US" sz="28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O</a:t>
              </a:r>
              <a:endParaRPr kumimoji="1" lang="ja-JP" altLang="en-US" sz="28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11" name="テキスト ボックス 10"/>
            <p:cNvSpPr txBox="1"/>
            <p:nvPr/>
          </p:nvSpPr>
          <p:spPr>
            <a:xfrm>
              <a:off x="3413736" y="4482339"/>
              <a:ext cx="1080815" cy="523220"/>
            </a:xfrm>
            <a:prstGeom prst="rect">
              <a:avLst/>
            </a:prstGeom>
            <a:noFill/>
          </p:spPr>
          <p:txBody>
            <a:bodyPr wrap="square" rtlCol="0">
              <a:spAutoFit/>
            </a:bodyPr>
            <a:lstStyle/>
            <a:p>
              <a:pPr rtl="0"/>
              <a:r>
                <a:rPr lang="en-US" sz="28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A</a:t>
              </a:r>
              <a:endParaRPr kumimoji="1" lang="ja-JP" altLang="en-US" sz="28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12" name="円弧 11"/>
            <p:cNvSpPr/>
            <p:nvPr/>
          </p:nvSpPr>
          <p:spPr>
            <a:xfrm flipH="1">
              <a:off x="2768831" y="3017324"/>
              <a:ext cx="1668522" cy="1668522"/>
            </a:xfrm>
            <a:prstGeom prst="arc">
              <a:avLst>
                <a:gd name="adj1" fmla="val 16200000"/>
                <a:gd name="adj2" fmla="val 4261883"/>
              </a:avLst>
            </a:prstGeom>
            <a:ln w="76200">
              <a:solidFill>
                <a:schemeClr val="accent5">
                  <a:lumMod val="20000"/>
                  <a:lumOff val="80000"/>
                </a:schemeClr>
              </a:solidFill>
              <a:headEnd type="triangle"/>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rtl="0"/>
              <a:endParaRPr kumimoji="1" lang="ja-JP" altLang="en-US">
                <a:latin typeface="Arial" panose="020B0604020202020204" pitchFamily="34" charset="0"/>
                <a:cs typeface="Arial" panose="020B0604020202020204" pitchFamily="34" charset="0"/>
              </a:endParaRPr>
            </a:p>
          </p:txBody>
        </p:sp>
        <p:sp>
          <p:nvSpPr>
            <p:cNvPr id="13" name="テキスト ボックス 12"/>
            <p:cNvSpPr txBox="1"/>
            <p:nvPr/>
          </p:nvSpPr>
          <p:spPr>
            <a:xfrm>
              <a:off x="2606412" y="3412193"/>
              <a:ext cx="1080815" cy="707886"/>
            </a:xfrm>
            <a:prstGeom prst="rect">
              <a:avLst/>
            </a:prstGeom>
            <a:noFill/>
          </p:spPr>
          <p:txBody>
            <a:bodyPr wrap="square" rtlCol="0">
              <a:spAutoFit/>
            </a:bodyPr>
            <a:lstStyle/>
            <a:p>
              <a:pPr rtl="0"/>
              <a:r>
                <a:rPr lang="en-US" sz="40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a:t>
              </a:r>
              <a:endParaRPr kumimoji="1" lang="ja-JP" altLang="en-US" sz="40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grpSp>
      <p:sp>
        <p:nvSpPr>
          <p:cNvPr id="14" name="スライド番号プレースホルダー 13"/>
          <p:cNvSpPr>
            <a:spLocks noGrp="1"/>
          </p:cNvSpPr>
          <p:nvPr>
            <p:ph type="sldNum" sz="quarter" idx="12"/>
          </p:nvPr>
        </p:nvSpPr>
        <p:spPr/>
        <p:txBody>
          <a:bodyPr rtlCol="0"/>
          <a:lstStyle/>
          <a:p>
            <a:pPr rtl="0">
              <a:defRPr/>
            </a:pPr>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fld id="{EA87AE14-B523-440C-92B5-F1BBA3CF7C82}" type="slidenum">
              <a:rPr lang="en-US" altLang="ja-JP" i="1">
                <a:ln>
                  <a:solidFill>
                    <a:schemeClr val="tx1"/>
                  </a:solidFill>
                </a:ln>
                <a:solidFill>
                  <a:srgbClr val="000000"/>
                </a:solidFill>
                <a:latin typeface="Arial" panose="020B0604020202020204" pitchFamily="34" charset="0"/>
                <a:ea typeface="HG丸ｺﾞｼｯｸM-PRO" panose="020F0600000000000000" pitchFamily="50" charset="-128"/>
                <a:cs typeface="Arial" panose="020B0604020202020204" pitchFamily="34" charset="0"/>
              </a:rPr>
              <a:pPr>
                <a:defRPr/>
              </a:pPr>
              <a:t>7</a:t>
            </a:fld>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endParaRPr lang="en-US" altLang="ja-JP" b="1" i="1" dirty="0">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endParaRPr>
          </a:p>
        </p:txBody>
      </p:sp>
    </p:spTree>
    <p:extLst>
      <p:ext uri="{BB962C8B-B14F-4D97-AF65-F5344CB8AC3E}">
        <p14:creationId xmlns:p14="http://schemas.microsoft.com/office/powerpoint/2010/main" val="20949682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en-US">
                <a:solidFill>
                  <a:srgbClr val="FF0000"/>
                </a:solidFill>
                <a:latin typeface="Arial" panose="020B0604020202020204" pitchFamily="34" charset="0"/>
                <a:cs typeface="Arial" panose="020B0604020202020204" pitchFamily="34" charset="0"/>
              </a:rPr>
              <a:t>O</a:t>
            </a:r>
            <a:r>
              <a:rPr lang="en-US">
                <a:latin typeface="Arial" panose="020B0604020202020204" pitchFamily="34" charset="0"/>
                <a:cs typeface="Arial" panose="020B0604020202020204" pitchFamily="34" charset="0"/>
              </a:rPr>
              <a:t>: Original</a:t>
            </a:r>
            <a:endParaRPr kumimoji="1" lang="ja-JP" altLang="en-US" dirty="0">
              <a:latin typeface="Arial" panose="020B0604020202020204" pitchFamily="34" charset="0"/>
              <a:cs typeface="Arial" panose="020B0604020202020204" pitchFamily="34" charset="0"/>
            </a:endParaRPr>
          </a:p>
        </p:txBody>
      </p:sp>
      <p:sp>
        <p:nvSpPr>
          <p:cNvPr id="3" name="コンテンツ プレースホルダー 2"/>
          <p:cNvSpPr>
            <a:spLocks noGrp="1"/>
          </p:cNvSpPr>
          <p:nvPr>
            <p:ph idx="1"/>
          </p:nvPr>
        </p:nvSpPr>
        <p:spPr>
          <a:xfrm>
            <a:off x="838200" y="1825625"/>
            <a:ext cx="7565020" cy="2167641"/>
          </a:xfrm>
        </p:spPr>
        <p:txBody>
          <a:bodyPr rtlCol="0">
            <a:normAutofit fontScale="92500" lnSpcReduction="20000"/>
          </a:bodyPr>
          <a:lstStyle/>
          <a:p>
            <a:pPr marL="0" indent="0" algn="just">
              <a:lnSpc>
                <a:spcPct val="100000"/>
              </a:lnSpc>
              <a:buNone/>
            </a:pPr>
            <a:r>
              <a:rPr lang="en-US" dirty="0">
                <a:solidFill>
                  <a:schemeClr val="accent1">
                    <a:lumMod val="50000"/>
                  </a:schemeClr>
                </a:solidFill>
                <a:latin typeface="Arial" panose="020B0604020202020204" pitchFamily="34" charset="0"/>
                <a:cs typeface="Arial" panose="020B0604020202020204" pitchFamily="34" charset="0"/>
              </a:rPr>
              <a:t>The original record can be described as the first-capture of information, whether recorded on paper (static) or electronically (usually dynamic, depending on the complexity of the system). Information that is originally captured in a dynamic state should remain available in that state.</a:t>
            </a:r>
            <a:endParaRPr lang="en-US" altLang="ja-JP" dirty="0">
              <a:solidFill>
                <a:schemeClr val="accent1">
                  <a:lumMod val="50000"/>
                </a:schemeClr>
              </a:solidFill>
              <a:latin typeface="Arial" panose="020B0604020202020204" pitchFamily="34" charset="0"/>
              <a:cs typeface="Arial" panose="020B0604020202020204" pitchFamily="34" charset="0"/>
            </a:endParaRPr>
          </a:p>
        </p:txBody>
      </p:sp>
      <p:sp>
        <p:nvSpPr>
          <p:cNvPr id="4" name="コンテンツ プレースホルダー 2"/>
          <p:cNvSpPr txBox="1">
            <a:spLocks/>
          </p:cNvSpPr>
          <p:nvPr/>
        </p:nvSpPr>
        <p:spPr>
          <a:xfrm>
            <a:off x="846465" y="4388136"/>
            <a:ext cx="10803147" cy="1966366"/>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rtl="0">
              <a:buFont typeface="Wingdings" panose="05000000000000000000" pitchFamily="2" charset="2"/>
              <a:buChar char="Ø"/>
            </a:pPr>
            <a:r>
              <a:rPr lang="en-US" dirty="0">
                <a:latin typeface="Arial" panose="020B0604020202020204" pitchFamily="34" charset="0"/>
                <a:cs typeface="Arial" panose="020B0604020202020204" pitchFamily="34" charset="0"/>
              </a:rPr>
              <a:t>Do not enter results of implementation in record forms other than hose officially approved.</a:t>
            </a:r>
            <a:endParaRPr lang="en-US" altLang="ja-JP" dirty="0">
              <a:latin typeface="Arial" panose="020B0604020202020204" pitchFamily="34" charset="0"/>
              <a:cs typeface="Arial" panose="020B0604020202020204" pitchFamily="34" charset="0"/>
            </a:endParaRPr>
          </a:p>
          <a:p>
            <a:pPr rtl="0">
              <a:buFont typeface="Wingdings" panose="05000000000000000000" pitchFamily="2" charset="2"/>
              <a:buChar char="Ø"/>
            </a:pPr>
            <a:r>
              <a:rPr lang="en-US" dirty="0">
                <a:latin typeface="Arial" panose="020B0604020202020204" pitchFamily="34" charset="0"/>
                <a:cs typeface="Arial" panose="020B0604020202020204" pitchFamily="34" charset="0"/>
              </a:rPr>
              <a:t>Do not use sticky notes or memo paper as part of records.</a:t>
            </a:r>
            <a:endParaRPr lang="en-US" altLang="ja-JP" dirty="0">
              <a:latin typeface="Arial" panose="020B0604020202020204" pitchFamily="34" charset="0"/>
              <a:cs typeface="Arial" panose="020B0604020202020204" pitchFamily="34" charset="0"/>
            </a:endParaRPr>
          </a:p>
          <a:p>
            <a:pPr rtl="0">
              <a:buFont typeface="Wingdings" panose="05000000000000000000" pitchFamily="2" charset="2"/>
              <a:buChar char="Ø"/>
            </a:pPr>
            <a:r>
              <a:rPr lang="en-US" dirty="0">
                <a:latin typeface="Arial" panose="020B0604020202020204" pitchFamily="34" charset="0"/>
                <a:cs typeface="Arial" panose="020B0604020202020204" pitchFamily="34" charset="0"/>
              </a:rPr>
              <a:t>Do not use personal notebooks for recording data or making calculations.</a:t>
            </a:r>
          </a:p>
          <a:p>
            <a:pPr rtl="0"/>
            <a:endParaRPr lang="ja-JP" altLang="en-US" dirty="0">
              <a:latin typeface="Arial" panose="020B0604020202020204" pitchFamily="34" charset="0"/>
              <a:cs typeface="Arial" panose="020B0604020202020204" pitchFamily="34" charset="0"/>
            </a:endParaRPr>
          </a:p>
        </p:txBody>
      </p:sp>
      <p:grpSp>
        <p:nvGrpSpPr>
          <p:cNvPr id="5" name="グループ化 4"/>
          <p:cNvGrpSpPr/>
          <p:nvPr/>
        </p:nvGrpSpPr>
        <p:grpSpPr>
          <a:xfrm>
            <a:off x="8073210" y="1404323"/>
            <a:ext cx="3695962" cy="2631097"/>
            <a:chOff x="1776584" y="2538638"/>
            <a:chExt cx="3695962" cy="2631097"/>
          </a:xfrm>
        </p:grpSpPr>
        <p:graphicFrame>
          <p:nvGraphicFramePr>
            <p:cNvPr id="6" name="グラフ 5" title="Consistent"/>
            <p:cNvGraphicFramePr/>
            <p:nvPr>
              <p:extLst>
                <p:ext uri="{D42A27DB-BD31-4B8C-83A1-F6EECF244321}">
                  <p14:modId xmlns:p14="http://schemas.microsoft.com/office/powerpoint/2010/main" val="3187756671"/>
                </p:ext>
              </p:extLst>
            </p:nvPr>
          </p:nvGraphicFramePr>
          <p:xfrm>
            <a:off x="1776584" y="2538638"/>
            <a:ext cx="3695962" cy="2631097"/>
          </p:xfrm>
          <a:graphic>
            <a:graphicData uri="http://schemas.openxmlformats.org/drawingml/2006/chart">
              <c:chart xmlns:c="http://schemas.openxmlformats.org/drawingml/2006/chart" xmlns:r="http://schemas.openxmlformats.org/officeDocument/2006/relationships" r:id="rId3"/>
            </a:graphicData>
          </a:graphic>
        </p:graphicFrame>
        <p:sp>
          <p:nvSpPr>
            <p:cNvPr id="7" name="テキスト ボックス 6"/>
            <p:cNvSpPr txBox="1"/>
            <p:nvPr/>
          </p:nvSpPr>
          <p:spPr>
            <a:xfrm>
              <a:off x="3687227" y="2741603"/>
              <a:ext cx="1080815" cy="523220"/>
            </a:xfrm>
            <a:prstGeom prst="rect">
              <a:avLst/>
            </a:prstGeom>
            <a:noFill/>
          </p:spPr>
          <p:txBody>
            <a:bodyPr wrap="square" rtlCol="0">
              <a:spAutoFit/>
            </a:bodyPr>
            <a:lstStyle/>
            <a:p>
              <a:pPr rtl="0"/>
              <a:r>
                <a:rPr lang="en-US" sz="28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A</a:t>
              </a:r>
              <a:endParaRPr kumimoji="1" lang="ja-JP" altLang="en-US" sz="28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8" name="テキスト ボックス 7"/>
            <p:cNvSpPr txBox="1"/>
            <p:nvPr/>
          </p:nvSpPr>
          <p:spPr>
            <a:xfrm>
              <a:off x="4227634" y="3120043"/>
              <a:ext cx="1080815" cy="523220"/>
            </a:xfrm>
            <a:prstGeom prst="rect">
              <a:avLst/>
            </a:prstGeom>
            <a:noFill/>
          </p:spPr>
          <p:txBody>
            <a:bodyPr wrap="square" rtlCol="0">
              <a:spAutoFit/>
            </a:bodyPr>
            <a:lstStyle/>
            <a:p>
              <a:pPr rtl="0"/>
              <a:r>
                <a:rPr lang="en-US" sz="28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L</a:t>
              </a:r>
              <a:endParaRPr kumimoji="1" lang="ja-JP" altLang="en-US" sz="28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9" name="テキスト ボックス 8"/>
            <p:cNvSpPr txBox="1"/>
            <p:nvPr/>
          </p:nvSpPr>
          <p:spPr>
            <a:xfrm>
              <a:off x="4332494" y="3713724"/>
              <a:ext cx="1080815" cy="523220"/>
            </a:xfrm>
            <a:prstGeom prst="rect">
              <a:avLst/>
            </a:prstGeom>
            <a:noFill/>
          </p:spPr>
          <p:txBody>
            <a:bodyPr wrap="square" rtlCol="0">
              <a:spAutoFit/>
            </a:bodyPr>
            <a:lstStyle/>
            <a:p>
              <a:pPr rtl="0"/>
              <a:r>
                <a:rPr lang="en-US" sz="28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C</a:t>
              </a:r>
              <a:endParaRPr kumimoji="1" lang="ja-JP" altLang="en-US" sz="28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10" name="テキスト ボックス 9"/>
            <p:cNvSpPr txBox="1"/>
            <p:nvPr/>
          </p:nvSpPr>
          <p:spPr>
            <a:xfrm>
              <a:off x="3984624" y="4267450"/>
              <a:ext cx="1080815" cy="523220"/>
            </a:xfrm>
            <a:prstGeom prst="rect">
              <a:avLst/>
            </a:prstGeom>
            <a:noFill/>
          </p:spPr>
          <p:txBody>
            <a:bodyPr wrap="square" rtlCol="0">
              <a:spAutoFit/>
            </a:bodyPr>
            <a:lstStyle/>
            <a:p>
              <a:pPr rtl="0"/>
              <a:r>
                <a:rPr lang="en-US" sz="28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O</a:t>
              </a:r>
              <a:endParaRPr kumimoji="1" lang="ja-JP" altLang="en-US" sz="28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11" name="テキスト ボックス 10"/>
            <p:cNvSpPr txBox="1"/>
            <p:nvPr/>
          </p:nvSpPr>
          <p:spPr>
            <a:xfrm>
              <a:off x="3413736" y="4482339"/>
              <a:ext cx="1080815" cy="523220"/>
            </a:xfrm>
            <a:prstGeom prst="rect">
              <a:avLst/>
            </a:prstGeom>
            <a:noFill/>
          </p:spPr>
          <p:txBody>
            <a:bodyPr wrap="square" rtlCol="0">
              <a:spAutoFit/>
            </a:bodyPr>
            <a:lstStyle/>
            <a:p>
              <a:pPr rtl="0"/>
              <a:r>
                <a:rPr lang="en-US" sz="28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A</a:t>
              </a:r>
              <a:endParaRPr kumimoji="1" lang="ja-JP" altLang="en-US" sz="28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12" name="円弧 11"/>
            <p:cNvSpPr/>
            <p:nvPr/>
          </p:nvSpPr>
          <p:spPr>
            <a:xfrm flipH="1">
              <a:off x="2768831" y="3017324"/>
              <a:ext cx="1668522" cy="1668522"/>
            </a:xfrm>
            <a:prstGeom prst="arc">
              <a:avLst>
                <a:gd name="adj1" fmla="val 16200000"/>
                <a:gd name="adj2" fmla="val 4261883"/>
              </a:avLst>
            </a:prstGeom>
            <a:ln w="76200">
              <a:solidFill>
                <a:schemeClr val="accent5">
                  <a:lumMod val="20000"/>
                  <a:lumOff val="80000"/>
                </a:schemeClr>
              </a:solidFill>
              <a:headEnd type="triangle"/>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rtl="0"/>
              <a:endParaRPr kumimoji="1" lang="ja-JP" altLang="en-US">
                <a:latin typeface="Arial" panose="020B0604020202020204" pitchFamily="34" charset="0"/>
                <a:cs typeface="Arial" panose="020B0604020202020204" pitchFamily="34" charset="0"/>
              </a:endParaRPr>
            </a:p>
          </p:txBody>
        </p:sp>
        <p:sp>
          <p:nvSpPr>
            <p:cNvPr id="13" name="テキスト ボックス 12"/>
            <p:cNvSpPr txBox="1"/>
            <p:nvPr/>
          </p:nvSpPr>
          <p:spPr>
            <a:xfrm>
              <a:off x="2606412" y="3412193"/>
              <a:ext cx="1080815" cy="707886"/>
            </a:xfrm>
            <a:prstGeom prst="rect">
              <a:avLst/>
            </a:prstGeom>
            <a:noFill/>
          </p:spPr>
          <p:txBody>
            <a:bodyPr wrap="square" rtlCol="0">
              <a:spAutoFit/>
            </a:bodyPr>
            <a:lstStyle/>
            <a:p>
              <a:pPr rtl="0"/>
              <a:r>
                <a:rPr lang="en-US" sz="40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a:t>
              </a:r>
              <a:endParaRPr kumimoji="1" lang="ja-JP" altLang="en-US" sz="40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grpSp>
      <p:sp>
        <p:nvSpPr>
          <p:cNvPr id="14" name="スライド番号プレースホルダー 13"/>
          <p:cNvSpPr>
            <a:spLocks noGrp="1"/>
          </p:cNvSpPr>
          <p:nvPr>
            <p:ph type="sldNum" sz="quarter" idx="12"/>
          </p:nvPr>
        </p:nvSpPr>
        <p:spPr/>
        <p:txBody>
          <a:bodyPr rtlCol="0"/>
          <a:lstStyle/>
          <a:p>
            <a:pPr rtl="0">
              <a:defRPr/>
            </a:pPr>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fld id="{EA87AE14-B523-440C-92B5-F1BBA3CF7C82}" type="slidenum">
              <a:rPr lang="en-US" altLang="ja-JP" i="1">
                <a:ln>
                  <a:solidFill>
                    <a:schemeClr val="tx1"/>
                  </a:solidFill>
                </a:ln>
                <a:solidFill>
                  <a:srgbClr val="000000"/>
                </a:solidFill>
                <a:latin typeface="Arial" panose="020B0604020202020204" pitchFamily="34" charset="0"/>
                <a:ea typeface="HG丸ｺﾞｼｯｸM-PRO" panose="020F0600000000000000" pitchFamily="50" charset="-128"/>
                <a:cs typeface="Arial" panose="020B0604020202020204" pitchFamily="34" charset="0"/>
              </a:rPr>
              <a:pPr>
                <a:defRPr/>
              </a:pPr>
              <a:t>8</a:t>
            </a:fld>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endParaRPr lang="en-US" altLang="ja-JP" b="1" i="1" dirty="0">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endParaRPr>
          </a:p>
        </p:txBody>
      </p:sp>
    </p:spTree>
    <p:extLst>
      <p:ext uri="{BB962C8B-B14F-4D97-AF65-F5344CB8AC3E}">
        <p14:creationId xmlns:p14="http://schemas.microsoft.com/office/powerpoint/2010/main" val="32347045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136525"/>
            <a:ext cx="10515600" cy="1325563"/>
          </a:xfrm>
        </p:spPr>
        <p:txBody>
          <a:bodyPr rtlCol="0"/>
          <a:lstStyle/>
          <a:p>
            <a:pPr rtl="0"/>
            <a:r>
              <a:rPr lang="en-US" dirty="0">
                <a:solidFill>
                  <a:srgbClr val="FF0000"/>
                </a:solidFill>
                <a:latin typeface="Arial" panose="020B0604020202020204" pitchFamily="34" charset="0"/>
                <a:cs typeface="Arial" panose="020B0604020202020204" pitchFamily="34" charset="0"/>
              </a:rPr>
              <a:t>A</a:t>
            </a:r>
            <a:r>
              <a:rPr lang="en-US" dirty="0">
                <a:latin typeface="Arial" panose="020B0604020202020204" pitchFamily="34" charset="0"/>
                <a:cs typeface="Arial" panose="020B0604020202020204" pitchFamily="34" charset="0"/>
              </a:rPr>
              <a:t>: Accurate</a:t>
            </a:r>
            <a:endParaRPr kumimoji="1" lang="ja-JP" altLang="en-US" dirty="0">
              <a:latin typeface="Arial" panose="020B0604020202020204" pitchFamily="34" charset="0"/>
              <a:cs typeface="Arial" panose="020B0604020202020204" pitchFamily="34" charset="0"/>
            </a:endParaRPr>
          </a:p>
        </p:txBody>
      </p:sp>
      <p:sp>
        <p:nvSpPr>
          <p:cNvPr id="3" name="コンテンツ プレースホルダー 2"/>
          <p:cNvSpPr>
            <a:spLocks noGrp="1"/>
          </p:cNvSpPr>
          <p:nvPr>
            <p:ph idx="1"/>
          </p:nvPr>
        </p:nvSpPr>
        <p:spPr>
          <a:xfrm>
            <a:off x="838200" y="1179286"/>
            <a:ext cx="7407999" cy="5021943"/>
          </a:xfrm>
        </p:spPr>
        <p:txBody>
          <a:bodyPr rtlCol="0">
            <a:noAutofit/>
          </a:bodyPr>
          <a:lstStyle/>
          <a:p>
            <a:pPr marL="0" indent="0" algn="just">
              <a:lnSpc>
                <a:spcPct val="100000"/>
              </a:lnSpc>
              <a:buNone/>
            </a:pPr>
            <a:r>
              <a:rPr lang="en-US" sz="2400" dirty="0">
                <a:solidFill>
                  <a:schemeClr val="accent1">
                    <a:lumMod val="50000"/>
                  </a:schemeClr>
                </a:solidFill>
                <a:latin typeface="Arial" panose="020B0604020202020204" pitchFamily="34" charset="0"/>
                <a:cs typeface="Arial" panose="020B0604020202020204" pitchFamily="34" charset="0"/>
              </a:rPr>
              <a:t>Ensuring results and records are accurate is achieved through many elements of a robust Pharmaceutical Quality Management System. This can be comprised of:</a:t>
            </a:r>
          </a:p>
          <a:p>
            <a:pPr algn="just">
              <a:lnSpc>
                <a:spcPct val="100000"/>
              </a:lnSpc>
            </a:pPr>
            <a:r>
              <a:rPr lang="en-US" sz="2400" dirty="0">
                <a:solidFill>
                  <a:schemeClr val="accent1">
                    <a:lumMod val="50000"/>
                  </a:schemeClr>
                </a:solidFill>
                <a:latin typeface="Arial" panose="020B0604020202020204" pitchFamily="34" charset="0"/>
                <a:cs typeface="Arial" panose="020B0604020202020204" pitchFamily="34" charset="0"/>
              </a:rPr>
              <a:t>equipment-related factors such as qualification, calibration, maintenance and computer validation</a:t>
            </a:r>
            <a:r>
              <a:rPr lang="en-US" sz="2400" dirty="0">
                <a:solidFill>
                  <a:srgbClr val="00B050"/>
                </a:solidFill>
                <a:latin typeface="Arial" panose="020B0604020202020204" pitchFamily="34" charset="0"/>
                <a:cs typeface="Arial" panose="020B0604020202020204" pitchFamily="34" charset="0"/>
              </a:rPr>
              <a:t>.</a:t>
            </a:r>
          </a:p>
        </p:txBody>
      </p:sp>
      <p:grpSp>
        <p:nvGrpSpPr>
          <p:cNvPr id="4" name="グループ化 3"/>
          <p:cNvGrpSpPr/>
          <p:nvPr/>
        </p:nvGrpSpPr>
        <p:grpSpPr>
          <a:xfrm>
            <a:off x="8061638" y="1167711"/>
            <a:ext cx="3695962" cy="2631097"/>
            <a:chOff x="1776584" y="2538638"/>
            <a:chExt cx="3695962" cy="2631097"/>
          </a:xfrm>
        </p:grpSpPr>
        <p:graphicFrame>
          <p:nvGraphicFramePr>
            <p:cNvPr id="5" name="グラフ 4" title="Consistent"/>
            <p:cNvGraphicFramePr/>
            <p:nvPr>
              <p:extLst>
                <p:ext uri="{D42A27DB-BD31-4B8C-83A1-F6EECF244321}">
                  <p14:modId xmlns:p14="http://schemas.microsoft.com/office/powerpoint/2010/main" val="2369499165"/>
                </p:ext>
              </p:extLst>
            </p:nvPr>
          </p:nvGraphicFramePr>
          <p:xfrm>
            <a:off x="1776584" y="2538638"/>
            <a:ext cx="3695962" cy="2631097"/>
          </p:xfrm>
          <a:graphic>
            <a:graphicData uri="http://schemas.openxmlformats.org/drawingml/2006/chart">
              <c:chart xmlns:c="http://schemas.openxmlformats.org/drawingml/2006/chart" xmlns:r="http://schemas.openxmlformats.org/officeDocument/2006/relationships" r:id="rId3"/>
            </a:graphicData>
          </a:graphic>
        </p:graphicFrame>
        <p:sp>
          <p:nvSpPr>
            <p:cNvPr id="6" name="テキスト ボックス 5"/>
            <p:cNvSpPr txBox="1"/>
            <p:nvPr/>
          </p:nvSpPr>
          <p:spPr>
            <a:xfrm>
              <a:off x="3687227" y="2741603"/>
              <a:ext cx="1080815" cy="523220"/>
            </a:xfrm>
            <a:prstGeom prst="rect">
              <a:avLst/>
            </a:prstGeom>
            <a:noFill/>
          </p:spPr>
          <p:txBody>
            <a:bodyPr wrap="square" rtlCol="0">
              <a:spAutoFit/>
            </a:bodyPr>
            <a:lstStyle/>
            <a:p>
              <a:pPr rtl="0"/>
              <a:r>
                <a:rPr lang="en-US" sz="28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A</a:t>
              </a:r>
              <a:endParaRPr kumimoji="1" lang="ja-JP" altLang="en-US" sz="28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7" name="テキスト ボックス 6"/>
            <p:cNvSpPr txBox="1"/>
            <p:nvPr/>
          </p:nvSpPr>
          <p:spPr>
            <a:xfrm>
              <a:off x="4227634" y="3120043"/>
              <a:ext cx="1080815" cy="523220"/>
            </a:xfrm>
            <a:prstGeom prst="rect">
              <a:avLst/>
            </a:prstGeom>
            <a:noFill/>
          </p:spPr>
          <p:txBody>
            <a:bodyPr wrap="square" rtlCol="0">
              <a:spAutoFit/>
            </a:bodyPr>
            <a:lstStyle/>
            <a:p>
              <a:pPr rtl="0"/>
              <a:r>
                <a:rPr lang="en-US" sz="28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L</a:t>
              </a:r>
              <a:endParaRPr kumimoji="1" lang="ja-JP" altLang="en-US" sz="28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8" name="テキスト ボックス 7"/>
            <p:cNvSpPr txBox="1"/>
            <p:nvPr/>
          </p:nvSpPr>
          <p:spPr>
            <a:xfrm>
              <a:off x="4332494" y="3713724"/>
              <a:ext cx="1080815" cy="523220"/>
            </a:xfrm>
            <a:prstGeom prst="rect">
              <a:avLst/>
            </a:prstGeom>
            <a:noFill/>
          </p:spPr>
          <p:txBody>
            <a:bodyPr wrap="square" rtlCol="0">
              <a:spAutoFit/>
            </a:bodyPr>
            <a:lstStyle/>
            <a:p>
              <a:pPr rtl="0"/>
              <a:r>
                <a:rPr lang="en-US" sz="28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C</a:t>
              </a:r>
              <a:endParaRPr kumimoji="1" lang="ja-JP" altLang="en-US" sz="28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9" name="テキスト ボックス 8"/>
            <p:cNvSpPr txBox="1"/>
            <p:nvPr/>
          </p:nvSpPr>
          <p:spPr>
            <a:xfrm>
              <a:off x="3984624" y="4267450"/>
              <a:ext cx="1080815" cy="523220"/>
            </a:xfrm>
            <a:prstGeom prst="rect">
              <a:avLst/>
            </a:prstGeom>
            <a:noFill/>
          </p:spPr>
          <p:txBody>
            <a:bodyPr wrap="square" rtlCol="0">
              <a:spAutoFit/>
            </a:bodyPr>
            <a:lstStyle/>
            <a:p>
              <a:pPr rtl="0"/>
              <a:r>
                <a:rPr lang="en-US" sz="28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O</a:t>
              </a:r>
              <a:endParaRPr kumimoji="1" lang="ja-JP" altLang="en-US" sz="28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10" name="テキスト ボックス 9"/>
            <p:cNvSpPr txBox="1"/>
            <p:nvPr/>
          </p:nvSpPr>
          <p:spPr>
            <a:xfrm>
              <a:off x="3413736" y="4482339"/>
              <a:ext cx="1080815" cy="523220"/>
            </a:xfrm>
            <a:prstGeom prst="rect">
              <a:avLst/>
            </a:prstGeom>
            <a:noFill/>
          </p:spPr>
          <p:txBody>
            <a:bodyPr wrap="square" rtlCol="0">
              <a:spAutoFit/>
            </a:bodyPr>
            <a:lstStyle/>
            <a:p>
              <a:pPr rtl="0"/>
              <a:r>
                <a:rPr lang="en-US" sz="28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A</a:t>
              </a:r>
              <a:endParaRPr kumimoji="1" lang="ja-JP" altLang="en-US" sz="28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sp>
          <p:nvSpPr>
            <p:cNvPr id="11" name="円弧 10"/>
            <p:cNvSpPr/>
            <p:nvPr/>
          </p:nvSpPr>
          <p:spPr>
            <a:xfrm flipH="1">
              <a:off x="2768831" y="3017324"/>
              <a:ext cx="1668522" cy="1668522"/>
            </a:xfrm>
            <a:prstGeom prst="arc">
              <a:avLst>
                <a:gd name="adj1" fmla="val 16200000"/>
                <a:gd name="adj2" fmla="val 4261883"/>
              </a:avLst>
            </a:prstGeom>
            <a:ln w="76200">
              <a:solidFill>
                <a:schemeClr val="accent5">
                  <a:lumMod val="20000"/>
                  <a:lumOff val="80000"/>
                </a:schemeClr>
              </a:solidFill>
              <a:headEnd type="triangle"/>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rtl="0"/>
              <a:endParaRPr kumimoji="1" lang="ja-JP" altLang="en-US">
                <a:latin typeface="Arial" panose="020B0604020202020204" pitchFamily="34" charset="0"/>
                <a:cs typeface="Arial" panose="020B0604020202020204" pitchFamily="34" charset="0"/>
              </a:endParaRPr>
            </a:p>
          </p:txBody>
        </p:sp>
        <p:sp>
          <p:nvSpPr>
            <p:cNvPr id="12" name="テキスト ボックス 11"/>
            <p:cNvSpPr txBox="1"/>
            <p:nvPr/>
          </p:nvSpPr>
          <p:spPr>
            <a:xfrm>
              <a:off x="2606412" y="3412193"/>
              <a:ext cx="1080815" cy="707886"/>
            </a:xfrm>
            <a:prstGeom prst="rect">
              <a:avLst/>
            </a:prstGeom>
            <a:noFill/>
          </p:spPr>
          <p:txBody>
            <a:bodyPr wrap="square" rtlCol="0">
              <a:spAutoFit/>
            </a:bodyPr>
            <a:lstStyle/>
            <a:p>
              <a:pPr rtl="0"/>
              <a:r>
                <a:rPr lang="en-US" sz="4000" b="1">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rPr>
                <a:t>+</a:t>
              </a:r>
              <a:endParaRPr kumimoji="1" lang="ja-JP" altLang="en-US" sz="4000" b="1" dirty="0">
                <a:ln w="10160">
                  <a:solidFill>
                    <a:sysClr val="windowText" lastClr="000000"/>
                  </a:solidFill>
                  <a:prstDash val="solid"/>
                </a:ln>
                <a:solidFill>
                  <a:schemeClr val="bg1"/>
                </a:solidFill>
                <a:effectLst>
                  <a:outerShdw blurRad="38100" dist="22860" dir="5400000" algn="tl" rotWithShape="0">
                    <a:srgbClr val="000000">
                      <a:alpha val="30000"/>
                    </a:srgbClr>
                  </a:outerShdw>
                </a:effectLst>
                <a:latin typeface="Arial" panose="020B0604020202020204" pitchFamily="34" charset="0"/>
                <a:cs typeface="Arial" panose="020B0604020202020204" pitchFamily="34" charset="0"/>
              </a:endParaRPr>
            </a:p>
          </p:txBody>
        </p:sp>
      </p:grpSp>
      <p:sp>
        <p:nvSpPr>
          <p:cNvPr id="13" name="コンテンツ プレースホルダー 2"/>
          <p:cNvSpPr txBox="1">
            <a:spLocks/>
          </p:cNvSpPr>
          <p:nvPr/>
        </p:nvSpPr>
        <p:spPr>
          <a:xfrm>
            <a:off x="834892" y="3903450"/>
            <a:ext cx="10515601" cy="258480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lgn="just" rtl="0">
              <a:lnSpc>
                <a:spcPct val="100000"/>
              </a:lnSpc>
            </a:pPr>
            <a:endParaRPr lang="en-US" sz="2400" dirty="0">
              <a:solidFill>
                <a:schemeClr val="accent1">
                  <a:lumMod val="50000"/>
                </a:schemeClr>
              </a:solidFill>
              <a:latin typeface="Arial" panose="020B0604020202020204" pitchFamily="34" charset="0"/>
              <a:cs typeface="Arial" panose="020B0604020202020204" pitchFamily="34" charset="0"/>
            </a:endParaRPr>
          </a:p>
        </p:txBody>
      </p:sp>
      <p:sp>
        <p:nvSpPr>
          <p:cNvPr id="14" name="スライド番号プレースホルダー 13"/>
          <p:cNvSpPr>
            <a:spLocks noGrp="1"/>
          </p:cNvSpPr>
          <p:nvPr>
            <p:ph type="sldNum" sz="quarter" idx="12"/>
          </p:nvPr>
        </p:nvSpPr>
        <p:spPr/>
        <p:txBody>
          <a:bodyPr rtlCol="0"/>
          <a:lstStyle/>
          <a:p>
            <a:pPr rtl="0">
              <a:defRPr/>
            </a:pPr>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fld id="{EA87AE14-B523-440C-92B5-F1BBA3CF7C82}" type="slidenum">
              <a:rPr lang="en-US" altLang="ja-JP" i="1">
                <a:ln>
                  <a:solidFill>
                    <a:schemeClr val="tx1"/>
                  </a:solidFill>
                </a:ln>
                <a:solidFill>
                  <a:srgbClr val="000000"/>
                </a:solidFill>
                <a:latin typeface="Arial" panose="020B0604020202020204" pitchFamily="34" charset="0"/>
                <a:ea typeface="HG丸ｺﾞｼｯｸM-PRO" panose="020F0600000000000000" pitchFamily="50" charset="-128"/>
                <a:cs typeface="Arial" panose="020B0604020202020204" pitchFamily="34" charset="0"/>
              </a:rPr>
              <a:pPr>
                <a:defRPr/>
              </a:pPr>
              <a:t>9</a:t>
            </a:fld>
            <a:r>
              <a:rPr lang="en-US" b="1" i="1">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rPr>
              <a:t> -</a:t>
            </a:r>
            <a:endParaRPr lang="en-US" altLang="ja-JP" b="1" i="1" dirty="0">
              <a:solidFill>
                <a:srgbClr val="000000"/>
              </a:solidFill>
              <a:effectLst>
                <a:outerShdw blurRad="38100" dist="38100" dir="2700000" algn="tl">
                  <a:srgbClr val="000000">
                    <a:alpha val="43137"/>
                  </a:srgbClr>
                </a:outerShdw>
              </a:effectLst>
              <a:latin typeface="Arial" panose="020B0604020202020204" pitchFamily="34" charset="0"/>
              <a:ea typeface="HG丸ｺﾞｼｯｸM-PRO" panose="020F0600000000000000" pitchFamily="50" charset="-128"/>
              <a:cs typeface="Arial" panose="020B0604020202020204" pitchFamily="34" charset="0"/>
            </a:endParaRPr>
          </a:p>
        </p:txBody>
      </p:sp>
      <p:sp>
        <p:nvSpPr>
          <p:cNvPr id="16" name="正方形/長方形 15"/>
          <p:cNvSpPr/>
          <p:nvPr/>
        </p:nvSpPr>
        <p:spPr>
          <a:xfrm>
            <a:off x="765877" y="3641424"/>
            <a:ext cx="10287218" cy="2677656"/>
          </a:xfrm>
          <a:prstGeom prst="rect">
            <a:avLst/>
          </a:prstGeom>
        </p:spPr>
        <p:txBody>
          <a:bodyPr wrap="square">
            <a:spAutoFit/>
          </a:bodyPr>
          <a:lstStyle/>
          <a:p>
            <a:pPr marL="342900" indent="-342900">
              <a:buFont typeface="Arial" panose="020B0604020202020204" pitchFamily="34" charset="0"/>
              <a:buChar char="•"/>
            </a:pPr>
            <a:r>
              <a:rPr lang="en-US" altLang="ja-JP" sz="2400" dirty="0">
                <a:solidFill>
                  <a:schemeClr val="accent1">
                    <a:lumMod val="50000"/>
                  </a:schemeClr>
                </a:solidFill>
                <a:latin typeface="Arial" panose="020B0604020202020204" pitchFamily="34" charset="0"/>
                <a:cs typeface="Arial" panose="020B0604020202020204" pitchFamily="34" charset="0"/>
              </a:rPr>
              <a:t>policies and procedures to control actions and </a:t>
            </a:r>
            <a:r>
              <a:rPr lang="en-US" altLang="ja-JP" sz="2400" dirty="0" err="1">
                <a:solidFill>
                  <a:schemeClr val="accent1">
                    <a:lumMod val="50000"/>
                  </a:schemeClr>
                </a:solidFill>
                <a:latin typeface="Arial" panose="020B0604020202020204" pitchFamily="34" charset="0"/>
                <a:cs typeface="Arial" panose="020B0604020202020204" pitchFamily="34" charset="0"/>
              </a:rPr>
              <a:t>behaviours</a:t>
            </a:r>
            <a:r>
              <a:rPr lang="en-US" altLang="ja-JP" sz="2400" dirty="0">
                <a:solidFill>
                  <a:schemeClr val="accent1">
                    <a:lumMod val="50000"/>
                  </a:schemeClr>
                </a:solidFill>
                <a:latin typeface="Arial" panose="020B0604020202020204" pitchFamily="34" charset="0"/>
                <a:cs typeface="Arial" panose="020B0604020202020204" pitchFamily="34" charset="0"/>
              </a:rPr>
              <a:t>, including data review procedures to verify adherence to procedural requirements</a:t>
            </a:r>
          </a:p>
          <a:p>
            <a:pPr marL="342900" indent="-342900">
              <a:buFont typeface="Arial" panose="020B0604020202020204" pitchFamily="34" charset="0"/>
              <a:buChar char="•"/>
            </a:pPr>
            <a:r>
              <a:rPr lang="en-US" altLang="ja-JP" sz="2400" dirty="0">
                <a:solidFill>
                  <a:schemeClr val="accent1">
                    <a:lumMod val="50000"/>
                  </a:schemeClr>
                </a:solidFill>
                <a:latin typeface="Arial" panose="020B0604020202020204" pitchFamily="34" charset="0"/>
                <a:cs typeface="Arial" panose="020B0604020202020204" pitchFamily="34" charset="0"/>
              </a:rPr>
              <a:t>deviation management including root cause analysis, impact assessments and CAPA</a:t>
            </a:r>
          </a:p>
          <a:p>
            <a:pPr marL="342900" indent="-342900">
              <a:buFont typeface="Arial" panose="020B0604020202020204" pitchFamily="34" charset="0"/>
              <a:buChar char="•"/>
            </a:pPr>
            <a:r>
              <a:rPr lang="en-US" altLang="ja-JP" sz="2400" dirty="0">
                <a:solidFill>
                  <a:schemeClr val="accent1">
                    <a:lumMod val="50000"/>
                  </a:schemeClr>
                </a:solidFill>
                <a:latin typeface="Arial" panose="020B0604020202020204" pitchFamily="34" charset="0"/>
                <a:cs typeface="Arial" panose="020B0604020202020204" pitchFamily="34" charset="0"/>
              </a:rPr>
              <a:t>trained and qualified personnel who understand the importance of following established procedures and documenting their actions and decisions.</a:t>
            </a:r>
            <a:endParaRPr lang="ja-JP" altLang="en-US" sz="2400" dirty="0">
              <a:solidFill>
                <a:schemeClr val="accent1">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4349476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lumMod val="20000"/>
            <a:lumOff val="80000"/>
          </a:schemeClr>
        </a:solidFill>
      </a:spPr>
      <a:bodyPr rtlCol="0" anchor="ctr"/>
      <a:lstStyle>
        <a:defPPr>
          <a:defRPr sz="2800"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6AB86C9746412B4AB2C0570470E11D61" ma:contentTypeVersion="" ma:contentTypeDescription="新しいドキュメントを作成します。" ma:contentTypeScope="" ma:versionID="64a854535847935b83902503801329dd">
  <xsd:schema xmlns:xsd="http://www.w3.org/2001/XMLSchema" xmlns:xs="http://www.w3.org/2001/XMLSchema" xmlns:p="http://schemas.microsoft.com/office/2006/metadata/properties" xmlns:ns2="157f9a7a-e1fb-4b2c-bb39-71f75a38ca6e" xmlns:ns3="2e7b373e-25d4-4024-9f0e-2ac91b6a82fa" targetNamespace="http://schemas.microsoft.com/office/2006/metadata/properties" ma:root="true" ma:fieldsID="2ed687e1610e03765eadeafe4b8a3931" ns2:_="" ns3:_="">
    <xsd:import namespace="157f9a7a-e1fb-4b2c-bb39-71f75a38ca6e"/>
    <xsd:import namespace="2e7b373e-25d4-4024-9f0e-2ac91b6a82f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_x756a__x53f7__x9806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57f9a7a-e1fb-4b2c-bb39-71f75a38ca6e" elementFormDefault="qualified">
    <xsd:import namespace="http://schemas.microsoft.com/office/2006/documentManagement/types"/>
    <xsd:import namespace="http://schemas.microsoft.com/office/infopath/2007/PartnerControls"/>
    <xsd:element name="SharedWithUsers" ma:index="8" nillable="true" ma:displayName="共有相手"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共有相手の詳細情報"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e7b373e-25d4-4024-9f0e-2ac91b6a82fa"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element name="MediaServiceLocation" ma:index="14" nillable="true" ma:displayName="MediaServiceLoca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_x756a__x53f7__x9806_" ma:index="16" nillable="true" ma:displayName="番号順" ma:format="Dropdown" ma:internalName="_x756a__x53f7__x9806_" ma:percentage="FALSE">
      <xsd:simpleType>
        <xsd:restriction base="dms:Number"/>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x756a__x53f7__x9806_ xmlns="2e7b373e-25d4-4024-9f0e-2ac91b6a82fa"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D72556D-B1C3-4034-AB01-343DCA66C36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57f9a7a-e1fb-4b2c-bb39-71f75a38ca6e"/>
    <ds:schemaRef ds:uri="2e7b373e-25d4-4024-9f0e-2ac91b6a82f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AE56C95-A4F2-4CA2-87CC-32EDC586E476}">
  <ds:schemaRefs>
    <ds:schemaRef ds:uri="2e7b373e-25d4-4024-9f0e-2ac91b6a82fa"/>
    <ds:schemaRef ds:uri="http://www.w3.org/XML/1998/namespace"/>
    <ds:schemaRef ds:uri="http://purl.org/dc/elements/1.1/"/>
    <ds:schemaRef ds:uri="http://schemas.openxmlformats.org/package/2006/metadata/core-properties"/>
    <ds:schemaRef ds:uri="http://schemas.microsoft.com/office/2006/metadata/properties"/>
    <ds:schemaRef ds:uri="http://schemas.microsoft.com/office/infopath/2007/PartnerControls"/>
    <ds:schemaRef ds:uri="http://schemas.microsoft.com/office/2006/documentManagement/types"/>
    <ds:schemaRef ds:uri="157f9a7a-e1fb-4b2c-bb39-71f75a38ca6e"/>
    <ds:schemaRef ds:uri="http://purl.org/dc/dcmitype/"/>
    <ds:schemaRef ds:uri="http://purl.org/dc/terms/"/>
  </ds:schemaRefs>
</ds:datastoreItem>
</file>

<file path=customXml/itemProps3.xml><?xml version="1.0" encoding="utf-8"?>
<ds:datastoreItem xmlns:ds="http://schemas.openxmlformats.org/officeDocument/2006/customXml" ds:itemID="{F45BD97E-E694-413F-A3B9-087CC770F9B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2648</TotalTime>
  <Words>7087</Words>
  <Application>Microsoft Office PowerPoint</Application>
  <PresentationFormat>ワイド画面</PresentationFormat>
  <Paragraphs>627</Paragraphs>
  <Slides>36</Slides>
  <Notes>36</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36</vt:i4>
      </vt:variant>
    </vt:vector>
  </HeadingPairs>
  <TitlesOfParts>
    <vt:vector size="43" baseType="lpstr">
      <vt:lpstr>HG丸ｺﾞｼｯｸM-PRO</vt:lpstr>
      <vt:lpstr>ＭＳ Ｐゴシック</vt:lpstr>
      <vt:lpstr>Arial</vt:lpstr>
      <vt:lpstr>Calibri</vt:lpstr>
      <vt:lpstr>Calibri Light</vt:lpstr>
      <vt:lpstr>Wingdings</vt:lpstr>
      <vt:lpstr>Office テーマ</vt:lpstr>
      <vt:lpstr>Data Integrity (For Working-Level Personnel)</vt:lpstr>
      <vt:lpstr>Table of Contents  (Content for Working-Level Personnel)</vt:lpstr>
      <vt:lpstr>Table of Contents  (Content for Working-Level Personnel)</vt:lpstr>
      <vt:lpstr>What is ALCOA+?</vt:lpstr>
      <vt:lpstr>A: Attributable</vt:lpstr>
      <vt:lpstr>L: Legible</vt:lpstr>
      <vt:lpstr>C: Contemporaneous</vt:lpstr>
      <vt:lpstr>O: Original</vt:lpstr>
      <vt:lpstr>A: Accurate</vt:lpstr>
      <vt:lpstr>A: Accurate (continued)</vt:lpstr>
      <vt:lpstr>C: Complete</vt:lpstr>
      <vt:lpstr>C: Consistent</vt:lpstr>
      <vt:lpstr>E: Enduring</vt:lpstr>
      <vt:lpstr>A: Available</vt:lpstr>
      <vt:lpstr>Table of Contents  (Content for Working-Level Personnel)</vt:lpstr>
      <vt:lpstr>Key points of data integrity, specific to paper systems (1)</vt:lpstr>
      <vt:lpstr>Key points of data integrity, specific to paper systems (2)</vt:lpstr>
      <vt:lpstr>Key points of data integrity, for computerized systems (1)</vt:lpstr>
      <vt:lpstr>Key points of data integrity, for computerized systems (2)</vt:lpstr>
      <vt:lpstr>Key points of data integrity, for computerized systems (3)</vt:lpstr>
      <vt:lpstr>Key points of data integrity, common to all types of records (1)</vt:lpstr>
      <vt:lpstr>Key points of data integrity, common to all types of records (2)</vt:lpstr>
      <vt:lpstr>Key points of data integrity, common to all types of records (3)</vt:lpstr>
      <vt:lpstr>Table of Contents  (Content for Working-Level Personnel)</vt:lpstr>
      <vt:lpstr>Warning letter example (1)</vt:lpstr>
      <vt:lpstr>Warning letter example (2)</vt:lpstr>
      <vt:lpstr>PowerPoint プレゼンテーション</vt:lpstr>
      <vt:lpstr>Table of Contents  (Content for Working-Level Personnel)</vt:lpstr>
      <vt:lpstr>What is Data Integrity?</vt:lpstr>
      <vt:lpstr>What is data governance?</vt:lpstr>
      <vt:lpstr>What are data?</vt:lpstr>
      <vt:lpstr>What are meta data?</vt:lpstr>
      <vt:lpstr>What is an audit trail?</vt:lpstr>
      <vt:lpstr>What is an audit trail? (Continued)</vt:lpstr>
      <vt:lpstr>What is archiving?</vt:lpstr>
      <vt:lpstr>What is backup?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データの完全性_x000b_（実務者向け）</dc:title>
  <dc:creator>仲座 加奈子</dc:creator>
  <cp:lastModifiedBy>仲座 加奈子</cp:lastModifiedBy>
  <cp:revision>207</cp:revision>
  <cp:lastPrinted>2020-03-26T04:20:12Z</cp:lastPrinted>
  <dcterms:created xsi:type="dcterms:W3CDTF">2018-12-16T01:03:57Z</dcterms:created>
  <dcterms:modified xsi:type="dcterms:W3CDTF">2020-06-16T06:32:42Z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0x0101006AB86C9746412B4AB2C0570470E11D61</vt:lpwstr>
  </property>
</Properties>
</file>